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314" r:id="rId58"/>
    <p:sldId id="316" r:id="rId59"/>
    <p:sldId id="317" r:id="rId60"/>
    <p:sldId id="318" r:id="rId61"/>
    <p:sldId id="319" r:id="rId62"/>
    <p:sldId id="320" r:id="rId63"/>
    <p:sldId id="321" r:id="rId64"/>
    <p:sldId id="322" r:id="rId6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tex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bedford/require-cs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i18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.js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62753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62753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85697"/>
            <a:ext cx="6172200" cy="127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2571750"/>
            <a:ext cx="5328592" cy="27003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93708"/>
            <a:ext cx="6772275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1869672"/>
            <a:ext cx="864096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1869672"/>
            <a:ext cx="0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9" y="1832316"/>
            <a:ext cx="864047" cy="57741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9" y="38678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5" y="3273828"/>
            <a:ext cx="864047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2301720"/>
            <a:ext cx="58007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1869672"/>
            <a:ext cx="864096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1" y="11135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7" y="1815666"/>
            <a:ext cx="864047" cy="57741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305780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5" y="305780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3" y="304115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163241"/>
            <a:ext cx="8229600" cy="64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2355726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67594"/>
            <a:ext cx="7210425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57804"/>
            <a:ext cx="718185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167594"/>
            <a:ext cx="216024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3" y="249492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735546"/>
            <a:ext cx="100811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5" y="2085696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2787774"/>
            <a:ext cx="576064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3381840"/>
            <a:ext cx="1440160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167594"/>
            <a:ext cx="792088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9" y="195486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843558"/>
            <a:ext cx="468052" cy="32403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80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77958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2409733"/>
            <a:ext cx="4467225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3003798"/>
            <a:ext cx="108012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3003798"/>
            <a:ext cx="1656184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7" y="38138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20" y="3327834"/>
            <a:ext cx="288081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3" y="38138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3" y="3327834"/>
            <a:ext cx="287933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9" y="1600200"/>
            <a:ext cx="7286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2355726"/>
            <a:ext cx="5544616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897564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1545636"/>
            <a:ext cx="50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2625756"/>
            <a:ext cx="1728192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2895786"/>
            <a:ext cx="50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3543858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897564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082738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53648"/>
            <a:ext cx="6772275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681540"/>
            <a:ext cx="3384376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383618"/>
            <a:ext cx="2304256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3597864"/>
            <a:ext cx="2952328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085696"/>
            <a:ext cx="36004" cy="151216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61660"/>
            <a:ext cx="51816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3" y="726374"/>
            <a:ext cx="4200525" cy="200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139702"/>
            <a:ext cx="216024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3219822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1" y="2409732"/>
            <a:ext cx="1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5456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267976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3169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275606"/>
            <a:ext cx="5495925" cy="192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6815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3327834"/>
            <a:ext cx="3600400" cy="75608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085696"/>
            <a:ext cx="3492388" cy="124213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3327834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2301720"/>
            <a:ext cx="360040" cy="102611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085696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1923678"/>
            <a:ext cx="2267744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437624"/>
            <a:ext cx="1368152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411510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076232"/>
            <a:ext cx="1476162" cy="30738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869672"/>
            <a:ext cx="4791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9515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3381840"/>
            <a:ext cx="4680520" cy="718728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9" y="2571750"/>
            <a:ext cx="1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9702"/>
            <a:ext cx="4800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05958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3381840"/>
            <a:ext cx="4680520" cy="718728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90" y="2625756"/>
            <a:ext cx="1152127" cy="7560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005576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1761660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2622798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1869673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286050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81540"/>
            <a:ext cx="5353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273376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335178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3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281172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249492"/>
            <a:ext cx="201622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1761660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1707654"/>
            <a:ext cx="1800200" cy="702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1707654"/>
            <a:ext cx="1728192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1653648"/>
            <a:ext cx="1872208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843558"/>
            <a:ext cx="1800200" cy="91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951570"/>
            <a:ext cx="75608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951570"/>
            <a:ext cx="72008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8" y="834859"/>
            <a:ext cx="2239485" cy="818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3111810"/>
            <a:ext cx="230425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2463738"/>
            <a:ext cx="18722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2409732"/>
            <a:ext cx="504056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2463738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2409732"/>
            <a:ext cx="2304256" cy="81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763960" y="14376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888" y="224771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55576" y="302775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的一种使用模式，可以跨域获取数据，如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63960" y="2742913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同源策略：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www.baidu.com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不能获取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www.qq.com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869672"/>
            <a:ext cx="83099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15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=“http://www.baidu.com/user?callback=onloaded”&gt;&lt;/script&gt;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787774"/>
            <a:ext cx="4886325" cy="140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734888" y="2437389"/>
            <a:ext cx="82296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http://www.baidu.com/user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232" y="305780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需要定义一个全局的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3" y="3003798"/>
            <a:ext cx="3960441" cy="37804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292080" y="62753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后端通过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获取参数值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72200" y="1329612"/>
            <a:ext cx="432048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equirejs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2041680"/>
            <a:ext cx="7153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57804"/>
            <a:ext cx="4991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467544" y="1491630"/>
            <a:ext cx="8526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标签来加载模块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https://github.com/requirejs/text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用于加载文本文件的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3121800"/>
            <a:ext cx="6800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228184" y="208569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text!</a:t>
            </a: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3275856" y="2409732"/>
            <a:ext cx="2952328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"/>
          <p:cNvSpPr txBox="1"/>
          <p:nvPr/>
        </p:nvSpPr>
        <p:spPr>
          <a:xfrm>
            <a:off x="611560" y="237967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请求来加载文本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4"/>
            <a:ext cx="9420225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331640" y="2301720"/>
            <a:ext cx="108012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681540"/>
            <a:ext cx="936104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3327834"/>
            <a:ext cx="1584176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897564"/>
            <a:ext cx="1080120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插件加载样式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https://github.com/guybedford/require-css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用于加载样式文件的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24128" y="1653648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2571750"/>
            <a:ext cx="61626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V="1">
            <a:off x="2627784" y="2085696"/>
            <a:ext cx="3024336" cy="135015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/>
          <p:nvPr/>
        </p:nvSpPr>
        <p:spPr>
          <a:xfrm>
            <a:off x="611560" y="12756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为了让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生效，在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里设置：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2031691"/>
            <a:ext cx="5324475" cy="116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插件支持国际化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https://github.com/requirejs/i18n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i18n.js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，支持国际化多语言，比如同时支持英语和中文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17744"/>
            <a:ext cx="5267325" cy="1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4139952" y="73554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i18n!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411760" y="1383618"/>
            <a:ext cx="2664296" cy="183620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71800" y="3111810"/>
            <a:ext cx="576064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88224" y="235572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模块名必须包含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nls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3347864" y="2679762"/>
            <a:ext cx="3240360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51570"/>
            <a:ext cx="4095750" cy="326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35696" y="1977684"/>
            <a:ext cx="3456384" cy="1890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2571750"/>
            <a:ext cx="275272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3" y="1599642"/>
            <a:ext cx="288607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627784" y="2625756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1029" idx="1"/>
          </p:cNvCxnSpPr>
          <p:nvPr/>
        </p:nvCxnSpPr>
        <p:spPr>
          <a:xfrm flipV="1">
            <a:off x="3923928" y="1960402"/>
            <a:ext cx="2016224" cy="8273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273828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28" idx="1"/>
          </p:cNvCxnSpPr>
          <p:nvPr/>
        </p:nvCxnSpPr>
        <p:spPr>
          <a:xfrm flipV="1">
            <a:off x="3923928" y="2932510"/>
            <a:ext cx="2016224" cy="46661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489853"/>
            <a:ext cx="2800350" cy="9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483768" y="3597864"/>
            <a:ext cx="1296144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endCxn id="1032" idx="1"/>
          </p:cNvCxnSpPr>
          <p:nvPr/>
        </p:nvCxnSpPr>
        <p:spPr>
          <a:xfrm>
            <a:off x="3779912" y="3794448"/>
            <a:ext cx="2160240" cy="14903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611560" y="1677602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浏览器的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navigator.userLanguage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如何指定使用哪种语言？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79763"/>
            <a:ext cx="3810000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611560" y="2294751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配置语言：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工具打包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62359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模块化开发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232567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308175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已学习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场景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1785613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在开发阶段，随着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框架和库的引入，页面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的加载个数就越来越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多，严重影响页面的相应速度。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于是我们就需要对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打包。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打包工具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81566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2402763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install –g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050835"/>
            <a:ext cx="822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文件： 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https://github.com/requirejs/r.js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初步认识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343584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95486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652120" y="2247714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"/>
          <p:cNvSpPr txBox="1"/>
          <p:nvPr/>
        </p:nvSpPr>
        <p:spPr>
          <a:xfrm>
            <a:off x="446856" y="389184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noProof="0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使用配置文件来打包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5996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17744"/>
            <a:ext cx="65817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15616" y="2193708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72000" y="1221600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要打包的根目录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411760" y="1869672"/>
            <a:ext cx="3096344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436096" y="1923678"/>
            <a:ext cx="2376264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文件在这个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699792" y="2247714"/>
            <a:ext cx="2664296" cy="7560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436096" y="262575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打包后的输出目录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2195736" y="2949792"/>
            <a:ext cx="3240360" cy="32403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08104" y="386789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的配置文件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3419872" y="3543858"/>
            <a:ext cx="2088232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259570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67544" y="332783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67544" y="394585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如何解决打包的依赖问题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打包进阶 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278777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如何解决打包的依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赖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modules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数组：列出所有需要打包的模块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6856" y="281971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当打包一个模块时，默认会打包所有依赖的模块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如何解决打包的依赖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7654"/>
            <a:ext cx="3862387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75806"/>
            <a:ext cx="358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075806"/>
            <a:ext cx="314483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5004048" y="699542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bee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文件一起打包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 flipV="1">
            <a:off x="2339752" y="1023578"/>
            <a:ext cx="2664296" cy="126014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004048" y="170765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bop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除不打包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1979712" y="2031690"/>
            <a:ext cx="3024336" cy="15481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9" y="143762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3" y="327382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7" y="327382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139702"/>
            <a:ext cx="1656184" cy="1134126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5" y="2139702"/>
            <a:ext cx="1656135" cy="1134126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7" y="2301720"/>
            <a:ext cx="1728787" cy="756047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1302</Words>
  <Application>Microsoft Office PowerPoint</Application>
  <PresentationFormat>全屏显示(16:9)</PresentationFormat>
  <Paragraphs>191</Paragraphs>
  <Slides>64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  <vt:lpstr>幻灯片 40</vt:lpstr>
      <vt:lpstr>幻灯片 41</vt:lpstr>
      <vt:lpstr>幻灯片 42</vt:lpstr>
      <vt:lpstr>幻灯片 43</vt:lpstr>
      <vt:lpstr>Requirejs和自动打包</vt:lpstr>
      <vt:lpstr>幻灯片 45</vt:lpstr>
      <vt:lpstr>幻灯片 46</vt:lpstr>
      <vt:lpstr>Requirejs和自动打包</vt:lpstr>
      <vt:lpstr>幻灯片 48</vt:lpstr>
      <vt:lpstr>幻灯片 49</vt:lpstr>
      <vt:lpstr>Requirejs和自动打包</vt:lpstr>
      <vt:lpstr>幻灯片 51</vt:lpstr>
      <vt:lpstr>幻灯片 52</vt:lpstr>
      <vt:lpstr>幻灯片 53</vt:lpstr>
      <vt:lpstr>Requirejs和自动打包</vt:lpstr>
      <vt:lpstr>幻灯片 55</vt:lpstr>
      <vt:lpstr>幻灯片 56</vt:lpstr>
      <vt:lpstr>幻灯片 57</vt:lpstr>
      <vt:lpstr>幻灯片 58</vt:lpstr>
      <vt:lpstr>幻灯片 59</vt:lpstr>
      <vt:lpstr>幻灯片 60</vt:lpstr>
      <vt:lpstr>Requirejs和自动打包</vt:lpstr>
      <vt:lpstr>幻灯片 62</vt:lpstr>
      <vt:lpstr>幻灯片 63</vt:lpstr>
      <vt:lpstr>幻灯片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394</cp:revision>
  <dcterms:modified xsi:type="dcterms:W3CDTF">2016-06-02T16:19:34Z</dcterms:modified>
</cp:coreProperties>
</file>