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1" r:id="rId4"/>
    <p:sldId id="262" r:id="rId5"/>
    <p:sldId id="259" r:id="rId6"/>
    <p:sldId id="258" r:id="rId7"/>
    <p:sldId id="260" r:id="rId8"/>
    <p:sldId id="264" r:id="rId9"/>
    <p:sldId id="263" r:id="rId10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2CB50-CE8D-42AB-981D-75A1D00CA5A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7CDBF-8D99-44DA-BAF0-35884DFA1D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7CDBF-8D99-44DA-BAF0-35884DFA1D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91A1-BFA2-4F29-983C-5A56AA5E000E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1鍠囧彮鍠婅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9394A"/>
                </a:solidFill>
              </a:rPr>
              <a:t>Canvas </a:t>
            </a:r>
            <a:r>
              <a:rPr lang="zh-CN" altLang="en-US" sz="3200" dirty="0" smtClean="0">
                <a:solidFill>
                  <a:srgbClr val="C9394A"/>
                </a:solidFill>
              </a:rPr>
              <a:t>时钟</a:t>
            </a:r>
            <a:endParaRPr lang="zh-CN" altLang="en-US" sz="3200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1娆箰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鍠囧彮鍠婅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下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835696" y="3429000"/>
            <a:ext cx="5976664" cy="0"/>
          </a:xfrm>
          <a:prstGeom prst="line">
            <a:avLst/>
          </a:prstGeom>
          <a:ln w="1905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72000" y="1196752"/>
            <a:ext cx="0" cy="4608512"/>
          </a:xfrm>
          <a:prstGeom prst="line">
            <a:avLst/>
          </a:prstGeom>
          <a:ln w="1905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同心圆 9"/>
          <p:cNvSpPr/>
          <p:nvPr/>
        </p:nvSpPr>
        <p:spPr>
          <a:xfrm>
            <a:off x="5508104" y="3933056"/>
            <a:ext cx="144016" cy="144016"/>
          </a:xfrm>
          <a:prstGeom prst="donut">
            <a:avLst/>
          </a:prstGeom>
          <a:solidFill>
            <a:srgbClr val="C9394A"/>
          </a:solidFill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580112" y="3429000"/>
            <a:ext cx="0" cy="576064"/>
          </a:xfrm>
          <a:prstGeom prst="line">
            <a:avLst/>
          </a:prstGeom>
          <a:ln w="19050">
            <a:solidFill>
              <a:srgbClr val="47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572002" y="4005064"/>
            <a:ext cx="1008110" cy="1"/>
          </a:xfrm>
          <a:prstGeom prst="line">
            <a:avLst/>
          </a:prstGeom>
          <a:ln w="19050">
            <a:solidFill>
              <a:srgbClr val="47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形标注 16"/>
          <p:cNvSpPr/>
          <p:nvPr/>
        </p:nvSpPr>
        <p:spPr>
          <a:xfrm>
            <a:off x="5724128" y="4221088"/>
            <a:ext cx="2592288" cy="864096"/>
          </a:xfrm>
          <a:prstGeom prst="wedgeEllipseCallout">
            <a:avLst>
              <a:gd name="adj1" fmla="val -52121"/>
              <a:gd name="adj2" fmla="val -67233"/>
            </a:avLst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9394A"/>
                </a:solidFill>
              </a:rPr>
              <a:t>(x, y)</a:t>
            </a:r>
            <a:r>
              <a:rPr lang="zh-CN" altLang="en-US" dirty="0" smtClean="0">
                <a:solidFill>
                  <a:srgbClr val="C9394A"/>
                </a:solidFill>
              </a:rPr>
              <a:t>坐标是多少？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24" name="右弧形箭头 23"/>
          <p:cNvSpPr/>
          <p:nvPr/>
        </p:nvSpPr>
        <p:spPr>
          <a:xfrm>
            <a:off x="4788024" y="3429000"/>
            <a:ext cx="72008" cy="144016"/>
          </a:xfrm>
          <a:prstGeom prst="curvedLeftArrow">
            <a:avLst/>
          </a:prstGeom>
          <a:solidFill>
            <a:srgbClr val="474747"/>
          </a:solidFill>
          <a:ln w="0" cap="rnd" cmpd="sng">
            <a:solidFill>
              <a:srgbClr val="4747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8024" y="336802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30</a:t>
            </a:r>
            <a:r>
              <a:rPr lang="en-US" altLang="zh-CN" sz="1200" b="1" dirty="0" smtClean="0">
                <a:solidFill>
                  <a:srgbClr val="212121"/>
                </a:solidFill>
              </a:rPr>
              <a:t> </a:t>
            </a:r>
            <a:r>
              <a:rPr lang="en-US" altLang="zh-CN" sz="1000" dirty="0" smtClean="0">
                <a:solidFill>
                  <a:srgbClr val="212121"/>
                </a:solidFill>
              </a:rPr>
              <a:t>°</a:t>
            </a:r>
            <a:endParaRPr lang="zh-CN" altLang="en-US" sz="1000" dirty="0"/>
          </a:p>
        </p:txBody>
      </p:sp>
      <p:sp>
        <p:nvSpPr>
          <p:cNvPr id="11" name="流程图: 联系 10"/>
          <p:cNvSpPr/>
          <p:nvPr/>
        </p:nvSpPr>
        <p:spPr>
          <a:xfrm>
            <a:off x="3419872" y="2276872"/>
            <a:ext cx="2304256" cy="2304256"/>
          </a:xfrm>
          <a:prstGeom prst="flowChartConnector">
            <a:avLst/>
          </a:prstGeom>
          <a:noFill/>
          <a:ln w="127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572000" y="3429000"/>
            <a:ext cx="1008112" cy="576064"/>
          </a:xfrm>
          <a:prstGeom prst="line">
            <a:avLst/>
          </a:prstGeom>
          <a:ln w="19050">
            <a:solidFill>
              <a:srgbClr val="47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4" grpId="0" animBg="1"/>
      <p:bldP spid="2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219ebc4b74543a968f4deab1d178a82b80114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556792"/>
            <a:ext cx="2552700" cy="171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744" y="3717032"/>
            <a:ext cx="320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12121"/>
                </a:solidFill>
              </a:rPr>
              <a:t>sin = </a:t>
            </a:r>
            <a:r>
              <a:rPr lang="zh-CN" altLang="en-US" b="1" dirty="0" smtClean="0">
                <a:solidFill>
                  <a:srgbClr val="212121"/>
                </a:solidFill>
              </a:rPr>
              <a:t>直角三角形的对边比斜边</a:t>
            </a:r>
            <a:endParaRPr lang="en-US" altLang="zh-CN" b="1" dirty="0" smtClean="0">
              <a:solidFill>
                <a:srgbClr val="212121"/>
              </a:solidFill>
            </a:endParaRPr>
          </a:p>
          <a:p>
            <a:endParaRPr lang="en-US" altLang="zh-CN" b="1" dirty="0" smtClean="0">
              <a:solidFill>
                <a:srgbClr val="2121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0939" y="4293096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212121"/>
                </a:solidFill>
              </a:rPr>
              <a:t>cos</a:t>
            </a:r>
            <a:r>
              <a:rPr lang="en-US" altLang="zh-CN" b="1" dirty="0" smtClean="0">
                <a:solidFill>
                  <a:srgbClr val="212121"/>
                </a:solidFill>
              </a:rPr>
              <a:t> =</a:t>
            </a:r>
            <a:r>
              <a:rPr lang="zh-CN" altLang="en-US" b="1" dirty="0" smtClean="0">
                <a:solidFill>
                  <a:srgbClr val="212121"/>
                </a:solidFill>
              </a:rPr>
              <a:t>直角三角形的邻边比斜边</a:t>
            </a:r>
          </a:p>
          <a:p>
            <a:endParaRPr lang="zh-CN" altLang="en-US" b="1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603918fa0ec08fa71c7289e5bee3d6d54fbdac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060848"/>
            <a:ext cx="2147971" cy="21479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4008" y="24208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2121"/>
                </a:solidFill>
              </a:rPr>
              <a:t> 一个圆的弧长 </a:t>
            </a:r>
            <a:r>
              <a:rPr lang="en-US" altLang="zh-CN" b="1" dirty="0" smtClean="0">
                <a:solidFill>
                  <a:srgbClr val="212121"/>
                </a:solidFill>
              </a:rPr>
              <a:t>= 2</a:t>
            </a:r>
            <a:r>
              <a:rPr lang="el-GR" altLang="zh-CN" b="1" dirty="0" smtClean="0">
                <a:solidFill>
                  <a:srgbClr val="212121"/>
                </a:solidFill>
              </a:rPr>
              <a:t>π</a:t>
            </a:r>
            <a:r>
              <a:rPr lang="en-US" altLang="zh-CN" b="1" dirty="0" smtClean="0">
                <a:solidFill>
                  <a:srgbClr val="212121"/>
                </a:solidFill>
              </a:rPr>
              <a:t>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148478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212121"/>
                </a:solidFill>
              </a:rPr>
              <a:t>弧度 </a:t>
            </a:r>
            <a:r>
              <a:rPr lang="en-US" altLang="zh-CN" b="1" dirty="0" smtClean="0">
                <a:solidFill>
                  <a:srgbClr val="212121"/>
                </a:solidFill>
              </a:rPr>
              <a:t>= </a:t>
            </a:r>
            <a:r>
              <a:rPr lang="zh-CN" altLang="en-US" b="1" dirty="0" smtClean="0">
                <a:solidFill>
                  <a:srgbClr val="212121"/>
                </a:solidFill>
              </a:rPr>
              <a:t>弧长 </a:t>
            </a:r>
            <a:r>
              <a:rPr lang="en-US" altLang="zh-CN" b="1" dirty="0" smtClean="0">
                <a:solidFill>
                  <a:srgbClr val="212121"/>
                </a:solidFill>
              </a:rPr>
              <a:t>/ </a:t>
            </a:r>
            <a:r>
              <a:rPr lang="zh-CN" altLang="en-US" b="1" dirty="0" smtClean="0">
                <a:solidFill>
                  <a:srgbClr val="212121"/>
                </a:solidFill>
              </a:rPr>
              <a:t>半径</a:t>
            </a:r>
            <a:endParaRPr lang="zh-CN" altLang="en-US" b="1" dirty="0">
              <a:solidFill>
                <a:srgbClr val="2121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3140968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12121"/>
                </a:solidFill>
              </a:rPr>
              <a:t>1°</a:t>
            </a:r>
            <a:r>
              <a:rPr lang="zh-CN" altLang="en-US" b="1" dirty="0" smtClean="0">
                <a:solidFill>
                  <a:srgbClr val="212121"/>
                </a:solidFill>
              </a:rPr>
              <a:t>的弧长</a:t>
            </a:r>
            <a:r>
              <a:rPr lang="en-US" altLang="zh-CN" b="1" dirty="0" smtClean="0">
                <a:solidFill>
                  <a:srgbClr val="212121"/>
                </a:solidFill>
              </a:rPr>
              <a:t>= 2</a:t>
            </a:r>
            <a:r>
              <a:rPr lang="el-GR" altLang="zh-CN" b="1" dirty="0" smtClean="0">
                <a:solidFill>
                  <a:srgbClr val="212121"/>
                </a:solidFill>
              </a:rPr>
              <a:t> π</a:t>
            </a:r>
            <a:r>
              <a:rPr lang="en-US" altLang="zh-CN" b="1" dirty="0" smtClean="0">
                <a:solidFill>
                  <a:srgbClr val="212121"/>
                </a:solidFill>
              </a:rPr>
              <a:t>r / 360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4019" y="4005064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12121"/>
                </a:solidFill>
              </a:rPr>
              <a:t>1°</a:t>
            </a:r>
            <a:r>
              <a:rPr lang="zh-CN" altLang="en-US" b="1" dirty="0" smtClean="0">
                <a:solidFill>
                  <a:srgbClr val="212121"/>
                </a:solidFill>
              </a:rPr>
              <a:t>的弧度 </a:t>
            </a:r>
            <a:r>
              <a:rPr lang="en-US" altLang="zh-CN" b="1" dirty="0" smtClean="0">
                <a:solidFill>
                  <a:srgbClr val="212121"/>
                </a:solidFill>
              </a:rPr>
              <a:t>= 2</a:t>
            </a:r>
            <a:r>
              <a:rPr lang="el-GR" altLang="zh-CN" b="1" dirty="0" smtClean="0">
                <a:solidFill>
                  <a:srgbClr val="212121"/>
                </a:solidFill>
              </a:rPr>
              <a:t> π</a:t>
            </a:r>
            <a:r>
              <a:rPr lang="en-US" altLang="zh-CN" b="1" dirty="0" smtClean="0">
                <a:solidFill>
                  <a:srgbClr val="212121"/>
                </a:solidFill>
              </a:rPr>
              <a:t> / 360</a:t>
            </a:r>
            <a:endParaRPr lang="zh-CN" altLang="en-US" b="1" dirty="0" smtClean="0">
              <a:solidFill>
                <a:srgbClr val="21212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鍠囧彮鍠婅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下载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200025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83</Words>
  <Application>Microsoft Office PowerPoint</Application>
  <PresentationFormat>全屏显示(4:3)</PresentationFormat>
  <Paragraphs>10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Canvas 时钟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时钟</dc:title>
  <dc:creator>Administrator</dc:creator>
  <cp:lastModifiedBy>Administrator</cp:lastModifiedBy>
  <cp:revision>76</cp:revision>
  <dcterms:created xsi:type="dcterms:W3CDTF">2016-01-14T13:01:29Z</dcterms:created>
  <dcterms:modified xsi:type="dcterms:W3CDTF">2016-02-18T14:11:15Z</dcterms:modified>
</cp:coreProperties>
</file>