
<file path=[Content_Types].xml><?xml version="1.0" encoding="utf-8"?>
<Types xmlns="http://schemas.openxmlformats.org/package/2006/content-types">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4"/>
  </p:notesMasterIdLst>
  <p:sldIdLst>
    <p:sldId id="256" r:id="rId2"/>
    <p:sldId id="258" r:id="rId3"/>
    <p:sldId id="259" r:id="rId4"/>
    <p:sldId id="260" r:id="rId5"/>
    <p:sldId id="292" r:id="rId6"/>
    <p:sldId id="293" r:id="rId7"/>
    <p:sldId id="296" r:id="rId8"/>
    <p:sldId id="262" r:id="rId9"/>
    <p:sldId id="265" r:id="rId10"/>
    <p:sldId id="267" r:id="rId11"/>
    <p:sldId id="268" r:id="rId12"/>
    <p:sldId id="269" r:id="rId13"/>
    <p:sldId id="270" r:id="rId14"/>
    <p:sldId id="271" r:id="rId15"/>
    <p:sldId id="272" r:id="rId16"/>
    <p:sldId id="273" r:id="rId17"/>
    <p:sldId id="294" r:id="rId18"/>
    <p:sldId id="274" r:id="rId19"/>
    <p:sldId id="275" r:id="rId20"/>
    <p:sldId id="276" r:id="rId21"/>
    <p:sldId id="277" r:id="rId22"/>
    <p:sldId id="278" r:id="rId23"/>
    <p:sldId id="279" r:id="rId24"/>
    <p:sldId id="284" r:id="rId25"/>
    <p:sldId id="285" r:id="rId26"/>
    <p:sldId id="286" r:id="rId27"/>
    <p:sldId id="287" r:id="rId28"/>
    <p:sldId id="288" r:id="rId29"/>
    <p:sldId id="289" r:id="rId30"/>
    <p:sldId id="290" r:id="rId31"/>
    <p:sldId id="295"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showGuides="1">
      <p:cViewPr varScale="1">
        <p:scale>
          <a:sx n="73" d="100"/>
          <a:sy n="73" d="100"/>
        </p:scale>
        <p:origin x="-624" y="-102"/>
      </p:cViewPr>
      <p:guideLst>
        <p:guide orient="horz" pos="2160"/>
        <p:guide pos="3863"/>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D9A7A5-A9D7-470D-B21D-C2338BB0D6DF}" type="doc">
      <dgm:prSet loTypeId="urn:microsoft.com/office/officeart/2005/8/layout/hierarchy4" loCatId="list" qsTypeId="urn:microsoft.com/office/officeart/2005/8/quickstyle/3d1" qsCatId="3D" csTypeId="urn:microsoft.com/office/officeart/2005/8/colors/colorful3" csCatId="colorful" phldr="1"/>
      <dgm:spPr/>
      <dgm:t>
        <a:bodyPr/>
        <a:lstStyle/>
        <a:p>
          <a:endParaRPr lang="en-US"/>
        </a:p>
      </dgm:t>
    </dgm:pt>
    <dgm:pt modelId="{9038DBA0-9923-4C27-97EE-D984F99B29A7}">
      <dgm:prSet phldrT="[Text]" custT="1"/>
      <dgm:spPr/>
      <dgm:t>
        <a:bodyPr/>
        <a:lstStyle/>
        <a:p>
          <a:r>
            <a:rPr lang="az-Latn-AZ" sz="4000" b="1" i="1" dirty="0" smtClean="0">
              <a:solidFill>
                <a:schemeClr val="bg1"/>
              </a:solidFill>
              <a:latin typeface="Times New Roman" pitchFamily="18" charset="0"/>
              <a:cs typeface="Times New Roman" pitchFamily="18" charset="0"/>
            </a:rPr>
            <a:t>Şəxsi məzmunlu yazışmadan fərqli olaraq, akademik yazıda proses xeyli fərqli olur. </a:t>
          </a:r>
          <a:endParaRPr lang="en-US" sz="4000" b="1" i="1" dirty="0">
            <a:solidFill>
              <a:schemeClr val="bg1"/>
            </a:solidFill>
            <a:latin typeface="Times New Roman" pitchFamily="18" charset="0"/>
            <a:cs typeface="Times New Roman" pitchFamily="18" charset="0"/>
          </a:endParaRPr>
        </a:p>
      </dgm:t>
    </dgm:pt>
    <dgm:pt modelId="{649591E0-43D1-4571-9DF1-8C51AFCB0273}" type="parTrans" cxnId="{DF12D1E5-0F02-4F47-9AE1-684FE1BFD4CA}">
      <dgm:prSet/>
      <dgm:spPr/>
      <dgm:t>
        <a:bodyPr/>
        <a:lstStyle/>
        <a:p>
          <a:endParaRPr lang="en-US"/>
        </a:p>
      </dgm:t>
    </dgm:pt>
    <dgm:pt modelId="{73E8278A-C3F8-4905-A4A0-C34FFC52871B}" type="sibTrans" cxnId="{DF12D1E5-0F02-4F47-9AE1-684FE1BFD4CA}">
      <dgm:prSet/>
      <dgm:spPr/>
      <dgm:t>
        <a:bodyPr/>
        <a:lstStyle/>
        <a:p>
          <a:endParaRPr lang="en-US"/>
        </a:p>
      </dgm:t>
    </dgm:pt>
    <dgm:pt modelId="{5B2AAD7C-4FA4-41BF-8D00-0D9EB323F4F3}">
      <dgm:prSet custT="1"/>
      <dgm:spPr/>
      <dgm:t>
        <a:bodyPr/>
        <a:lstStyle/>
        <a:p>
          <a:r>
            <a:rPr lang="az-Latn-AZ" sz="3200" b="1" i="1" dirty="0" smtClean="0">
              <a:solidFill>
                <a:schemeClr val="bg1"/>
              </a:solidFill>
              <a:latin typeface="Times New Roman" pitchFamily="18" charset="0"/>
              <a:cs typeface="Times New Roman" pitchFamily="18" charset="0"/>
            </a:rPr>
            <a:t>Birincisi, burada konkret yazı strukturu tələb olunur. </a:t>
          </a:r>
          <a:endParaRPr lang="en-US" sz="3200" b="1" i="1" dirty="0" smtClean="0">
            <a:solidFill>
              <a:schemeClr val="bg1"/>
            </a:solidFill>
            <a:latin typeface="Times New Roman" pitchFamily="18" charset="0"/>
            <a:cs typeface="Times New Roman" pitchFamily="18" charset="0"/>
          </a:endParaRPr>
        </a:p>
      </dgm:t>
    </dgm:pt>
    <dgm:pt modelId="{75D089B1-0FAE-45A5-8DD0-EB3B945FCFED}" type="parTrans" cxnId="{10E2F362-0195-45F2-9BEA-F61EB8061A61}">
      <dgm:prSet/>
      <dgm:spPr/>
      <dgm:t>
        <a:bodyPr/>
        <a:lstStyle/>
        <a:p>
          <a:endParaRPr lang="en-US"/>
        </a:p>
      </dgm:t>
    </dgm:pt>
    <dgm:pt modelId="{95CF5C38-42B8-4B83-B979-D1A117947212}" type="sibTrans" cxnId="{10E2F362-0195-45F2-9BEA-F61EB8061A61}">
      <dgm:prSet/>
      <dgm:spPr/>
      <dgm:t>
        <a:bodyPr/>
        <a:lstStyle/>
        <a:p>
          <a:endParaRPr lang="en-US"/>
        </a:p>
      </dgm:t>
    </dgm:pt>
    <dgm:pt modelId="{41E5AAEC-D9CF-4A50-BCE7-FCDAFF887105}">
      <dgm:prSet custT="1"/>
      <dgm:spPr/>
      <dgm:t>
        <a:bodyPr/>
        <a:lstStyle/>
        <a:p>
          <a:r>
            <a:rPr lang="ru-RU" sz="3200" b="1" i="1" dirty="0" smtClean="0">
              <a:solidFill>
                <a:schemeClr val="bg1"/>
              </a:solidFill>
              <a:latin typeface="Times New Roman" pitchFamily="18" charset="0"/>
              <a:cs typeface="Times New Roman" pitchFamily="18" charset="0"/>
            </a:rPr>
            <a:t>ikinci fərq isə nəşr edilmiş </a:t>
          </a:r>
          <a:r>
            <a:rPr lang="en-US" sz="3200" b="1" i="1" dirty="0" smtClean="0">
              <a:solidFill>
                <a:schemeClr val="bg1"/>
              </a:solidFill>
              <a:latin typeface="Times New Roman" pitchFamily="18" charset="0"/>
              <a:cs typeface="Times New Roman" pitchFamily="18" charset="0"/>
            </a:rPr>
            <a:t/>
          </a:r>
          <a:br>
            <a:rPr lang="en-US" sz="3200" b="1" i="1" dirty="0" smtClean="0">
              <a:solidFill>
                <a:schemeClr val="bg1"/>
              </a:solidFill>
              <a:latin typeface="Times New Roman" pitchFamily="18" charset="0"/>
              <a:cs typeface="Times New Roman" pitchFamily="18" charset="0"/>
            </a:rPr>
          </a:br>
          <a:r>
            <a:rPr lang="ru-RU" sz="3200" b="1" i="1" dirty="0" smtClean="0">
              <a:solidFill>
                <a:schemeClr val="bg1"/>
              </a:solidFill>
              <a:latin typeface="Times New Roman" pitchFamily="18" charset="0"/>
              <a:cs typeface="Times New Roman" pitchFamily="18" charset="0"/>
            </a:rPr>
            <a:t>yazılardan gətirilən sitatlarla bağlıdır.</a:t>
          </a:r>
          <a:endParaRPr lang="en-US" sz="3200" b="1" i="1" dirty="0">
            <a:solidFill>
              <a:schemeClr val="bg1"/>
            </a:solidFill>
            <a:latin typeface="Times New Roman" pitchFamily="18" charset="0"/>
            <a:cs typeface="Times New Roman" pitchFamily="18" charset="0"/>
          </a:endParaRPr>
        </a:p>
      </dgm:t>
    </dgm:pt>
    <dgm:pt modelId="{184135BD-42D0-496D-BA6A-00A286FF0B28}" type="parTrans" cxnId="{164CC225-7961-45AE-B408-70CB9E7A2E87}">
      <dgm:prSet/>
      <dgm:spPr/>
      <dgm:t>
        <a:bodyPr/>
        <a:lstStyle/>
        <a:p>
          <a:endParaRPr lang="en-US"/>
        </a:p>
      </dgm:t>
    </dgm:pt>
    <dgm:pt modelId="{EBC435FC-2FBA-427E-9392-4BCF35776308}" type="sibTrans" cxnId="{164CC225-7961-45AE-B408-70CB9E7A2E87}">
      <dgm:prSet/>
      <dgm:spPr/>
      <dgm:t>
        <a:bodyPr/>
        <a:lstStyle/>
        <a:p>
          <a:endParaRPr lang="en-US"/>
        </a:p>
      </dgm:t>
    </dgm:pt>
    <dgm:pt modelId="{1CF0D8C9-A998-4ACB-8E5E-9ACC4429B16D}" type="pres">
      <dgm:prSet presAssocID="{05D9A7A5-A9D7-470D-B21D-C2338BB0D6DF}" presName="Name0" presStyleCnt="0">
        <dgm:presLayoutVars>
          <dgm:chPref val="1"/>
          <dgm:dir/>
          <dgm:animOne val="branch"/>
          <dgm:animLvl val="lvl"/>
          <dgm:resizeHandles/>
        </dgm:presLayoutVars>
      </dgm:prSet>
      <dgm:spPr/>
      <dgm:t>
        <a:bodyPr/>
        <a:lstStyle/>
        <a:p>
          <a:endParaRPr lang="en-US"/>
        </a:p>
      </dgm:t>
    </dgm:pt>
    <dgm:pt modelId="{B453FDF0-AB0B-47D7-BA81-06C1CD917D3B}" type="pres">
      <dgm:prSet presAssocID="{9038DBA0-9923-4C27-97EE-D984F99B29A7}" presName="vertOne" presStyleCnt="0"/>
      <dgm:spPr/>
    </dgm:pt>
    <dgm:pt modelId="{84CB6AC1-AB98-418D-A748-4EA286F79926}" type="pres">
      <dgm:prSet presAssocID="{9038DBA0-9923-4C27-97EE-D984F99B29A7}" presName="txOne" presStyleLbl="node0" presStyleIdx="0" presStyleCnt="1">
        <dgm:presLayoutVars>
          <dgm:chPref val="3"/>
        </dgm:presLayoutVars>
      </dgm:prSet>
      <dgm:spPr/>
      <dgm:t>
        <a:bodyPr/>
        <a:lstStyle/>
        <a:p>
          <a:endParaRPr lang="en-US"/>
        </a:p>
      </dgm:t>
    </dgm:pt>
    <dgm:pt modelId="{50A9983F-FFB3-43ED-9412-4BFFB18D3ACB}" type="pres">
      <dgm:prSet presAssocID="{9038DBA0-9923-4C27-97EE-D984F99B29A7}" presName="parTransOne" presStyleCnt="0"/>
      <dgm:spPr/>
    </dgm:pt>
    <dgm:pt modelId="{1583BE88-0963-4848-9ECF-37E1DC8A8C19}" type="pres">
      <dgm:prSet presAssocID="{9038DBA0-9923-4C27-97EE-D984F99B29A7}" presName="horzOne" presStyleCnt="0"/>
      <dgm:spPr/>
    </dgm:pt>
    <dgm:pt modelId="{204BC4F8-E849-4AF6-BC8B-2F772A7FC136}" type="pres">
      <dgm:prSet presAssocID="{5B2AAD7C-4FA4-41BF-8D00-0D9EB323F4F3}" presName="vertTwo" presStyleCnt="0"/>
      <dgm:spPr/>
    </dgm:pt>
    <dgm:pt modelId="{281D650E-A69D-4382-87FF-63F4A26C1961}" type="pres">
      <dgm:prSet presAssocID="{5B2AAD7C-4FA4-41BF-8D00-0D9EB323F4F3}" presName="txTwo" presStyleLbl="node2" presStyleIdx="0" presStyleCnt="2">
        <dgm:presLayoutVars>
          <dgm:chPref val="3"/>
        </dgm:presLayoutVars>
      </dgm:prSet>
      <dgm:spPr/>
      <dgm:t>
        <a:bodyPr/>
        <a:lstStyle/>
        <a:p>
          <a:endParaRPr lang="en-US"/>
        </a:p>
      </dgm:t>
    </dgm:pt>
    <dgm:pt modelId="{658C18AE-12B0-4EC9-8F91-0A3D4B3062C7}" type="pres">
      <dgm:prSet presAssocID="{5B2AAD7C-4FA4-41BF-8D00-0D9EB323F4F3}" presName="horzTwo" presStyleCnt="0"/>
      <dgm:spPr/>
    </dgm:pt>
    <dgm:pt modelId="{015ABF1B-32E1-437A-844C-714A7480ACA3}" type="pres">
      <dgm:prSet presAssocID="{95CF5C38-42B8-4B83-B979-D1A117947212}" presName="sibSpaceTwo" presStyleCnt="0"/>
      <dgm:spPr/>
    </dgm:pt>
    <dgm:pt modelId="{45F1FB76-D243-403E-8250-3E78C7B63FB9}" type="pres">
      <dgm:prSet presAssocID="{41E5AAEC-D9CF-4A50-BCE7-FCDAFF887105}" presName="vertTwo" presStyleCnt="0"/>
      <dgm:spPr/>
    </dgm:pt>
    <dgm:pt modelId="{DDAAEB4A-A96B-4E86-A5F6-961200E4D0BF}" type="pres">
      <dgm:prSet presAssocID="{41E5AAEC-D9CF-4A50-BCE7-FCDAFF887105}" presName="txTwo" presStyleLbl="node2" presStyleIdx="1" presStyleCnt="2">
        <dgm:presLayoutVars>
          <dgm:chPref val="3"/>
        </dgm:presLayoutVars>
      </dgm:prSet>
      <dgm:spPr/>
      <dgm:t>
        <a:bodyPr/>
        <a:lstStyle/>
        <a:p>
          <a:endParaRPr lang="en-US"/>
        </a:p>
      </dgm:t>
    </dgm:pt>
    <dgm:pt modelId="{D1B56932-CF34-4006-95A7-C4173D49784A}" type="pres">
      <dgm:prSet presAssocID="{41E5AAEC-D9CF-4A50-BCE7-FCDAFF887105}" presName="horzTwo" presStyleCnt="0"/>
      <dgm:spPr/>
    </dgm:pt>
  </dgm:ptLst>
  <dgm:cxnLst>
    <dgm:cxn modelId="{DF12D1E5-0F02-4F47-9AE1-684FE1BFD4CA}" srcId="{05D9A7A5-A9D7-470D-B21D-C2338BB0D6DF}" destId="{9038DBA0-9923-4C27-97EE-D984F99B29A7}" srcOrd="0" destOrd="0" parTransId="{649591E0-43D1-4571-9DF1-8C51AFCB0273}" sibTransId="{73E8278A-C3F8-4905-A4A0-C34FFC52871B}"/>
    <dgm:cxn modelId="{931C7D35-C757-4986-9561-675CD7660D58}" type="presOf" srcId="{5B2AAD7C-4FA4-41BF-8D00-0D9EB323F4F3}" destId="{281D650E-A69D-4382-87FF-63F4A26C1961}" srcOrd="0" destOrd="0" presId="urn:microsoft.com/office/officeart/2005/8/layout/hierarchy4"/>
    <dgm:cxn modelId="{EC00A833-D125-4961-87A2-E9738B1DBAEC}" type="presOf" srcId="{05D9A7A5-A9D7-470D-B21D-C2338BB0D6DF}" destId="{1CF0D8C9-A998-4ACB-8E5E-9ACC4429B16D}" srcOrd="0" destOrd="0" presId="urn:microsoft.com/office/officeart/2005/8/layout/hierarchy4"/>
    <dgm:cxn modelId="{10E2F362-0195-45F2-9BEA-F61EB8061A61}" srcId="{9038DBA0-9923-4C27-97EE-D984F99B29A7}" destId="{5B2AAD7C-4FA4-41BF-8D00-0D9EB323F4F3}" srcOrd="0" destOrd="0" parTransId="{75D089B1-0FAE-45A5-8DD0-EB3B945FCFED}" sibTransId="{95CF5C38-42B8-4B83-B979-D1A117947212}"/>
    <dgm:cxn modelId="{164CC225-7961-45AE-B408-70CB9E7A2E87}" srcId="{9038DBA0-9923-4C27-97EE-D984F99B29A7}" destId="{41E5AAEC-D9CF-4A50-BCE7-FCDAFF887105}" srcOrd="1" destOrd="0" parTransId="{184135BD-42D0-496D-BA6A-00A286FF0B28}" sibTransId="{EBC435FC-2FBA-427E-9392-4BCF35776308}"/>
    <dgm:cxn modelId="{D80B4C57-04B5-4961-8773-11E1EC87F7EB}" type="presOf" srcId="{9038DBA0-9923-4C27-97EE-D984F99B29A7}" destId="{84CB6AC1-AB98-418D-A748-4EA286F79926}" srcOrd="0" destOrd="0" presId="urn:microsoft.com/office/officeart/2005/8/layout/hierarchy4"/>
    <dgm:cxn modelId="{907F5B8D-200B-4C1C-B8BE-5E3D68C7B529}" type="presOf" srcId="{41E5AAEC-D9CF-4A50-BCE7-FCDAFF887105}" destId="{DDAAEB4A-A96B-4E86-A5F6-961200E4D0BF}" srcOrd="0" destOrd="0" presId="urn:microsoft.com/office/officeart/2005/8/layout/hierarchy4"/>
    <dgm:cxn modelId="{71A39C74-376B-44D4-A8D5-3C3EDA27A6F6}" type="presParOf" srcId="{1CF0D8C9-A998-4ACB-8E5E-9ACC4429B16D}" destId="{B453FDF0-AB0B-47D7-BA81-06C1CD917D3B}" srcOrd="0" destOrd="0" presId="urn:microsoft.com/office/officeart/2005/8/layout/hierarchy4"/>
    <dgm:cxn modelId="{B43E0796-E2B2-49F9-8741-9F6F6B1FA108}" type="presParOf" srcId="{B453FDF0-AB0B-47D7-BA81-06C1CD917D3B}" destId="{84CB6AC1-AB98-418D-A748-4EA286F79926}" srcOrd="0" destOrd="0" presId="urn:microsoft.com/office/officeart/2005/8/layout/hierarchy4"/>
    <dgm:cxn modelId="{1DB9CFEA-64AE-46AF-B134-6C8019ABC3B5}" type="presParOf" srcId="{B453FDF0-AB0B-47D7-BA81-06C1CD917D3B}" destId="{50A9983F-FFB3-43ED-9412-4BFFB18D3ACB}" srcOrd="1" destOrd="0" presId="urn:microsoft.com/office/officeart/2005/8/layout/hierarchy4"/>
    <dgm:cxn modelId="{56A43368-9EA8-439F-9E4D-B52DAFB126D7}" type="presParOf" srcId="{B453FDF0-AB0B-47D7-BA81-06C1CD917D3B}" destId="{1583BE88-0963-4848-9ECF-37E1DC8A8C19}" srcOrd="2" destOrd="0" presId="urn:microsoft.com/office/officeart/2005/8/layout/hierarchy4"/>
    <dgm:cxn modelId="{FC025CD2-548B-4689-B53E-F4886A7372CE}" type="presParOf" srcId="{1583BE88-0963-4848-9ECF-37E1DC8A8C19}" destId="{204BC4F8-E849-4AF6-BC8B-2F772A7FC136}" srcOrd="0" destOrd="0" presId="urn:microsoft.com/office/officeart/2005/8/layout/hierarchy4"/>
    <dgm:cxn modelId="{D4258365-6024-4179-94A8-52CF59C268B8}" type="presParOf" srcId="{204BC4F8-E849-4AF6-BC8B-2F772A7FC136}" destId="{281D650E-A69D-4382-87FF-63F4A26C1961}" srcOrd="0" destOrd="0" presId="urn:microsoft.com/office/officeart/2005/8/layout/hierarchy4"/>
    <dgm:cxn modelId="{D0CEC737-295C-4F25-B7E6-C8940037FD5D}" type="presParOf" srcId="{204BC4F8-E849-4AF6-BC8B-2F772A7FC136}" destId="{658C18AE-12B0-4EC9-8F91-0A3D4B3062C7}" srcOrd="1" destOrd="0" presId="urn:microsoft.com/office/officeart/2005/8/layout/hierarchy4"/>
    <dgm:cxn modelId="{62924CF6-66AA-465E-ADF1-FCEB4D380FC3}" type="presParOf" srcId="{1583BE88-0963-4848-9ECF-37E1DC8A8C19}" destId="{015ABF1B-32E1-437A-844C-714A7480ACA3}" srcOrd="1" destOrd="0" presId="urn:microsoft.com/office/officeart/2005/8/layout/hierarchy4"/>
    <dgm:cxn modelId="{ACEEFBC1-7E76-42B9-B823-962A012A0900}" type="presParOf" srcId="{1583BE88-0963-4848-9ECF-37E1DC8A8C19}" destId="{45F1FB76-D243-403E-8250-3E78C7B63FB9}" srcOrd="2" destOrd="0" presId="urn:microsoft.com/office/officeart/2005/8/layout/hierarchy4"/>
    <dgm:cxn modelId="{05830700-15FE-483C-87C3-55C0810A6155}" type="presParOf" srcId="{45F1FB76-D243-403E-8250-3E78C7B63FB9}" destId="{DDAAEB4A-A96B-4E86-A5F6-961200E4D0BF}" srcOrd="0" destOrd="0" presId="urn:microsoft.com/office/officeart/2005/8/layout/hierarchy4"/>
    <dgm:cxn modelId="{697544CB-54BB-47E6-9678-2F7A9D24EA2B}" type="presParOf" srcId="{45F1FB76-D243-403E-8250-3E78C7B63FB9}" destId="{D1B56932-CF34-4006-95A7-C4173D49784A}" srcOrd="1" destOrd="0" presId="urn:microsoft.com/office/officeart/2005/8/layout/hierarchy4"/>
  </dgm:cxnLst>
  <dgm:bg/>
  <dgm:whole/>
</dgm:dataModel>
</file>

<file path=ppt/diagrams/data10.xml><?xml version="1.0" encoding="utf-8"?>
<dgm:dataModel xmlns:dgm="http://schemas.openxmlformats.org/drawingml/2006/diagram" xmlns:a="http://schemas.openxmlformats.org/drawingml/2006/main">
  <dgm:ptLst>
    <dgm:pt modelId="{287808EE-9DB2-4E6E-9ADF-D8FB374F09E5}" type="doc">
      <dgm:prSet loTypeId="urn:microsoft.com/office/officeart/2005/8/layout/default#7" loCatId="list" qsTypeId="urn:microsoft.com/office/officeart/2005/8/quickstyle/3d3" qsCatId="3D" csTypeId="urn:microsoft.com/office/officeart/2005/8/colors/colorful2" csCatId="colorful" phldr="1"/>
      <dgm:spPr/>
      <dgm:t>
        <a:bodyPr/>
        <a:lstStyle/>
        <a:p>
          <a:endParaRPr lang="en-US"/>
        </a:p>
      </dgm:t>
    </dgm:pt>
    <dgm:pt modelId="{C3D451D0-0EA1-448A-B089-B8F3F5A62F66}">
      <dgm:prSet phldrT="[Text]" custT="1"/>
      <dgm:spPr/>
      <dgm:t>
        <a:bodyPr/>
        <a:lstStyle/>
        <a:p>
          <a:r>
            <a:rPr lang="ru-RU" sz="3200" b="1" i="1" dirty="0" smtClean="0">
              <a:solidFill>
                <a:schemeClr val="bg2">
                  <a:lumMod val="10000"/>
                </a:schemeClr>
              </a:solidFill>
            </a:rPr>
            <a:t>O</a:t>
          </a:r>
          <a:r>
            <a:rPr lang="az-Latn-AZ" sz="3200" b="1" i="1" noProof="0" dirty="0" smtClean="0">
              <a:solidFill>
                <a:schemeClr val="bg2">
                  <a:lumMod val="10000"/>
                </a:schemeClr>
              </a:solidFill>
            </a:rPr>
            <a:t>, yazınızın konkret mövzusunu göstərir</a:t>
          </a:r>
          <a:r>
            <a:rPr lang="ru-RU" sz="3200" b="1" i="1" dirty="0" smtClean="0">
              <a:solidFill>
                <a:schemeClr val="bg2">
                  <a:lumMod val="10000"/>
                </a:schemeClr>
              </a:solidFill>
            </a:rPr>
            <a:t>.</a:t>
          </a:r>
          <a:endParaRPr lang="en-US" sz="3200" dirty="0">
            <a:solidFill>
              <a:schemeClr val="bg2">
                <a:lumMod val="10000"/>
              </a:schemeClr>
            </a:solidFill>
          </a:endParaRPr>
        </a:p>
      </dgm:t>
    </dgm:pt>
    <dgm:pt modelId="{B29E6474-2A0C-4914-99BA-1847408799CD}" type="parTrans" cxnId="{E54DD557-1EE6-403E-AA22-811F35E7309E}">
      <dgm:prSet/>
      <dgm:spPr/>
      <dgm:t>
        <a:bodyPr/>
        <a:lstStyle/>
        <a:p>
          <a:endParaRPr lang="en-US"/>
        </a:p>
      </dgm:t>
    </dgm:pt>
    <dgm:pt modelId="{FED9B45D-209B-4AE8-A463-A1ABCE134474}" type="sibTrans" cxnId="{E54DD557-1EE6-403E-AA22-811F35E7309E}">
      <dgm:prSet/>
      <dgm:spPr/>
      <dgm:t>
        <a:bodyPr/>
        <a:lstStyle/>
        <a:p>
          <a:endParaRPr lang="en-US"/>
        </a:p>
      </dgm:t>
    </dgm:pt>
    <dgm:pt modelId="{E2EFFF26-FF56-4978-903D-BAD58E87B850}">
      <dgm:prSet custT="1"/>
      <dgm:spPr/>
      <dgm:t>
        <a:bodyPr/>
        <a:lstStyle/>
        <a:p>
          <a:r>
            <a:rPr lang="ru-RU" sz="3200" b="1" i="1" dirty="0" smtClean="0">
              <a:solidFill>
                <a:schemeClr val="bg2">
                  <a:lumMod val="10000"/>
                </a:schemeClr>
              </a:solidFill>
            </a:rPr>
            <a:t>O, əsas mövzunun yarım mövzularını sadalaya bilər.</a:t>
          </a:r>
          <a:endParaRPr lang="en-US" sz="3200" dirty="0">
            <a:solidFill>
              <a:schemeClr val="bg2">
                <a:lumMod val="10000"/>
              </a:schemeClr>
            </a:solidFill>
          </a:endParaRPr>
        </a:p>
      </dgm:t>
    </dgm:pt>
    <dgm:pt modelId="{0C6392D2-6A5D-4AB1-8DFA-D953BA3FA29C}" type="parTrans" cxnId="{CF0BF2A1-74DC-4499-AEE1-6E7AE39C6A12}">
      <dgm:prSet/>
      <dgm:spPr/>
      <dgm:t>
        <a:bodyPr/>
        <a:lstStyle/>
        <a:p>
          <a:endParaRPr lang="en-US"/>
        </a:p>
      </dgm:t>
    </dgm:pt>
    <dgm:pt modelId="{053A1D87-27EB-40E3-B61F-8CADDDBC21ED}" type="sibTrans" cxnId="{CF0BF2A1-74DC-4499-AEE1-6E7AE39C6A12}">
      <dgm:prSet/>
      <dgm:spPr/>
      <dgm:t>
        <a:bodyPr/>
        <a:lstStyle/>
        <a:p>
          <a:endParaRPr lang="en-US"/>
        </a:p>
      </dgm:t>
    </dgm:pt>
    <dgm:pt modelId="{65B02A07-25D1-45F2-8D95-EF095F375F50}">
      <dgm:prSet custT="1"/>
      <dgm:spPr/>
      <dgm:t>
        <a:bodyPr/>
        <a:lstStyle/>
        <a:p>
          <a:r>
            <a:rPr lang="en-US" sz="3200" b="1" i="1" dirty="0" smtClean="0">
              <a:solidFill>
                <a:schemeClr val="bg2">
                  <a:lumMod val="10000"/>
                </a:schemeClr>
              </a:solidFill>
            </a:rPr>
            <a:t>O, </a:t>
          </a:r>
          <a:r>
            <a:rPr lang="az-Latn-AZ" sz="3200" b="1" i="1" dirty="0" smtClean="0">
              <a:solidFill>
                <a:schemeClr val="bg2">
                  <a:lumMod val="10000"/>
                </a:schemeClr>
              </a:solidFill>
            </a:rPr>
            <a:t>eyni zamanda struktur metodu barədə məlumat verir.</a:t>
          </a:r>
          <a:endParaRPr lang="az-Latn-AZ" sz="3200" dirty="0" smtClean="0">
            <a:solidFill>
              <a:schemeClr val="bg2">
                <a:lumMod val="10000"/>
              </a:schemeClr>
            </a:solidFill>
          </a:endParaRPr>
        </a:p>
      </dgm:t>
    </dgm:pt>
    <dgm:pt modelId="{483C6AF9-F944-4816-973D-84B2A6ABBE7A}" type="parTrans" cxnId="{09BDA4B6-F46D-4B7E-A1C9-D7518602B7D7}">
      <dgm:prSet/>
      <dgm:spPr/>
      <dgm:t>
        <a:bodyPr/>
        <a:lstStyle/>
        <a:p>
          <a:endParaRPr lang="en-US"/>
        </a:p>
      </dgm:t>
    </dgm:pt>
    <dgm:pt modelId="{5CBEDB05-F125-48D8-9408-47ED9E6962FD}" type="sibTrans" cxnId="{09BDA4B6-F46D-4B7E-A1C9-D7518602B7D7}">
      <dgm:prSet/>
      <dgm:spPr/>
      <dgm:t>
        <a:bodyPr/>
        <a:lstStyle/>
        <a:p>
          <a:endParaRPr lang="en-US"/>
        </a:p>
      </dgm:t>
    </dgm:pt>
    <dgm:pt modelId="{D74845C0-02EA-4465-9618-40C3D5FF7380}">
      <dgm:prSet custT="1"/>
      <dgm:spPr/>
      <dgm:t>
        <a:bodyPr/>
        <a:lstStyle/>
        <a:p>
          <a:r>
            <a:rPr lang="az-Latn-AZ" sz="3200" b="1" i="1" dirty="0" smtClean="0">
              <a:solidFill>
                <a:schemeClr val="bg2">
                  <a:lumMod val="10000"/>
                </a:schemeClr>
              </a:solidFill>
            </a:rPr>
            <a:t>O, girişin sonuncu cümləsi olmalıdır</a:t>
          </a:r>
          <a:r>
            <a:rPr lang="en-US" sz="3200" b="1" i="1" dirty="0" smtClean="0">
              <a:solidFill>
                <a:schemeClr val="bg2">
                  <a:lumMod val="10000"/>
                </a:schemeClr>
              </a:solidFill>
            </a:rPr>
            <a:t>.</a:t>
          </a:r>
          <a:endParaRPr lang="en-US" sz="3200" dirty="0">
            <a:solidFill>
              <a:schemeClr val="bg2">
                <a:lumMod val="10000"/>
              </a:schemeClr>
            </a:solidFill>
          </a:endParaRPr>
        </a:p>
      </dgm:t>
    </dgm:pt>
    <dgm:pt modelId="{A3C475EE-640E-4442-A3C1-B1949861C27F}" type="parTrans" cxnId="{5A4386E6-C24A-415A-B9DB-0512204ED4C7}">
      <dgm:prSet/>
      <dgm:spPr/>
      <dgm:t>
        <a:bodyPr/>
        <a:lstStyle/>
        <a:p>
          <a:endParaRPr lang="en-US"/>
        </a:p>
      </dgm:t>
    </dgm:pt>
    <dgm:pt modelId="{5666548D-D1C8-4598-8898-E7D7CBE281B3}" type="sibTrans" cxnId="{5A4386E6-C24A-415A-B9DB-0512204ED4C7}">
      <dgm:prSet/>
      <dgm:spPr/>
      <dgm:t>
        <a:bodyPr/>
        <a:lstStyle/>
        <a:p>
          <a:endParaRPr lang="en-US"/>
        </a:p>
      </dgm:t>
    </dgm:pt>
    <dgm:pt modelId="{F4E127D3-540B-4FE8-90A6-D853777DBBB0}" type="pres">
      <dgm:prSet presAssocID="{287808EE-9DB2-4E6E-9ADF-D8FB374F09E5}" presName="diagram" presStyleCnt="0">
        <dgm:presLayoutVars>
          <dgm:dir/>
          <dgm:resizeHandles val="exact"/>
        </dgm:presLayoutVars>
      </dgm:prSet>
      <dgm:spPr/>
      <dgm:t>
        <a:bodyPr/>
        <a:lstStyle/>
        <a:p>
          <a:endParaRPr lang="en-US"/>
        </a:p>
      </dgm:t>
    </dgm:pt>
    <dgm:pt modelId="{DEA8D81B-9F9B-495E-9897-E3F477E0B350}" type="pres">
      <dgm:prSet presAssocID="{C3D451D0-0EA1-448A-B089-B8F3F5A62F66}" presName="node" presStyleLbl="node1" presStyleIdx="0" presStyleCnt="4" custScaleX="113933">
        <dgm:presLayoutVars>
          <dgm:bulletEnabled val="1"/>
        </dgm:presLayoutVars>
      </dgm:prSet>
      <dgm:spPr/>
      <dgm:t>
        <a:bodyPr/>
        <a:lstStyle/>
        <a:p>
          <a:endParaRPr lang="en-US"/>
        </a:p>
      </dgm:t>
    </dgm:pt>
    <dgm:pt modelId="{C0BA861D-767B-4B3A-BBB1-98CDE869B833}" type="pres">
      <dgm:prSet presAssocID="{FED9B45D-209B-4AE8-A463-A1ABCE134474}" presName="sibTrans" presStyleCnt="0"/>
      <dgm:spPr/>
    </dgm:pt>
    <dgm:pt modelId="{6DB0B051-F269-4C29-AB3B-98EAC21DA2D4}" type="pres">
      <dgm:prSet presAssocID="{E2EFFF26-FF56-4978-903D-BAD58E87B850}" presName="node" presStyleLbl="node1" presStyleIdx="1" presStyleCnt="4" custScaleX="113933">
        <dgm:presLayoutVars>
          <dgm:bulletEnabled val="1"/>
        </dgm:presLayoutVars>
      </dgm:prSet>
      <dgm:spPr/>
      <dgm:t>
        <a:bodyPr/>
        <a:lstStyle/>
        <a:p>
          <a:endParaRPr lang="en-US"/>
        </a:p>
      </dgm:t>
    </dgm:pt>
    <dgm:pt modelId="{CBA73B03-0493-4B48-8D49-7235F3C7D124}" type="pres">
      <dgm:prSet presAssocID="{053A1D87-27EB-40E3-B61F-8CADDDBC21ED}" presName="sibTrans" presStyleCnt="0"/>
      <dgm:spPr/>
    </dgm:pt>
    <dgm:pt modelId="{E8CD2491-F273-4F89-921E-59D740D21E30}" type="pres">
      <dgm:prSet presAssocID="{65B02A07-25D1-45F2-8D95-EF095F375F50}" presName="node" presStyleLbl="node1" presStyleIdx="2" presStyleCnt="4" custScaleX="113933">
        <dgm:presLayoutVars>
          <dgm:bulletEnabled val="1"/>
        </dgm:presLayoutVars>
      </dgm:prSet>
      <dgm:spPr/>
      <dgm:t>
        <a:bodyPr/>
        <a:lstStyle/>
        <a:p>
          <a:endParaRPr lang="en-US"/>
        </a:p>
      </dgm:t>
    </dgm:pt>
    <dgm:pt modelId="{FD4254BF-5A87-4713-9994-EEA967AF949C}" type="pres">
      <dgm:prSet presAssocID="{5CBEDB05-F125-48D8-9408-47ED9E6962FD}" presName="sibTrans" presStyleCnt="0"/>
      <dgm:spPr/>
    </dgm:pt>
    <dgm:pt modelId="{BA9A4305-8994-4CF0-BD58-F6145C609250}" type="pres">
      <dgm:prSet presAssocID="{D74845C0-02EA-4465-9618-40C3D5FF7380}" presName="node" presStyleLbl="node1" presStyleIdx="3" presStyleCnt="4" custScaleX="113933">
        <dgm:presLayoutVars>
          <dgm:bulletEnabled val="1"/>
        </dgm:presLayoutVars>
      </dgm:prSet>
      <dgm:spPr/>
      <dgm:t>
        <a:bodyPr/>
        <a:lstStyle/>
        <a:p>
          <a:endParaRPr lang="en-US"/>
        </a:p>
      </dgm:t>
    </dgm:pt>
  </dgm:ptLst>
  <dgm:cxnLst>
    <dgm:cxn modelId="{6121CBB5-90D3-45AB-B05A-EC7D09F98CE2}" type="presOf" srcId="{C3D451D0-0EA1-448A-B089-B8F3F5A62F66}" destId="{DEA8D81B-9F9B-495E-9897-E3F477E0B350}" srcOrd="0" destOrd="0" presId="urn:microsoft.com/office/officeart/2005/8/layout/default#7"/>
    <dgm:cxn modelId="{091EAB26-1EAD-420E-943D-3B0D439B7B1C}" type="presOf" srcId="{287808EE-9DB2-4E6E-9ADF-D8FB374F09E5}" destId="{F4E127D3-540B-4FE8-90A6-D853777DBBB0}" srcOrd="0" destOrd="0" presId="urn:microsoft.com/office/officeart/2005/8/layout/default#7"/>
    <dgm:cxn modelId="{5A4386E6-C24A-415A-B9DB-0512204ED4C7}" srcId="{287808EE-9DB2-4E6E-9ADF-D8FB374F09E5}" destId="{D74845C0-02EA-4465-9618-40C3D5FF7380}" srcOrd="3" destOrd="0" parTransId="{A3C475EE-640E-4442-A3C1-B1949861C27F}" sibTransId="{5666548D-D1C8-4598-8898-E7D7CBE281B3}"/>
    <dgm:cxn modelId="{E54DD557-1EE6-403E-AA22-811F35E7309E}" srcId="{287808EE-9DB2-4E6E-9ADF-D8FB374F09E5}" destId="{C3D451D0-0EA1-448A-B089-B8F3F5A62F66}" srcOrd="0" destOrd="0" parTransId="{B29E6474-2A0C-4914-99BA-1847408799CD}" sibTransId="{FED9B45D-209B-4AE8-A463-A1ABCE134474}"/>
    <dgm:cxn modelId="{9934DE83-5016-4807-A9CA-DD3BA534A026}" type="presOf" srcId="{E2EFFF26-FF56-4978-903D-BAD58E87B850}" destId="{6DB0B051-F269-4C29-AB3B-98EAC21DA2D4}" srcOrd="0" destOrd="0" presId="urn:microsoft.com/office/officeart/2005/8/layout/default#7"/>
    <dgm:cxn modelId="{B4731E68-A3C7-4854-9E3F-B3055FF6BA14}" type="presOf" srcId="{65B02A07-25D1-45F2-8D95-EF095F375F50}" destId="{E8CD2491-F273-4F89-921E-59D740D21E30}" srcOrd="0" destOrd="0" presId="urn:microsoft.com/office/officeart/2005/8/layout/default#7"/>
    <dgm:cxn modelId="{09BDA4B6-F46D-4B7E-A1C9-D7518602B7D7}" srcId="{287808EE-9DB2-4E6E-9ADF-D8FB374F09E5}" destId="{65B02A07-25D1-45F2-8D95-EF095F375F50}" srcOrd="2" destOrd="0" parTransId="{483C6AF9-F944-4816-973D-84B2A6ABBE7A}" sibTransId="{5CBEDB05-F125-48D8-9408-47ED9E6962FD}"/>
    <dgm:cxn modelId="{CF0BF2A1-74DC-4499-AEE1-6E7AE39C6A12}" srcId="{287808EE-9DB2-4E6E-9ADF-D8FB374F09E5}" destId="{E2EFFF26-FF56-4978-903D-BAD58E87B850}" srcOrd="1" destOrd="0" parTransId="{0C6392D2-6A5D-4AB1-8DFA-D953BA3FA29C}" sibTransId="{053A1D87-27EB-40E3-B61F-8CADDDBC21ED}"/>
    <dgm:cxn modelId="{00B2845C-303E-4082-A4AB-7DB89848F9FC}" type="presOf" srcId="{D74845C0-02EA-4465-9618-40C3D5FF7380}" destId="{BA9A4305-8994-4CF0-BD58-F6145C609250}" srcOrd="0" destOrd="0" presId="urn:microsoft.com/office/officeart/2005/8/layout/default#7"/>
    <dgm:cxn modelId="{8BBAFA57-BB4C-49A5-991B-C00EAF0EF216}" type="presParOf" srcId="{F4E127D3-540B-4FE8-90A6-D853777DBBB0}" destId="{DEA8D81B-9F9B-495E-9897-E3F477E0B350}" srcOrd="0" destOrd="0" presId="urn:microsoft.com/office/officeart/2005/8/layout/default#7"/>
    <dgm:cxn modelId="{B3F31857-1B12-474E-A65D-2D4E29DBE933}" type="presParOf" srcId="{F4E127D3-540B-4FE8-90A6-D853777DBBB0}" destId="{C0BA861D-767B-4B3A-BBB1-98CDE869B833}" srcOrd="1" destOrd="0" presId="urn:microsoft.com/office/officeart/2005/8/layout/default#7"/>
    <dgm:cxn modelId="{09112EB9-8ABD-4C45-B8A0-69F070763402}" type="presParOf" srcId="{F4E127D3-540B-4FE8-90A6-D853777DBBB0}" destId="{6DB0B051-F269-4C29-AB3B-98EAC21DA2D4}" srcOrd="2" destOrd="0" presId="urn:microsoft.com/office/officeart/2005/8/layout/default#7"/>
    <dgm:cxn modelId="{99F25BE8-8AD4-4FFE-AB51-0D37EBA81ADB}" type="presParOf" srcId="{F4E127D3-540B-4FE8-90A6-D853777DBBB0}" destId="{CBA73B03-0493-4B48-8D49-7235F3C7D124}" srcOrd="3" destOrd="0" presId="urn:microsoft.com/office/officeart/2005/8/layout/default#7"/>
    <dgm:cxn modelId="{CECBDEC3-B64E-4ED2-AC25-E1D8A098102B}" type="presParOf" srcId="{F4E127D3-540B-4FE8-90A6-D853777DBBB0}" destId="{E8CD2491-F273-4F89-921E-59D740D21E30}" srcOrd="4" destOrd="0" presId="urn:microsoft.com/office/officeart/2005/8/layout/default#7"/>
    <dgm:cxn modelId="{3B13846B-9473-480B-A729-883DFB342877}" type="presParOf" srcId="{F4E127D3-540B-4FE8-90A6-D853777DBBB0}" destId="{FD4254BF-5A87-4713-9994-EEA967AF949C}" srcOrd="5" destOrd="0" presId="urn:microsoft.com/office/officeart/2005/8/layout/default#7"/>
    <dgm:cxn modelId="{559684AF-81E3-47B3-BD4D-66066A8E390A}" type="presParOf" srcId="{F4E127D3-540B-4FE8-90A6-D853777DBBB0}" destId="{BA9A4305-8994-4CF0-BD58-F6145C609250}" srcOrd="6" destOrd="0" presId="urn:microsoft.com/office/officeart/2005/8/layout/default#7"/>
  </dgm:cxnLst>
  <dgm:bg/>
  <dgm:whole/>
</dgm:dataModel>
</file>

<file path=ppt/diagrams/data11.xml><?xml version="1.0" encoding="utf-8"?>
<dgm:dataModel xmlns:dgm="http://schemas.openxmlformats.org/drawingml/2006/diagram" xmlns:a="http://schemas.openxmlformats.org/drawingml/2006/main">
  <dgm:ptLst>
    <dgm:pt modelId="{5353E631-D88E-4D0E-9C12-1575DA0A014F}" type="doc">
      <dgm:prSet loTypeId="urn:microsoft.com/office/officeart/2005/8/layout/list1" loCatId="list" qsTypeId="urn:microsoft.com/office/officeart/2005/8/quickstyle/3d1" qsCatId="3D" csTypeId="urn:microsoft.com/office/officeart/2005/8/colors/accent2_2" csCatId="accent2" phldr="1"/>
      <dgm:spPr/>
      <dgm:t>
        <a:bodyPr/>
        <a:lstStyle/>
        <a:p>
          <a:endParaRPr lang="en-US"/>
        </a:p>
      </dgm:t>
    </dgm:pt>
    <dgm:pt modelId="{9FA8D93C-297E-4896-8E33-C7104E9F8B02}">
      <dgm:prSet phldrT="[Text]" custT="1"/>
      <dgm:spPr/>
      <dgm:t>
        <a:bodyPr/>
        <a:lstStyle/>
        <a:p>
          <a:r>
            <a:rPr lang="ru-RU" sz="2400" b="1" i="1" dirty="0" smtClean="0">
              <a:solidFill>
                <a:schemeClr val="bg2">
                  <a:lumMod val="10000"/>
                </a:schemeClr>
              </a:solidFill>
            </a:rPr>
            <a:t>Giriş -</a:t>
          </a:r>
          <a:r>
            <a:rPr lang="az-Latn-AZ" sz="2400" b="1" i="1" noProof="0" dirty="0" smtClean="0">
              <a:solidFill>
                <a:schemeClr val="bg2">
                  <a:lumMod val="10000"/>
                </a:schemeClr>
              </a:solidFill>
            </a:rPr>
            <a:t>yazınızın məzmununu quran geniş açılış cümləsi ilə başlamalıdır.</a:t>
          </a:r>
          <a:endParaRPr lang="az-Latn-AZ" sz="2400" noProof="0" dirty="0">
            <a:solidFill>
              <a:schemeClr val="bg2">
                <a:lumMod val="10000"/>
              </a:schemeClr>
            </a:solidFill>
          </a:endParaRPr>
        </a:p>
      </dgm:t>
    </dgm:pt>
    <dgm:pt modelId="{5B3CEE52-3098-44B4-937F-C28511BF7FAF}" type="parTrans" cxnId="{96845C70-2095-4757-A60B-E597D5BB028F}">
      <dgm:prSet/>
      <dgm:spPr/>
      <dgm:t>
        <a:bodyPr/>
        <a:lstStyle/>
        <a:p>
          <a:endParaRPr lang="en-US"/>
        </a:p>
      </dgm:t>
    </dgm:pt>
    <dgm:pt modelId="{2E246976-08B2-47E4-8D8A-2F8485597893}" type="sibTrans" cxnId="{96845C70-2095-4757-A60B-E597D5BB028F}">
      <dgm:prSet/>
      <dgm:spPr/>
      <dgm:t>
        <a:bodyPr/>
        <a:lstStyle/>
        <a:p>
          <a:endParaRPr lang="en-US"/>
        </a:p>
      </dgm:t>
    </dgm:pt>
    <dgm:pt modelId="{CE0891CF-DE89-42A2-8D2F-43A9E19EF0DC}">
      <dgm:prSet custT="1"/>
      <dgm:spPr/>
      <dgm:t>
        <a:bodyPr/>
        <a:lstStyle/>
        <a:p>
          <a:r>
            <a:rPr lang="ru-RU" sz="2400" b="1" i="1" dirty="0" smtClean="0">
              <a:solidFill>
                <a:schemeClr val="bg2">
                  <a:lumMod val="10000"/>
                </a:schemeClr>
              </a:solidFill>
            </a:rPr>
            <a:t>Bitkin bir giriş üçün, siz özünüzə "Kim, Nə, Nə zaman, Harada, Necə və/yaxud Nə üçün?” kimi suallar verə bilərsiniz.</a:t>
          </a:r>
          <a:endParaRPr lang="en-US" sz="2400" dirty="0">
            <a:solidFill>
              <a:schemeClr val="bg2">
                <a:lumMod val="10000"/>
              </a:schemeClr>
            </a:solidFill>
          </a:endParaRPr>
        </a:p>
      </dgm:t>
    </dgm:pt>
    <dgm:pt modelId="{C4E1C237-9348-4067-A0C3-4538F5EB73CF}" type="parTrans" cxnId="{E0F09764-4EFF-428B-95D6-A193B4A185CD}">
      <dgm:prSet/>
      <dgm:spPr/>
      <dgm:t>
        <a:bodyPr/>
        <a:lstStyle/>
        <a:p>
          <a:endParaRPr lang="en-US"/>
        </a:p>
      </dgm:t>
    </dgm:pt>
    <dgm:pt modelId="{9CC10BBF-FFAA-42A0-B8C4-C9C0AB85BE0B}" type="sibTrans" cxnId="{E0F09764-4EFF-428B-95D6-A193B4A185CD}">
      <dgm:prSet/>
      <dgm:spPr/>
      <dgm:t>
        <a:bodyPr/>
        <a:lstStyle/>
        <a:p>
          <a:endParaRPr lang="en-US"/>
        </a:p>
      </dgm:t>
    </dgm:pt>
    <dgm:pt modelId="{78EDCDFE-A9CC-4D85-9DFB-4ACDB3D40429}">
      <dgm:prSet custT="1"/>
      <dgm:spPr/>
      <dgm:t>
        <a:bodyPr/>
        <a:lstStyle/>
        <a:p>
          <a:r>
            <a:rPr lang="ru-RU" sz="2400" b="1" i="1" dirty="0" smtClean="0">
              <a:solidFill>
                <a:schemeClr val="bg2">
                  <a:lumMod val="10000"/>
                </a:schemeClr>
              </a:solidFill>
            </a:rPr>
            <a:t>Mövzu üzrə mövcud ədəbiyyat barədə düşünmək və </a:t>
          </a:r>
          <a:r>
            <a:rPr lang="ru-RU" sz="2400" b="1" i="1" dirty="0" err="1" smtClean="0">
              <a:solidFill>
                <a:schemeClr val="bg2">
                  <a:lumMod val="10000"/>
                </a:schemeClr>
              </a:solidFill>
            </a:rPr>
            <a:t>sizin</a:t>
          </a:r>
          <a:r>
            <a:rPr lang="ru-RU" sz="2400" b="1" i="1" dirty="0" smtClean="0">
              <a:solidFill>
                <a:schemeClr val="bg2">
                  <a:lumMod val="10000"/>
                </a:schemeClr>
              </a:solidFill>
            </a:rPr>
            <a:t> </a:t>
          </a:r>
          <a:r>
            <a:rPr lang="az-Latn-AZ" sz="2400" b="1" i="1" noProof="0" dirty="0" smtClean="0">
              <a:solidFill>
                <a:schemeClr val="bg2">
                  <a:lumMod val="10000"/>
                </a:schemeClr>
              </a:solidFill>
            </a:rPr>
            <a:t>yazı </a:t>
          </a:r>
          <a:r>
            <a:rPr lang="ru-RU" sz="2400" b="1" i="1" dirty="0" err="1" smtClean="0">
              <a:solidFill>
                <a:schemeClr val="bg2">
                  <a:lumMod val="10000"/>
                </a:schemeClr>
              </a:solidFill>
            </a:rPr>
            <a:t>töhfənizin </a:t>
          </a:r>
          <a:r>
            <a:rPr lang="ru-RU" sz="2400" b="1" i="1" dirty="0" smtClean="0">
              <a:solidFill>
                <a:schemeClr val="bg2">
                  <a:lumMod val="10000"/>
                </a:schemeClr>
              </a:solidFill>
            </a:rPr>
            <a:t>başqalarının yazıları ilə nə şəkildə əlaqəli olmasını qeyd etmək hər zaman önəmlidir.</a:t>
          </a:r>
          <a:endParaRPr lang="en-US" sz="2400" dirty="0">
            <a:solidFill>
              <a:schemeClr val="bg2">
                <a:lumMod val="10000"/>
              </a:schemeClr>
            </a:solidFill>
          </a:endParaRPr>
        </a:p>
      </dgm:t>
    </dgm:pt>
    <dgm:pt modelId="{91A09760-5F22-4531-9D59-EDBC58D7E030}" type="parTrans" cxnId="{0CEF4C04-C28D-4B16-B9B3-8599F8986040}">
      <dgm:prSet/>
      <dgm:spPr/>
      <dgm:t>
        <a:bodyPr/>
        <a:lstStyle/>
        <a:p>
          <a:endParaRPr lang="en-US"/>
        </a:p>
      </dgm:t>
    </dgm:pt>
    <dgm:pt modelId="{B09905ED-E496-40A9-BBA5-94ABB207D613}" type="sibTrans" cxnId="{0CEF4C04-C28D-4B16-B9B3-8599F8986040}">
      <dgm:prSet/>
      <dgm:spPr/>
      <dgm:t>
        <a:bodyPr/>
        <a:lstStyle/>
        <a:p>
          <a:endParaRPr lang="en-US"/>
        </a:p>
      </dgm:t>
    </dgm:pt>
    <dgm:pt modelId="{CCF722C6-DE44-484A-8B14-A3B80AE263FA}">
      <dgm:prSet custT="1"/>
      <dgm:spPr/>
      <dgm:t>
        <a:bodyPr/>
        <a:lstStyle/>
        <a:p>
          <a:r>
            <a:rPr lang="az-Latn-AZ" sz="2400" b="1" i="1" noProof="0" smtClean="0">
              <a:solidFill>
                <a:schemeClr val="bg2">
                  <a:lumMod val="10000"/>
                </a:schemeClr>
              </a:solidFill>
            </a:rPr>
            <a:t>Girişdə oxucunuza yazınızda gedəcəyiniz yolu deməyiniz önəmlidir, bu səbəbdən də yazınızda nədən danışacağnız barədə qısa xatırlatma edin.</a:t>
          </a:r>
          <a:endParaRPr lang="az-Latn-AZ" sz="2400" noProof="0">
            <a:solidFill>
              <a:schemeClr val="bg2">
                <a:lumMod val="10000"/>
              </a:schemeClr>
            </a:solidFill>
          </a:endParaRPr>
        </a:p>
      </dgm:t>
    </dgm:pt>
    <dgm:pt modelId="{A879D7F7-BA72-45F9-AA6D-34428BEF234E}" type="parTrans" cxnId="{7AF0D8AF-D8C3-439D-BE18-AD40F7338E40}">
      <dgm:prSet/>
      <dgm:spPr/>
      <dgm:t>
        <a:bodyPr/>
        <a:lstStyle/>
        <a:p>
          <a:endParaRPr lang="en-US"/>
        </a:p>
      </dgm:t>
    </dgm:pt>
    <dgm:pt modelId="{D77526CB-A28E-462A-8E77-1ABA7E9C46F7}" type="sibTrans" cxnId="{7AF0D8AF-D8C3-439D-BE18-AD40F7338E40}">
      <dgm:prSet/>
      <dgm:spPr/>
      <dgm:t>
        <a:bodyPr/>
        <a:lstStyle/>
        <a:p>
          <a:endParaRPr lang="en-US"/>
        </a:p>
      </dgm:t>
    </dgm:pt>
    <dgm:pt modelId="{CA5A511D-1415-465E-A6E9-63C314CB561E}">
      <dgm:prSet custT="1"/>
      <dgm:spPr/>
      <dgm:t>
        <a:bodyPr/>
        <a:lstStyle/>
        <a:p>
          <a:r>
            <a:rPr lang="ru-RU" sz="2400" b="1" i="1" dirty="0" smtClean="0">
              <a:solidFill>
                <a:schemeClr val="bg2">
                  <a:lumMod val="10000"/>
                </a:schemeClr>
              </a:solidFill>
            </a:rPr>
            <a:t>Girişin sonuna yaxın fokus tezis cümləsinə doğru daralır</a:t>
          </a:r>
          <a:r>
            <a:rPr lang="ru-RU" sz="2400" dirty="0" smtClean="0">
              <a:solidFill>
                <a:schemeClr val="bg2">
                  <a:lumMod val="10000"/>
                </a:schemeClr>
              </a:solidFill>
            </a:rPr>
            <a:t>.</a:t>
          </a:r>
          <a:endParaRPr lang="en-US" sz="2400" dirty="0">
            <a:solidFill>
              <a:schemeClr val="bg2">
                <a:lumMod val="10000"/>
              </a:schemeClr>
            </a:solidFill>
          </a:endParaRPr>
        </a:p>
      </dgm:t>
    </dgm:pt>
    <dgm:pt modelId="{422E1828-12A1-4C72-80F7-33FF95A7797C}" type="parTrans" cxnId="{835DC2F6-8080-42A1-9FBA-BB289A4906DD}">
      <dgm:prSet/>
      <dgm:spPr/>
      <dgm:t>
        <a:bodyPr/>
        <a:lstStyle/>
        <a:p>
          <a:endParaRPr lang="en-US"/>
        </a:p>
      </dgm:t>
    </dgm:pt>
    <dgm:pt modelId="{3C86EF7D-8070-4376-8508-F77779667AA8}" type="sibTrans" cxnId="{835DC2F6-8080-42A1-9FBA-BB289A4906DD}">
      <dgm:prSet/>
      <dgm:spPr/>
      <dgm:t>
        <a:bodyPr/>
        <a:lstStyle/>
        <a:p>
          <a:endParaRPr lang="en-US"/>
        </a:p>
      </dgm:t>
    </dgm:pt>
    <dgm:pt modelId="{824846FE-ED2F-4357-8CC2-E27F5C56BB48}" type="pres">
      <dgm:prSet presAssocID="{5353E631-D88E-4D0E-9C12-1575DA0A014F}" presName="linear" presStyleCnt="0">
        <dgm:presLayoutVars>
          <dgm:dir/>
          <dgm:animLvl val="lvl"/>
          <dgm:resizeHandles val="exact"/>
        </dgm:presLayoutVars>
      </dgm:prSet>
      <dgm:spPr/>
      <dgm:t>
        <a:bodyPr/>
        <a:lstStyle/>
        <a:p>
          <a:endParaRPr lang="en-US"/>
        </a:p>
      </dgm:t>
    </dgm:pt>
    <dgm:pt modelId="{34DFA27A-AD85-4643-8F2F-46409CA1FB70}" type="pres">
      <dgm:prSet presAssocID="{9FA8D93C-297E-4896-8E33-C7104E9F8B02}" presName="parentLin" presStyleCnt="0"/>
      <dgm:spPr/>
    </dgm:pt>
    <dgm:pt modelId="{8652271B-86CF-41DF-A1B6-73B50F515603}" type="pres">
      <dgm:prSet presAssocID="{9FA8D93C-297E-4896-8E33-C7104E9F8B02}" presName="parentLeftMargin" presStyleLbl="node1" presStyleIdx="0" presStyleCnt="5"/>
      <dgm:spPr/>
      <dgm:t>
        <a:bodyPr/>
        <a:lstStyle/>
        <a:p>
          <a:endParaRPr lang="en-US"/>
        </a:p>
      </dgm:t>
    </dgm:pt>
    <dgm:pt modelId="{1D841ADD-6F88-4736-AEFA-EACB3B473D1B}" type="pres">
      <dgm:prSet presAssocID="{9FA8D93C-297E-4896-8E33-C7104E9F8B02}" presName="parentText" presStyleLbl="node1" presStyleIdx="0" presStyleCnt="5" custScaleX="130220" custScaleY="165700">
        <dgm:presLayoutVars>
          <dgm:chMax val="0"/>
          <dgm:bulletEnabled val="1"/>
        </dgm:presLayoutVars>
      </dgm:prSet>
      <dgm:spPr/>
      <dgm:t>
        <a:bodyPr/>
        <a:lstStyle/>
        <a:p>
          <a:endParaRPr lang="en-US"/>
        </a:p>
      </dgm:t>
    </dgm:pt>
    <dgm:pt modelId="{90E42398-AC73-4FDD-98C3-8CE276777074}" type="pres">
      <dgm:prSet presAssocID="{9FA8D93C-297E-4896-8E33-C7104E9F8B02}" presName="negativeSpace" presStyleCnt="0"/>
      <dgm:spPr/>
    </dgm:pt>
    <dgm:pt modelId="{E0ED2DB4-5CD2-4A89-A380-DC3EFB599EF0}" type="pres">
      <dgm:prSet presAssocID="{9FA8D93C-297E-4896-8E33-C7104E9F8B02}" presName="childText" presStyleLbl="conFgAcc1" presStyleIdx="0" presStyleCnt="5">
        <dgm:presLayoutVars>
          <dgm:bulletEnabled val="1"/>
        </dgm:presLayoutVars>
      </dgm:prSet>
      <dgm:spPr/>
    </dgm:pt>
    <dgm:pt modelId="{CF4CAD82-CCB5-4B2D-A229-FDD9697A6744}" type="pres">
      <dgm:prSet presAssocID="{2E246976-08B2-47E4-8D8A-2F8485597893}" presName="spaceBetweenRectangles" presStyleCnt="0"/>
      <dgm:spPr/>
    </dgm:pt>
    <dgm:pt modelId="{B094F838-50F4-491F-BCD1-B63AB7F4524D}" type="pres">
      <dgm:prSet presAssocID="{CE0891CF-DE89-42A2-8D2F-43A9E19EF0DC}" presName="parentLin" presStyleCnt="0"/>
      <dgm:spPr/>
    </dgm:pt>
    <dgm:pt modelId="{2F8ED136-882D-4F8F-8039-FB89EE5E2253}" type="pres">
      <dgm:prSet presAssocID="{CE0891CF-DE89-42A2-8D2F-43A9E19EF0DC}" presName="parentLeftMargin" presStyleLbl="node1" presStyleIdx="0" presStyleCnt="5"/>
      <dgm:spPr/>
      <dgm:t>
        <a:bodyPr/>
        <a:lstStyle/>
        <a:p>
          <a:endParaRPr lang="en-US"/>
        </a:p>
      </dgm:t>
    </dgm:pt>
    <dgm:pt modelId="{42A9BC9E-D78A-40F8-A5C1-3F2D2D566A85}" type="pres">
      <dgm:prSet presAssocID="{CE0891CF-DE89-42A2-8D2F-43A9E19EF0DC}" presName="parentText" presStyleLbl="node1" presStyleIdx="1" presStyleCnt="5" custScaleX="130220" custScaleY="165700">
        <dgm:presLayoutVars>
          <dgm:chMax val="0"/>
          <dgm:bulletEnabled val="1"/>
        </dgm:presLayoutVars>
      </dgm:prSet>
      <dgm:spPr/>
      <dgm:t>
        <a:bodyPr/>
        <a:lstStyle/>
        <a:p>
          <a:endParaRPr lang="en-US"/>
        </a:p>
      </dgm:t>
    </dgm:pt>
    <dgm:pt modelId="{1E3C7081-4C28-41C0-B1F1-2C8059E7ABDC}" type="pres">
      <dgm:prSet presAssocID="{CE0891CF-DE89-42A2-8D2F-43A9E19EF0DC}" presName="negativeSpace" presStyleCnt="0"/>
      <dgm:spPr/>
    </dgm:pt>
    <dgm:pt modelId="{38534A06-0105-44F0-95D7-20A514CE3399}" type="pres">
      <dgm:prSet presAssocID="{CE0891CF-DE89-42A2-8D2F-43A9E19EF0DC}" presName="childText" presStyleLbl="conFgAcc1" presStyleIdx="1" presStyleCnt="5">
        <dgm:presLayoutVars>
          <dgm:bulletEnabled val="1"/>
        </dgm:presLayoutVars>
      </dgm:prSet>
      <dgm:spPr/>
    </dgm:pt>
    <dgm:pt modelId="{952CE906-757F-4216-A253-1AA1EE75E259}" type="pres">
      <dgm:prSet presAssocID="{9CC10BBF-FFAA-42A0-B8C4-C9C0AB85BE0B}" presName="spaceBetweenRectangles" presStyleCnt="0"/>
      <dgm:spPr/>
    </dgm:pt>
    <dgm:pt modelId="{BE72BFEE-83B7-4A9E-9F0E-9B08664796A0}" type="pres">
      <dgm:prSet presAssocID="{78EDCDFE-A9CC-4D85-9DFB-4ACDB3D40429}" presName="parentLin" presStyleCnt="0"/>
      <dgm:spPr/>
    </dgm:pt>
    <dgm:pt modelId="{B144919D-5678-4BBF-97B4-1A7799FE5A8D}" type="pres">
      <dgm:prSet presAssocID="{78EDCDFE-A9CC-4D85-9DFB-4ACDB3D40429}" presName="parentLeftMargin" presStyleLbl="node1" presStyleIdx="1" presStyleCnt="5"/>
      <dgm:spPr/>
      <dgm:t>
        <a:bodyPr/>
        <a:lstStyle/>
        <a:p>
          <a:endParaRPr lang="en-US"/>
        </a:p>
      </dgm:t>
    </dgm:pt>
    <dgm:pt modelId="{4F827195-6C3A-4620-8B4B-6C5731259A94}" type="pres">
      <dgm:prSet presAssocID="{78EDCDFE-A9CC-4D85-9DFB-4ACDB3D40429}" presName="parentText" presStyleLbl="node1" presStyleIdx="2" presStyleCnt="5" custScaleX="130220" custScaleY="217576">
        <dgm:presLayoutVars>
          <dgm:chMax val="0"/>
          <dgm:bulletEnabled val="1"/>
        </dgm:presLayoutVars>
      </dgm:prSet>
      <dgm:spPr/>
      <dgm:t>
        <a:bodyPr/>
        <a:lstStyle/>
        <a:p>
          <a:endParaRPr lang="en-US"/>
        </a:p>
      </dgm:t>
    </dgm:pt>
    <dgm:pt modelId="{46EA67EC-7A56-45AF-B669-EB3084F8C3B1}" type="pres">
      <dgm:prSet presAssocID="{78EDCDFE-A9CC-4D85-9DFB-4ACDB3D40429}" presName="negativeSpace" presStyleCnt="0"/>
      <dgm:spPr/>
    </dgm:pt>
    <dgm:pt modelId="{1401F8CE-D3A3-407B-94C7-607D7DA65DA7}" type="pres">
      <dgm:prSet presAssocID="{78EDCDFE-A9CC-4D85-9DFB-4ACDB3D40429}" presName="childText" presStyleLbl="conFgAcc1" presStyleIdx="2" presStyleCnt="5">
        <dgm:presLayoutVars>
          <dgm:bulletEnabled val="1"/>
        </dgm:presLayoutVars>
      </dgm:prSet>
      <dgm:spPr/>
    </dgm:pt>
    <dgm:pt modelId="{270E6B85-196D-40C0-ACC5-2CAB5D287744}" type="pres">
      <dgm:prSet presAssocID="{B09905ED-E496-40A9-BBA5-94ABB207D613}" presName="spaceBetweenRectangles" presStyleCnt="0"/>
      <dgm:spPr/>
    </dgm:pt>
    <dgm:pt modelId="{6E94355F-24FE-4901-9572-F5607AEC7F69}" type="pres">
      <dgm:prSet presAssocID="{CCF722C6-DE44-484A-8B14-A3B80AE263FA}" presName="parentLin" presStyleCnt="0"/>
      <dgm:spPr/>
    </dgm:pt>
    <dgm:pt modelId="{81BA6DF6-7306-48C0-AC5E-CF303EE13539}" type="pres">
      <dgm:prSet presAssocID="{CCF722C6-DE44-484A-8B14-A3B80AE263FA}" presName="parentLeftMargin" presStyleLbl="node1" presStyleIdx="2" presStyleCnt="5"/>
      <dgm:spPr/>
      <dgm:t>
        <a:bodyPr/>
        <a:lstStyle/>
        <a:p>
          <a:endParaRPr lang="en-US"/>
        </a:p>
      </dgm:t>
    </dgm:pt>
    <dgm:pt modelId="{43373E1F-B820-4326-BC59-07DE07577D55}" type="pres">
      <dgm:prSet presAssocID="{CCF722C6-DE44-484A-8B14-A3B80AE263FA}" presName="parentText" presStyleLbl="node1" presStyleIdx="3" presStyleCnt="5" custScaleX="130220" custScaleY="165700">
        <dgm:presLayoutVars>
          <dgm:chMax val="0"/>
          <dgm:bulletEnabled val="1"/>
        </dgm:presLayoutVars>
      </dgm:prSet>
      <dgm:spPr/>
      <dgm:t>
        <a:bodyPr/>
        <a:lstStyle/>
        <a:p>
          <a:endParaRPr lang="en-US"/>
        </a:p>
      </dgm:t>
    </dgm:pt>
    <dgm:pt modelId="{C7E12A2A-52E2-4184-A837-4C204BC84864}" type="pres">
      <dgm:prSet presAssocID="{CCF722C6-DE44-484A-8B14-A3B80AE263FA}" presName="negativeSpace" presStyleCnt="0"/>
      <dgm:spPr/>
    </dgm:pt>
    <dgm:pt modelId="{30358CCC-744D-4180-837F-D28625B4A1F8}" type="pres">
      <dgm:prSet presAssocID="{CCF722C6-DE44-484A-8B14-A3B80AE263FA}" presName="childText" presStyleLbl="conFgAcc1" presStyleIdx="3" presStyleCnt="5">
        <dgm:presLayoutVars>
          <dgm:bulletEnabled val="1"/>
        </dgm:presLayoutVars>
      </dgm:prSet>
      <dgm:spPr/>
    </dgm:pt>
    <dgm:pt modelId="{849C2815-09EC-46FB-BD64-B89891BF1480}" type="pres">
      <dgm:prSet presAssocID="{D77526CB-A28E-462A-8E77-1ABA7E9C46F7}" presName="spaceBetweenRectangles" presStyleCnt="0"/>
      <dgm:spPr/>
    </dgm:pt>
    <dgm:pt modelId="{EF5ED7A0-AB28-417B-ADE4-9806C3BB7DA2}" type="pres">
      <dgm:prSet presAssocID="{CA5A511D-1415-465E-A6E9-63C314CB561E}" presName="parentLin" presStyleCnt="0"/>
      <dgm:spPr/>
    </dgm:pt>
    <dgm:pt modelId="{079D96F4-8BFE-43F8-8C36-7EA9448A8E80}" type="pres">
      <dgm:prSet presAssocID="{CA5A511D-1415-465E-A6E9-63C314CB561E}" presName="parentLeftMargin" presStyleLbl="node1" presStyleIdx="3" presStyleCnt="5"/>
      <dgm:spPr/>
      <dgm:t>
        <a:bodyPr/>
        <a:lstStyle/>
        <a:p>
          <a:endParaRPr lang="en-US"/>
        </a:p>
      </dgm:t>
    </dgm:pt>
    <dgm:pt modelId="{C4F4F1FD-192D-41EA-8EBE-65B6123FBD68}" type="pres">
      <dgm:prSet presAssocID="{CA5A511D-1415-465E-A6E9-63C314CB561E}" presName="parentText" presStyleLbl="node1" presStyleIdx="4" presStyleCnt="5" custScaleX="130220" custScaleY="165700">
        <dgm:presLayoutVars>
          <dgm:chMax val="0"/>
          <dgm:bulletEnabled val="1"/>
        </dgm:presLayoutVars>
      </dgm:prSet>
      <dgm:spPr/>
      <dgm:t>
        <a:bodyPr/>
        <a:lstStyle/>
        <a:p>
          <a:endParaRPr lang="en-US"/>
        </a:p>
      </dgm:t>
    </dgm:pt>
    <dgm:pt modelId="{A2986CE1-53B4-4A7A-83EE-AD276BB00614}" type="pres">
      <dgm:prSet presAssocID="{CA5A511D-1415-465E-A6E9-63C314CB561E}" presName="negativeSpace" presStyleCnt="0"/>
      <dgm:spPr/>
    </dgm:pt>
    <dgm:pt modelId="{8D7212FB-4017-4687-A2F0-31FFFACD2D26}" type="pres">
      <dgm:prSet presAssocID="{CA5A511D-1415-465E-A6E9-63C314CB561E}" presName="childText" presStyleLbl="conFgAcc1" presStyleIdx="4" presStyleCnt="5">
        <dgm:presLayoutVars>
          <dgm:bulletEnabled val="1"/>
        </dgm:presLayoutVars>
      </dgm:prSet>
      <dgm:spPr/>
    </dgm:pt>
  </dgm:ptLst>
  <dgm:cxnLst>
    <dgm:cxn modelId="{3F23EBEB-F0DC-43A3-8A77-EB9275213C2A}" type="presOf" srcId="{78EDCDFE-A9CC-4D85-9DFB-4ACDB3D40429}" destId="{4F827195-6C3A-4620-8B4B-6C5731259A94}" srcOrd="1" destOrd="0" presId="urn:microsoft.com/office/officeart/2005/8/layout/list1"/>
    <dgm:cxn modelId="{08319B41-EC4E-4E6E-BFBA-2F94617CBF26}" type="presOf" srcId="{9FA8D93C-297E-4896-8E33-C7104E9F8B02}" destId="{1D841ADD-6F88-4736-AEFA-EACB3B473D1B}" srcOrd="1" destOrd="0" presId="urn:microsoft.com/office/officeart/2005/8/layout/list1"/>
    <dgm:cxn modelId="{E0F09764-4EFF-428B-95D6-A193B4A185CD}" srcId="{5353E631-D88E-4D0E-9C12-1575DA0A014F}" destId="{CE0891CF-DE89-42A2-8D2F-43A9E19EF0DC}" srcOrd="1" destOrd="0" parTransId="{C4E1C237-9348-4067-A0C3-4538F5EB73CF}" sibTransId="{9CC10BBF-FFAA-42A0-B8C4-C9C0AB85BE0B}"/>
    <dgm:cxn modelId="{1A2884AE-6484-4967-BFCB-F818DF3C5EB3}" type="presOf" srcId="{9FA8D93C-297E-4896-8E33-C7104E9F8B02}" destId="{8652271B-86CF-41DF-A1B6-73B50F515603}" srcOrd="0" destOrd="0" presId="urn:microsoft.com/office/officeart/2005/8/layout/list1"/>
    <dgm:cxn modelId="{1E31D086-6CB6-4107-9714-5C51741CC594}" type="presOf" srcId="{5353E631-D88E-4D0E-9C12-1575DA0A014F}" destId="{824846FE-ED2F-4357-8CC2-E27F5C56BB48}" srcOrd="0" destOrd="0" presId="urn:microsoft.com/office/officeart/2005/8/layout/list1"/>
    <dgm:cxn modelId="{7783C183-2D19-4B02-B9AB-260D8088CF6F}" type="presOf" srcId="{CCF722C6-DE44-484A-8B14-A3B80AE263FA}" destId="{43373E1F-B820-4326-BC59-07DE07577D55}" srcOrd="1" destOrd="0" presId="urn:microsoft.com/office/officeart/2005/8/layout/list1"/>
    <dgm:cxn modelId="{F1F8AFE6-F1BA-4AAF-AC4E-1057AF061070}" type="presOf" srcId="{CE0891CF-DE89-42A2-8D2F-43A9E19EF0DC}" destId="{2F8ED136-882D-4F8F-8039-FB89EE5E2253}" srcOrd="0" destOrd="0" presId="urn:microsoft.com/office/officeart/2005/8/layout/list1"/>
    <dgm:cxn modelId="{FB0B3A0D-72B9-4F97-A31F-77C8F9A1D282}" type="presOf" srcId="{78EDCDFE-A9CC-4D85-9DFB-4ACDB3D40429}" destId="{B144919D-5678-4BBF-97B4-1A7799FE5A8D}" srcOrd="0" destOrd="0" presId="urn:microsoft.com/office/officeart/2005/8/layout/list1"/>
    <dgm:cxn modelId="{0CEF4C04-C28D-4B16-B9B3-8599F8986040}" srcId="{5353E631-D88E-4D0E-9C12-1575DA0A014F}" destId="{78EDCDFE-A9CC-4D85-9DFB-4ACDB3D40429}" srcOrd="2" destOrd="0" parTransId="{91A09760-5F22-4531-9D59-EDBC58D7E030}" sibTransId="{B09905ED-E496-40A9-BBA5-94ABB207D613}"/>
    <dgm:cxn modelId="{835DC2F6-8080-42A1-9FBA-BB289A4906DD}" srcId="{5353E631-D88E-4D0E-9C12-1575DA0A014F}" destId="{CA5A511D-1415-465E-A6E9-63C314CB561E}" srcOrd="4" destOrd="0" parTransId="{422E1828-12A1-4C72-80F7-33FF95A7797C}" sibTransId="{3C86EF7D-8070-4376-8508-F77779667AA8}"/>
    <dgm:cxn modelId="{407E4E59-5379-445B-AEEB-1B955C58BEE3}" type="presOf" srcId="{CA5A511D-1415-465E-A6E9-63C314CB561E}" destId="{C4F4F1FD-192D-41EA-8EBE-65B6123FBD68}" srcOrd="1" destOrd="0" presId="urn:microsoft.com/office/officeart/2005/8/layout/list1"/>
    <dgm:cxn modelId="{C0C34BC3-57E6-4BC5-9341-4B62452FAECF}" type="presOf" srcId="{CA5A511D-1415-465E-A6E9-63C314CB561E}" destId="{079D96F4-8BFE-43F8-8C36-7EA9448A8E80}" srcOrd="0" destOrd="0" presId="urn:microsoft.com/office/officeart/2005/8/layout/list1"/>
    <dgm:cxn modelId="{96845C70-2095-4757-A60B-E597D5BB028F}" srcId="{5353E631-D88E-4D0E-9C12-1575DA0A014F}" destId="{9FA8D93C-297E-4896-8E33-C7104E9F8B02}" srcOrd="0" destOrd="0" parTransId="{5B3CEE52-3098-44B4-937F-C28511BF7FAF}" sibTransId="{2E246976-08B2-47E4-8D8A-2F8485597893}"/>
    <dgm:cxn modelId="{F8C64A2D-FD35-4538-8C31-FDC566B10629}" type="presOf" srcId="{CCF722C6-DE44-484A-8B14-A3B80AE263FA}" destId="{81BA6DF6-7306-48C0-AC5E-CF303EE13539}" srcOrd="0" destOrd="0" presId="urn:microsoft.com/office/officeart/2005/8/layout/list1"/>
    <dgm:cxn modelId="{7AF0D8AF-D8C3-439D-BE18-AD40F7338E40}" srcId="{5353E631-D88E-4D0E-9C12-1575DA0A014F}" destId="{CCF722C6-DE44-484A-8B14-A3B80AE263FA}" srcOrd="3" destOrd="0" parTransId="{A879D7F7-BA72-45F9-AA6D-34428BEF234E}" sibTransId="{D77526CB-A28E-462A-8E77-1ABA7E9C46F7}"/>
    <dgm:cxn modelId="{E397C100-8C67-4E99-BEE3-FA3612935D2B}" type="presOf" srcId="{CE0891CF-DE89-42A2-8D2F-43A9E19EF0DC}" destId="{42A9BC9E-D78A-40F8-A5C1-3F2D2D566A85}" srcOrd="1" destOrd="0" presId="urn:microsoft.com/office/officeart/2005/8/layout/list1"/>
    <dgm:cxn modelId="{1DF3BB50-F538-450A-A1A2-5531C266FFB9}" type="presParOf" srcId="{824846FE-ED2F-4357-8CC2-E27F5C56BB48}" destId="{34DFA27A-AD85-4643-8F2F-46409CA1FB70}" srcOrd="0" destOrd="0" presId="urn:microsoft.com/office/officeart/2005/8/layout/list1"/>
    <dgm:cxn modelId="{F1298535-CA6D-4DF6-ADEF-D3104764F137}" type="presParOf" srcId="{34DFA27A-AD85-4643-8F2F-46409CA1FB70}" destId="{8652271B-86CF-41DF-A1B6-73B50F515603}" srcOrd="0" destOrd="0" presId="urn:microsoft.com/office/officeart/2005/8/layout/list1"/>
    <dgm:cxn modelId="{4D49CD57-A5BD-4030-971C-BB7C6FC72EEE}" type="presParOf" srcId="{34DFA27A-AD85-4643-8F2F-46409CA1FB70}" destId="{1D841ADD-6F88-4736-AEFA-EACB3B473D1B}" srcOrd="1" destOrd="0" presId="urn:microsoft.com/office/officeart/2005/8/layout/list1"/>
    <dgm:cxn modelId="{281A89FC-ACFD-4887-B72F-81BEDFCB024C}" type="presParOf" srcId="{824846FE-ED2F-4357-8CC2-E27F5C56BB48}" destId="{90E42398-AC73-4FDD-98C3-8CE276777074}" srcOrd="1" destOrd="0" presId="urn:microsoft.com/office/officeart/2005/8/layout/list1"/>
    <dgm:cxn modelId="{996385AA-B669-42AB-A623-934252D92298}" type="presParOf" srcId="{824846FE-ED2F-4357-8CC2-E27F5C56BB48}" destId="{E0ED2DB4-5CD2-4A89-A380-DC3EFB599EF0}" srcOrd="2" destOrd="0" presId="urn:microsoft.com/office/officeart/2005/8/layout/list1"/>
    <dgm:cxn modelId="{6D91C05C-7162-4065-B56B-04958AA63ED6}" type="presParOf" srcId="{824846FE-ED2F-4357-8CC2-E27F5C56BB48}" destId="{CF4CAD82-CCB5-4B2D-A229-FDD9697A6744}" srcOrd="3" destOrd="0" presId="urn:microsoft.com/office/officeart/2005/8/layout/list1"/>
    <dgm:cxn modelId="{36FD9CD3-3334-4684-90E1-86B8D3199CAE}" type="presParOf" srcId="{824846FE-ED2F-4357-8CC2-E27F5C56BB48}" destId="{B094F838-50F4-491F-BCD1-B63AB7F4524D}" srcOrd="4" destOrd="0" presId="urn:microsoft.com/office/officeart/2005/8/layout/list1"/>
    <dgm:cxn modelId="{D2E81132-595A-42E9-ACDE-C3C3BC98D047}" type="presParOf" srcId="{B094F838-50F4-491F-BCD1-B63AB7F4524D}" destId="{2F8ED136-882D-4F8F-8039-FB89EE5E2253}" srcOrd="0" destOrd="0" presId="urn:microsoft.com/office/officeart/2005/8/layout/list1"/>
    <dgm:cxn modelId="{FB1D8AB2-D964-4584-B4C9-BF4A491D6AD4}" type="presParOf" srcId="{B094F838-50F4-491F-BCD1-B63AB7F4524D}" destId="{42A9BC9E-D78A-40F8-A5C1-3F2D2D566A85}" srcOrd="1" destOrd="0" presId="urn:microsoft.com/office/officeart/2005/8/layout/list1"/>
    <dgm:cxn modelId="{AFEE5257-EDB4-483F-8D39-39437768C055}" type="presParOf" srcId="{824846FE-ED2F-4357-8CC2-E27F5C56BB48}" destId="{1E3C7081-4C28-41C0-B1F1-2C8059E7ABDC}" srcOrd="5" destOrd="0" presId="urn:microsoft.com/office/officeart/2005/8/layout/list1"/>
    <dgm:cxn modelId="{78B64B0D-03E4-4CF3-94C7-AEDEBBDE93B0}" type="presParOf" srcId="{824846FE-ED2F-4357-8CC2-E27F5C56BB48}" destId="{38534A06-0105-44F0-95D7-20A514CE3399}" srcOrd="6" destOrd="0" presId="urn:microsoft.com/office/officeart/2005/8/layout/list1"/>
    <dgm:cxn modelId="{BED916B4-4F7F-4229-B565-956F857FFD2C}" type="presParOf" srcId="{824846FE-ED2F-4357-8CC2-E27F5C56BB48}" destId="{952CE906-757F-4216-A253-1AA1EE75E259}" srcOrd="7" destOrd="0" presId="urn:microsoft.com/office/officeart/2005/8/layout/list1"/>
    <dgm:cxn modelId="{F9C8431D-BC27-4AA9-9CBE-0A19ABBB555F}" type="presParOf" srcId="{824846FE-ED2F-4357-8CC2-E27F5C56BB48}" destId="{BE72BFEE-83B7-4A9E-9F0E-9B08664796A0}" srcOrd="8" destOrd="0" presId="urn:microsoft.com/office/officeart/2005/8/layout/list1"/>
    <dgm:cxn modelId="{53B072FA-02AE-4A8F-A61E-5A536E48DCAB}" type="presParOf" srcId="{BE72BFEE-83B7-4A9E-9F0E-9B08664796A0}" destId="{B144919D-5678-4BBF-97B4-1A7799FE5A8D}" srcOrd="0" destOrd="0" presId="urn:microsoft.com/office/officeart/2005/8/layout/list1"/>
    <dgm:cxn modelId="{8B8BA978-E055-4225-922A-C83CDF9E58F5}" type="presParOf" srcId="{BE72BFEE-83B7-4A9E-9F0E-9B08664796A0}" destId="{4F827195-6C3A-4620-8B4B-6C5731259A94}" srcOrd="1" destOrd="0" presId="urn:microsoft.com/office/officeart/2005/8/layout/list1"/>
    <dgm:cxn modelId="{2769F5CA-E3A3-4431-A1E1-4DEBE9087C92}" type="presParOf" srcId="{824846FE-ED2F-4357-8CC2-E27F5C56BB48}" destId="{46EA67EC-7A56-45AF-B669-EB3084F8C3B1}" srcOrd="9" destOrd="0" presId="urn:microsoft.com/office/officeart/2005/8/layout/list1"/>
    <dgm:cxn modelId="{2E7F9566-E827-439D-9F4C-957902DFD3CA}" type="presParOf" srcId="{824846FE-ED2F-4357-8CC2-E27F5C56BB48}" destId="{1401F8CE-D3A3-407B-94C7-607D7DA65DA7}" srcOrd="10" destOrd="0" presId="urn:microsoft.com/office/officeart/2005/8/layout/list1"/>
    <dgm:cxn modelId="{30107040-A498-4512-966C-378C4C4D20AE}" type="presParOf" srcId="{824846FE-ED2F-4357-8CC2-E27F5C56BB48}" destId="{270E6B85-196D-40C0-ACC5-2CAB5D287744}" srcOrd="11" destOrd="0" presId="urn:microsoft.com/office/officeart/2005/8/layout/list1"/>
    <dgm:cxn modelId="{78D487D9-96C2-47AB-8C87-1F3891B907B1}" type="presParOf" srcId="{824846FE-ED2F-4357-8CC2-E27F5C56BB48}" destId="{6E94355F-24FE-4901-9572-F5607AEC7F69}" srcOrd="12" destOrd="0" presId="urn:microsoft.com/office/officeart/2005/8/layout/list1"/>
    <dgm:cxn modelId="{FB1A41E5-F478-4A26-8298-64F91AAE016B}" type="presParOf" srcId="{6E94355F-24FE-4901-9572-F5607AEC7F69}" destId="{81BA6DF6-7306-48C0-AC5E-CF303EE13539}" srcOrd="0" destOrd="0" presId="urn:microsoft.com/office/officeart/2005/8/layout/list1"/>
    <dgm:cxn modelId="{2E3DF25D-666D-43E3-8E11-C65210A8F58B}" type="presParOf" srcId="{6E94355F-24FE-4901-9572-F5607AEC7F69}" destId="{43373E1F-B820-4326-BC59-07DE07577D55}" srcOrd="1" destOrd="0" presId="urn:microsoft.com/office/officeart/2005/8/layout/list1"/>
    <dgm:cxn modelId="{6F34944B-60E7-4BE2-9DBB-97B4439BCEC2}" type="presParOf" srcId="{824846FE-ED2F-4357-8CC2-E27F5C56BB48}" destId="{C7E12A2A-52E2-4184-A837-4C204BC84864}" srcOrd="13" destOrd="0" presId="urn:microsoft.com/office/officeart/2005/8/layout/list1"/>
    <dgm:cxn modelId="{E5C85718-5747-4782-83B1-B4296B272714}" type="presParOf" srcId="{824846FE-ED2F-4357-8CC2-E27F5C56BB48}" destId="{30358CCC-744D-4180-837F-D28625B4A1F8}" srcOrd="14" destOrd="0" presId="urn:microsoft.com/office/officeart/2005/8/layout/list1"/>
    <dgm:cxn modelId="{B6E29FAE-B258-4C7E-ACD6-2C1385CEBB67}" type="presParOf" srcId="{824846FE-ED2F-4357-8CC2-E27F5C56BB48}" destId="{849C2815-09EC-46FB-BD64-B89891BF1480}" srcOrd="15" destOrd="0" presId="urn:microsoft.com/office/officeart/2005/8/layout/list1"/>
    <dgm:cxn modelId="{F331CCA8-CA5E-4C36-AE04-C961B131CDA2}" type="presParOf" srcId="{824846FE-ED2F-4357-8CC2-E27F5C56BB48}" destId="{EF5ED7A0-AB28-417B-ADE4-9806C3BB7DA2}" srcOrd="16" destOrd="0" presId="urn:microsoft.com/office/officeart/2005/8/layout/list1"/>
    <dgm:cxn modelId="{D5362A0A-E196-4A51-8004-91298B7E7008}" type="presParOf" srcId="{EF5ED7A0-AB28-417B-ADE4-9806C3BB7DA2}" destId="{079D96F4-8BFE-43F8-8C36-7EA9448A8E80}" srcOrd="0" destOrd="0" presId="urn:microsoft.com/office/officeart/2005/8/layout/list1"/>
    <dgm:cxn modelId="{CA0493DC-0A59-4ADA-8AE1-EDA801AE842E}" type="presParOf" srcId="{EF5ED7A0-AB28-417B-ADE4-9806C3BB7DA2}" destId="{C4F4F1FD-192D-41EA-8EBE-65B6123FBD68}" srcOrd="1" destOrd="0" presId="urn:microsoft.com/office/officeart/2005/8/layout/list1"/>
    <dgm:cxn modelId="{9A768F44-81ED-42FA-BE17-812C3C5F40C2}" type="presParOf" srcId="{824846FE-ED2F-4357-8CC2-E27F5C56BB48}" destId="{A2986CE1-53B4-4A7A-83EE-AD276BB00614}" srcOrd="17" destOrd="0" presId="urn:microsoft.com/office/officeart/2005/8/layout/list1"/>
    <dgm:cxn modelId="{2189F18D-1645-4DD8-8CBC-6DF10CA3AB12}" type="presParOf" srcId="{824846FE-ED2F-4357-8CC2-E27F5C56BB48}" destId="{8D7212FB-4017-4687-A2F0-31FFFACD2D26}" srcOrd="18" destOrd="0" presId="urn:microsoft.com/office/officeart/2005/8/layout/list1"/>
  </dgm:cxnLst>
  <dgm:bg/>
  <dgm:whole/>
</dgm:dataModel>
</file>

<file path=ppt/diagrams/data12.xml><?xml version="1.0" encoding="utf-8"?>
<dgm:dataModel xmlns:dgm="http://schemas.openxmlformats.org/drawingml/2006/diagram" xmlns:a="http://schemas.openxmlformats.org/drawingml/2006/main">
  <dgm:ptLst>
    <dgm:pt modelId="{A8E81F72-5E03-4121-9E0F-2DA3D0E8F614}" type="doc">
      <dgm:prSet loTypeId="urn:microsoft.com/office/officeart/2005/8/layout/default#8" loCatId="list" qsTypeId="urn:microsoft.com/office/officeart/2005/8/quickstyle/simple1" qsCatId="simple" csTypeId="urn:microsoft.com/office/officeart/2005/8/colors/colorful2" csCatId="colorful" phldr="1"/>
      <dgm:spPr/>
      <dgm:t>
        <a:bodyPr/>
        <a:lstStyle/>
        <a:p>
          <a:endParaRPr lang="en-US"/>
        </a:p>
      </dgm:t>
    </dgm:pt>
    <dgm:pt modelId="{ABDF1A38-AC7C-4AA2-A618-951DC9A7871A}">
      <dgm:prSet phldrT="[Text]" custT="1"/>
      <dgm:spPr/>
      <dgm:t>
        <a:bodyPr/>
        <a:lstStyle/>
        <a:p>
          <a:r>
            <a:rPr lang="az-Latn-AZ" sz="2400" b="1" i="1" dirty="0" smtClean="0">
              <a:solidFill>
                <a:schemeClr val="bg2">
                  <a:lumMod val="10000"/>
                </a:schemeClr>
              </a:solidFill>
            </a:rPr>
            <a:t>Cümlələrinizin konket olduğuna əmin olun.</a:t>
          </a:r>
          <a:endParaRPr lang="en-US" sz="2400" b="1" i="1" dirty="0">
            <a:solidFill>
              <a:schemeClr val="bg2">
                <a:lumMod val="10000"/>
              </a:schemeClr>
            </a:solidFill>
          </a:endParaRPr>
        </a:p>
      </dgm:t>
    </dgm:pt>
    <dgm:pt modelId="{81272419-FFF4-4BD9-8C51-7760F422D83C}" type="sibTrans" cxnId="{E018783C-D838-45C7-BC47-FDC28A9E4733}">
      <dgm:prSet/>
      <dgm:spPr/>
      <dgm:t>
        <a:bodyPr/>
        <a:lstStyle/>
        <a:p>
          <a:endParaRPr lang="en-US"/>
        </a:p>
      </dgm:t>
    </dgm:pt>
    <dgm:pt modelId="{BE26D4C2-3324-4E98-B8B7-8949CD1E7AB0}" type="parTrans" cxnId="{E018783C-D838-45C7-BC47-FDC28A9E4733}">
      <dgm:prSet/>
      <dgm:spPr/>
      <dgm:t>
        <a:bodyPr/>
        <a:lstStyle/>
        <a:p>
          <a:endParaRPr lang="en-US"/>
        </a:p>
      </dgm:t>
    </dgm:pt>
    <dgm:pt modelId="{7614CAAD-F2C9-4B4B-8838-6773145562C5}">
      <dgm:prSet custT="1"/>
      <dgm:spPr/>
      <dgm:t>
        <a:bodyPr/>
        <a:lstStyle/>
        <a:p>
          <a:r>
            <a:rPr lang="az-Latn-AZ" sz="2400" b="1" i="1" dirty="0" smtClean="0">
              <a:solidFill>
                <a:schemeClr val="bg2">
                  <a:lumMod val="10000"/>
                </a:schemeClr>
              </a:solidFill>
            </a:rPr>
            <a:t>Fikirlərinizin dəqiq və aydın olduğuna əmin olun.</a:t>
          </a:r>
          <a:endParaRPr lang="en-US" sz="2400" b="1" i="1" dirty="0">
            <a:solidFill>
              <a:schemeClr val="bg2">
                <a:lumMod val="10000"/>
              </a:schemeClr>
            </a:solidFill>
          </a:endParaRPr>
        </a:p>
      </dgm:t>
    </dgm:pt>
    <dgm:pt modelId="{AB72B5EC-2CDD-4E70-9B3E-C52EC80ED190}" type="sibTrans" cxnId="{75FC21D5-1308-4037-916A-2CA198A8DDD8}">
      <dgm:prSet/>
      <dgm:spPr/>
      <dgm:t>
        <a:bodyPr/>
        <a:lstStyle/>
        <a:p>
          <a:endParaRPr lang="en-US"/>
        </a:p>
      </dgm:t>
    </dgm:pt>
    <dgm:pt modelId="{7B74ABFE-59C8-464F-9DC3-2251BA0D6E28}" type="parTrans" cxnId="{75FC21D5-1308-4037-916A-2CA198A8DDD8}">
      <dgm:prSet/>
      <dgm:spPr/>
      <dgm:t>
        <a:bodyPr/>
        <a:lstStyle/>
        <a:p>
          <a:endParaRPr lang="en-US"/>
        </a:p>
      </dgm:t>
    </dgm:pt>
    <dgm:pt modelId="{C7ACC820-2494-4EAE-97F6-B5C8B44F0DAC}">
      <dgm:prSet custT="1"/>
      <dgm:spPr/>
      <dgm:t>
        <a:bodyPr/>
        <a:lstStyle/>
        <a:p>
          <a:r>
            <a:rPr lang="az-Latn-AZ" sz="2400" b="1" i="1" dirty="0" smtClean="0">
              <a:solidFill>
                <a:schemeClr val="bg2">
                  <a:lumMod val="10000"/>
                </a:schemeClr>
              </a:solidFill>
            </a:rPr>
            <a:t>Tezis cümləsi qısa, yalnız 1-2 cümlədən ibarət olur.</a:t>
          </a:r>
          <a:endParaRPr lang="en-US" sz="2400" b="1" i="1" dirty="0">
            <a:solidFill>
              <a:schemeClr val="bg2">
                <a:lumMod val="10000"/>
              </a:schemeClr>
            </a:solidFill>
          </a:endParaRPr>
        </a:p>
      </dgm:t>
    </dgm:pt>
    <dgm:pt modelId="{C72E739D-24EA-4CF0-B26E-A081D715E05A}" type="sibTrans" cxnId="{48EAD7F0-3584-483F-BBF6-B9C71F86F3BD}">
      <dgm:prSet/>
      <dgm:spPr/>
      <dgm:t>
        <a:bodyPr/>
        <a:lstStyle/>
        <a:p>
          <a:endParaRPr lang="en-US"/>
        </a:p>
      </dgm:t>
    </dgm:pt>
    <dgm:pt modelId="{31ECA186-1E90-408C-9692-A8147FE397BA}" type="parTrans" cxnId="{48EAD7F0-3584-483F-BBF6-B9C71F86F3BD}">
      <dgm:prSet/>
      <dgm:spPr/>
      <dgm:t>
        <a:bodyPr/>
        <a:lstStyle/>
        <a:p>
          <a:endParaRPr lang="en-US"/>
        </a:p>
      </dgm:t>
    </dgm:pt>
    <dgm:pt modelId="{4E19E1D2-AEAB-476B-B872-4D5CA1F42A76}">
      <dgm:prSet custT="1"/>
      <dgm:spPr/>
      <dgm:t>
        <a:bodyPr/>
        <a:lstStyle/>
        <a:p>
          <a:r>
            <a:rPr lang="az-Latn-AZ" sz="2400" b="1" i="1" dirty="0" smtClean="0">
              <a:solidFill>
                <a:schemeClr val="bg2">
                  <a:lumMod val="10000"/>
                </a:schemeClr>
              </a:solidFill>
            </a:rPr>
            <a:t>Elmi yazi işinizdəki iddianızın reallığa əsaslandığına əmin olun.</a:t>
          </a:r>
          <a:endParaRPr lang="en-US" sz="2400" b="1" i="1" dirty="0">
            <a:solidFill>
              <a:schemeClr val="bg2">
                <a:lumMod val="10000"/>
              </a:schemeClr>
            </a:solidFill>
          </a:endParaRPr>
        </a:p>
      </dgm:t>
    </dgm:pt>
    <dgm:pt modelId="{6A66A48E-5AFA-41C3-B8AB-A7C91694131E}" type="sibTrans" cxnId="{A7A31191-D5E1-4BDE-8BD5-A43391E0C11C}">
      <dgm:prSet/>
      <dgm:spPr/>
      <dgm:t>
        <a:bodyPr/>
        <a:lstStyle/>
        <a:p>
          <a:endParaRPr lang="en-US"/>
        </a:p>
      </dgm:t>
    </dgm:pt>
    <dgm:pt modelId="{562CB3A7-2497-4474-B102-B7EBF6BBACF6}" type="parTrans" cxnId="{A7A31191-D5E1-4BDE-8BD5-A43391E0C11C}">
      <dgm:prSet/>
      <dgm:spPr/>
      <dgm:t>
        <a:bodyPr/>
        <a:lstStyle/>
        <a:p>
          <a:endParaRPr lang="en-US"/>
        </a:p>
      </dgm:t>
    </dgm:pt>
    <dgm:pt modelId="{F86F9576-F963-46F2-9248-1534D58A033F}">
      <dgm:prSet custT="1"/>
      <dgm:spPr/>
      <dgm:t>
        <a:bodyPr/>
        <a:lstStyle/>
        <a:p>
          <a:r>
            <a:rPr lang="az-Latn-AZ" sz="2400" b="1" i="1" dirty="0" smtClean="0">
              <a:solidFill>
                <a:schemeClr val="bg2">
                  <a:lumMod val="10000"/>
                </a:schemeClr>
              </a:solidFill>
            </a:rPr>
            <a:t>Tezis cümlənizin əhəmiyyətinə, mövzu üzrə verə biləcəyi töhfəyə əmin olun.</a:t>
          </a:r>
          <a:endParaRPr lang="en-US" sz="2400" b="1" i="1" dirty="0">
            <a:solidFill>
              <a:schemeClr val="bg2">
                <a:lumMod val="10000"/>
              </a:schemeClr>
            </a:solidFill>
          </a:endParaRPr>
        </a:p>
      </dgm:t>
    </dgm:pt>
    <dgm:pt modelId="{2D755356-F6D5-469D-8B7D-BDA4288C5E39}" type="sibTrans" cxnId="{BE0B2BB3-96E8-417C-80BC-0BC9E2118496}">
      <dgm:prSet/>
      <dgm:spPr/>
      <dgm:t>
        <a:bodyPr/>
        <a:lstStyle/>
        <a:p>
          <a:endParaRPr lang="en-US"/>
        </a:p>
      </dgm:t>
    </dgm:pt>
    <dgm:pt modelId="{353BE783-E650-42A1-99D2-82F52B53D4C1}" type="parTrans" cxnId="{BE0B2BB3-96E8-417C-80BC-0BC9E2118496}">
      <dgm:prSet/>
      <dgm:spPr/>
      <dgm:t>
        <a:bodyPr/>
        <a:lstStyle/>
        <a:p>
          <a:endParaRPr lang="en-US"/>
        </a:p>
      </dgm:t>
    </dgm:pt>
    <dgm:pt modelId="{E753484A-AA54-4228-B8A7-96B17823E3C7}">
      <dgm:prSet custT="1"/>
      <dgm:spPr/>
      <dgm:t>
        <a:bodyPr/>
        <a:lstStyle/>
        <a:p>
          <a:r>
            <a:rPr lang="az-Latn-AZ" sz="2400" b="1" i="1" dirty="0" smtClean="0">
              <a:solidFill>
                <a:schemeClr val="bg2">
                  <a:lumMod val="10000"/>
                </a:schemeClr>
              </a:solidFill>
            </a:rPr>
            <a:t>Tezis cümləsi, adətən, iki məsələyə xidmət edir: o, dissertasiyanın sualına cavab verir və seçilmiş cavab üçün ortaya izahat və məntiqli səbəb qoyur.</a:t>
          </a:r>
          <a:endParaRPr lang="en-US" sz="2400" b="1" i="1" dirty="0">
            <a:solidFill>
              <a:schemeClr val="bg2">
                <a:lumMod val="10000"/>
              </a:schemeClr>
            </a:solidFill>
          </a:endParaRPr>
        </a:p>
      </dgm:t>
    </dgm:pt>
    <dgm:pt modelId="{D6FAC8A4-DBD8-4E83-8194-765D673A9BDE}" type="sibTrans" cxnId="{0F5FE517-7B6F-406B-8B69-279DD280A9F2}">
      <dgm:prSet/>
      <dgm:spPr/>
      <dgm:t>
        <a:bodyPr/>
        <a:lstStyle/>
        <a:p>
          <a:endParaRPr lang="en-US"/>
        </a:p>
      </dgm:t>
    </dgm:pt>
    <dgm:pt modelId="{5E35EC33-72FF-475B-88CD-7005F1178FBE}" type="parTrans" cxnId="{0F5FE517-7B6F-406B-8B69-279DD280A9F2}">
      <dgm:prSet/>
      <dgm:spPr/>
      <dgm:t>
        <a:bodyPr/>
        <a:lstStyle/>
        <a:p>
          <a:endParaRPr lang="en-US"/>
        </a:p>
      </dgm:t>
    </dgm:pt>
    <dgm:pt modelId="{90E2E2F1-0E87-4450-8EA4-5E7ACB883E8A}" type="pres">
      <dgm:prSet presAssocID="{A8E81F72-5E03-4121-9E0F-2DA3D0E8F614}" presName="diagram" presStyleCnt="0">
        <dgm:presLayoutVars>
          <dgm:dir/>
          <dgm:resizeHandles val="exact"/>
        </dgm:presLayoutVars>
      </dgm:prSet>
      <dgm:spPr/>
      <dgm:t>
        <a:bodyPr/>
        <a:lstStyle/>
        <a:p>
          <a:endParaRPr lang="en-US"/>
        </a:p>
      </dgm:t>
    </dgm:pt>
    <dgm:pt modelId="{B157BBE5-93E1-4B40-8F4C-3CC01F3E269A}" type="pres">
      <dgm:prSet presAssocID="{ABDF1A38-AC7C-4AA2-A618-951DC9A7871A}" presName="node" presStyleLbl="node1" presStyleIdx="0" presStyleCnt="6" custScaleX="130333">
        <dgm:presLayoutVars>
          <dgm:bulletEnabled val="1"/>
        </dgm:presLayoutVars>
      </dgm:prSet>
      <dgm:spPr/>
      <dgm:t>
        <a:bodyPr/>
        <a:lstStyle/>
        <a:p>
          <a:endParaRPr lang="en-US"/>
        </a:p>
      </dgm:t>
    </dgm:pt>
    <dgm:pt modelId="{AEF271D3-C1E6-4142-8B1F-CA928D61074B}" type="pres">
      <dgm:prSet presAssocID="{81272419-FFF4-4BD9-8C51-7760F422D83C}" presName="sibTrans" presStyleCnt="0"/>
      <dgm:spPr/>
    </dgm:pt>
    <dgm:pt modelId="{B61C5727-8704-445F-92A3-46A28DE23ECE}" type="pres">
      <dgm:prSet presAssocID="{7614CAAD-F2C9-4B4B-8838-6773145562C5}" presName="node" presStyleLbl="node1" presStyleIdx="1" presStyleCnt="6" custScaleX="130333">
        <dgm:presLayoutVars>
          <dgm:bulletEnabled val="1"/>
        </dgm:presLayoutVars>
      </dgm:prSet>
      <dgm:spPr/>
      <dgm:t>
        <a:bodyPr/>
        <a:lstStyle/>
        <a:p>
          <a:endParaRPr lang="en-US"/>
        </a:p>
      </dgm:t>
    </dgm:pt>
    <dgm:pt modelId="{7B8DC220-6EB3-4FA0-A0B4-5D5B86D75D62}" type="pres">
      <dgm:prSet presAssocID="{AB72B5EC-2CDD-4E70-9B3E-C52EC80ED190}" presName="sibTrans" presStyleCnt="0"/>
      <dgm:spPr/>
    </dgm:pt>
    <dgm:pt modelId="{8A3B053C-D552-447C-BC72-851D75064D6E}" type="pres">
      <dgm:prSet presAssocID="{C7ACC820-2494-4EAE-97F6-B5C8B44F0DAC}" presName="node" presStyleLbl="node1" presStyleIdx="2" presStyleCnt="6" custScaleX="130333">
        <dgm:presLayoutVars>
          <dgm:bulletEnabled val="1"/>
        </dgm:presLayoutVars>
      </dgm:prSet>
      <dgm:spPr/>
      <dgm:t>
        <a:bodyPr/>
        <a:lstStyle/>
        <a:p>
          <a:endParaRPr lang="en-US"/>
        </a:p>
      </dgm:t>
    </dgm:pt>
    <dgm:pt modelId="{3D9643CD-D356-4E8B-81AF-B706E1B65519}" type="pres">
      <dgm:prSet presAssocID="{C72E739D-24EA-4CF0-B26E-A081D715E05A}" presName="sibTrans" presStyleCnt="0"/>
      <dgm:spPr/>
    </dgm:pt>
    <dgm:pt modelId="{18EF423D-3AA8-48A0-A3D0-0594ED5104DC}" type="pres">
      <dgm:prSet presAssocID="{4E19E1D2-AEAB-476B-B872-4D5CA1F42A76}" presName="node" presStyleLbl="node1" presStyleIdx="3" presStyleCnt="6" custScaleX="130333">
        <dgm:presLayoutVars>
          <dgm:bulletEnabled val="1"/>
        </dgm:presLayoutVars>
      </dgm:prSet>
      <dgm:spPr/>
      <dgm:t>
        <a:bodyPr/>
        <a:lstStyle/>
        <a:p>
          <a:endParaRPr lang="en-US"/>
        </a:p>
      </dgm:t>
    </dgm:pt>
    <dgm:pt modelId="{7A111C01-383C-4640-A779-C1C46A3C35D6}" type="pres">
      <dgm:prSet presAssocID="{6A66A48E-5AFA-41C3-B8AB-A7C91694131E}" presName="sibTrans" presStyleCnt="0"/>
      <dgm:spPr/>
    </dgm:pt>
    <dgm:pt modelId="{F8BE25DE-F08B-4454-8A81-2C52D0C9AA00}" type="pres">
      <dgm:prSet presAssocID="{F86F9576-F963-46F2-9248-1534D58A033F}" presName="node" presStyleLbl="node1" presStyleIdx="4" presStyleCnt="6" custScaleX="130333">
        <dgm:presLayoutVars>
          <dgm:bulletEnabled val="1"/>
        </dgm:presLayoutVars>
      </dgm:prSet>
      <dgm:spPr/>
      <dgm:t>
        <a:bodyPr/>
        <a:lstStyle/>
        <a:p>
          <a:endParaRPr lang="en-US"/>
        </a:p>
      </dgm:t>
    </dgm:pt>
    <dgm:pt modelId="{D8F5CF5E-A17B-4849-805D-8AC561806B7D}" type="pres">
      <dgm:prSet presAssocID="{2D755356-F6D5-469D-8B7D-BDA4288C5E39}" presName="sibTrans" presStyleCnt="0"/>
      <dgm:spPr/>
    </dgm:pt>
    <dgm:pt modelId="{039CDB9E-6015-451C-81DD-2268D45C81B8}" type="pres">
      <dgm:prSet presAssocID="{E753484A-AA54-4228-B8A7-96B17823E3C7}" presName="node" presStyleLbl="node1" presStyleIdx="5" presStyleCnt="6" custScaleX="186837" custScaleY="120453">
        <dgm:presLayoutVars>
          <dgm:bulletEnabled val="1"/>
        </dgm:presLayoutVars>
      </dgm:prSet>
      <dgm:spPr/>
      <dgm:t>
        <a:bodyPr/>
        <a:lstStyle/>
        <a:p>
          <a:endParaRPr lang="en-US"/>
        </a:p>
      </dgm:t>
    </dgm:pt>
  </dgm:ptLst>
  <dgm:cxnLst>
    <dgm:cxn modelId="{D67347DC-403F-4025-80AF-0E4BE33B7B94}" type="presOf" srcId="{4E19E1D2-AEAB-476B-B872-4D5CA1F42A76}" destId="{18EF423D-3AA8-48A0-A3D0-0594ED5104DC}" srcOrd="0" destOrd="0" presId="urn:microsoft.com/office/officeart/2005/8/layout/default#8"/>
    <dgm:cxn modelId="{3FD1827E-3B2C-4BF2-A1AA-FD6C38318C8F}" type="presOf" srcId="{A8E81F72-5E03-4121-9E0F-2DA3D0E8F614}" destId="{90E2E2F1-0E87-4450-8EA4-5E7ACB883E8A}" srcOrd="0" destOrd="0" presId="urn:microsoft.com/office/officeart/2005/8/layout/default#8"/>
    <dgm:cxn modelId="{3F16CA4B-4B0C-433F-84E7-1B8BABCF0755}" type="presOf" srcId="{ABDF1A38-AC7C-4AA2-A618-951DC9A7871A}" destId="{B157BBE5-93E1-4B40-8F4C-3CC01F3E269A}" srcOrd="0" destOrd="0" presId="urn:microsoft.com/office/officeart/2005/8/layout/default#8"/>
    <dgm:cxn modelId="{A7A31191-D5E1-4BDE-8BD5-A43391E0C11C}" srcId="{A8E81F72-5E03-4121-9E0F-2DA3D0E8F614}" destId="{4E19E1D2-AEAB-476B-B872-4D5CA1F42A76}" srcOrd="3" destOrd="0" parTransId="{562CB3A7-2497-4474-B102-B7EBF6BBACF6}" sibTransId="{6A66A48E-5AFA-41C3-B8AB-A7C91694131E}"/>
    <dgm:cxn modelId="{35651D5B-C12A-490B-8450-837C41E648E6}" type="presOf" srcId="{7614CAAD-F2C9-4B4B-8838-6773145562C5}" destId="{B61C5727-8704-445F-92A3-46A28DE23ECE}" srcOrd="0" destOrd="0" presId="urn:microsoft.com/office/officeart/2005/8/layout/default#8"/>
    <dgm:cxn modelId="{75FC21D5-1308-4037-916A-2CA198A8DDD8}" srcId="{A8E81F72-5E03-4121-9E0F-2DA3D0E8F614}" destId="{7614CAAD-F2C9-4B4B-8838-6773145562C5}" srcOrd="1" destOrd="0" parTransId="{7B74ABFE-59C8-464F-9DC3-2251BA0D6E28}" sibTransId="{AB72B5EC-2CDD-4E70-9B3E-C52EC80ED190}"/>
    <dgm:cxn modelId="{48EAD7F0-3584-483F-BBF6-B9C71F86F3BD}" srcId="{A8E81F72-5E03-4121-9E0F-2DA3D0E8F614}" destId="{C7ACC820-2494-4EAE-97F6-B5C8B44F0DAC}" srcOrd="2" destOrd="0" parTransId="{31ECA186-1E90-408C-9692-A8147FE397BA}" sibTransId="{C72E739D-24EA-4CF0-B26E-A081D715E05A}"/>
    <dgm:cxn modelId="{E018783C-D838-45C7-BC47-FDC28A9E4733}" srcId="{A8E81F72-5E03-4121-9E0F-2DA3D0E8F614}" destId="{ABDF1A38-AC7C-4AA2-A618-951DC9A7871A}" srcOrd="0" destOrd="0" parTransId="{BE26D4C2-3324-4E98-B8B7-8949CD1E7AB0}" sibTransId="{81272419-FFF4-4BD9-8C51-7760F422D83C}"/>
    <dgm:cxn modelId="{0F5FE517-7B6F-406B-8B69-279DD280A9F2}" srcId="{A8E81F72-5E03-4121-9E0F-2DA3D0E8F614}" destId="{E753484A-AA54-4228-B8A7-96B17823E3C7}" srcOrd="5" destOrd="0" parTransId="{5E35EC33-72FF-475B-88CD-7005F1178FBE}" sibTransId="{D6FAC8A4-DBD8-4E83-8194-765D673A9BDE}"/>
    <dgm:cxn modelId="{E685418D-A9C3-4618-8BAE-8B3A1FD6FEA3}" type="presOf" srcId="{C7ACC820-2494-4EAE-97F6-B5C8B44F0DAC}" destId="{8A3B053C-D552-447C-BC72-851D75064D6E}" srcOrd="0" destOrd="0" presId="urn:microsoft.com/office/officeart/2005/8/layout/default#8"/>
    <dgm:cxn modelId="{BE0B2BB3-96E8-417C-80BC-0BC9E2118496}" srcId="{A8E81F72-5E03-4121-9E0F-2DA3D0E8F614}" destId="{F86F9576-F963-46F2-9248-1534D58A033F}" srcOrd="4" destOrd="0" parTransId="{353BE783-E650-42A1-99D2-82F52B53D4C1}" sibTransId="{2D755356-F6D5-469D-8B7D-BDA4288C5E39}"/>
    <dgm:cxn modelId="{C6DFA3F8-4BEC-4E83-8788-2782478A3A4D}" type="presOf" srcId="{E753484A-AA54-4228-B8A7-96B17823E3C7}" destId="{039CDB9E-6015-451C-81DD-2268D45C81B8}" srcOrd="0" destOrd="0" presId="urn:microsoft.com/office/officeart/2005/8/layout/default#8"/>
    <dgm:cxn modelId="{D7150A18-E537-4E48-8670-99C4F82FA59A}" type="presOf" srcId="{F86F9576-F963-46F2-9248-1534D58A033F}" destId="{F8BE25DE-F08B-4454-8A81-2C52D0C9AA00}" srcOrd="0" destOrd="0" presId="urn:microsoft.com/office/officeart/2005/8/layout/default#8"/>
    <dgm:cxn modelId="{BDE7E5A8-D5CC-44FC-BD64-8092A8D1B16B}" type="presParOf" srcId="{90E2E2F1-0E87-4450-8EA4-5E7ACB883E8A}" destId="{B157BBE5-93E1-4B40-8F4C-3CC01F3E269A}" srcOrd="0" destOrd="0" presId="urn:microsoft.com/office/officeart/2005/8/layout/default#8"/>
    <dgm:cxn modelId="{64725F47-9554-4C80-A356-6D29778946E2}" type="presParOf" srcId="{90E2E2F1-0E87-4450-8EA4-5E7ACB883E8A}" destId="{AEF271D3-C1E6-4142-8B1F-CA928D61074B}" srcOrd="1" destOrd="0" presId="urn:microsoft.com/office/officeart/2005/8/layout/default#8"/>
    <dgm:cxn modelId="{24A18ECF-60B9-4F60-A33C-D1F858CA0E4E}" type="presParOf" srcId="{90E2E2F1-0E87-4450-8EA4-5E7ACB883E8A}" destId="{B61C5727-8704-445F-92A3-46A28DE23ECE}" srcOrd="2" destOrd="0" presId="urn:microsoft.com/office/officeart/2005/8/layout/default#8"/>
    <dgm:cxn modelId="{C9C0611E-AF2F-4A53-BCEF-17B7A6F9F58D}" type="presParOf" srcId="{90E2E2F1-0E87-4450-8EA4-5E7ACB883E8A}" destId="{7B8DC220-6EB3-4FA0-A0B4-5D5B86D75D62}" srcOrd="3" destOrd="0" presId="urn:microsoft.com/office/officeart/2005/8/layout/default#8"/>
    <dgm:cxn modelId="{9B0F903D-62D1-4183-99C8-A3AC8E8EEE9B}" type="presParOf" srcId="{90E2E2F1-0E87-4450-8EA4-5E7ACB883E8A}" destId="{8A3B053C-D552-447C-BC72-851D75064D6E}" srcOrd="4" destOrd="0" presId="urn:microsoft.com/office/officeart/2005/8/layout/default#8"/>
    <dgm:cxn modelId="{FD12C401-C3CB-4983-99B7-A5966D9BA753}" type="presParOf" srcId="{90E2E2F1-0E87-4450-8EA4-5E7ACB883E8A}" destId="{3D9643CD-D356-4E8B-81AF-B706E1B65519}" srcOrd="5" destOrd="0" presId="urn:microsoft.com/office/officeart/2005/8/layout/default#8"/>
    <dgm:cxn modelId="{20769565-7303-4EBF-863B-E83B11088B0E}" type="presParOf" srcId="{90E2E2F1-0E87-4450-8EA4-5E7ACB883E8A}" destId="{18EF423D-3AA8-48A0-A3D0-0594ED5104DC}" srcOrd="6" destOrd="0" presId="urn:microsoft.com/office/officeart/2005/8/layout/default#8"/>
    <dgm:cxn modelId="{F4D02A83-B5EC-4E65-ABEE-7AAB81049637}" type="presParOf" srcId="{90E2E2F1-0E87-4450-8EA4-5E7ACB883E8A}" destId="{7A111C01-383C-4640-A779-C1C46A3C35D6}" srcOrd="7" destOrd="0" presId="urn:microsoft.com/office/officeart/2005/8/layout/default#8"/>
    <dgm:cxn modelId="{7CDA36AE-EEC1-4C6E-8DAE-18B0E46D669F}" type="presParOf" srcId="{90E2E2F1-0E87-4450-8EA4-5E7ACB883E8A}" destId="{F8BE25DE-F08B-4454-8A81-2C52D0C9AA00}" srcOrd="8" destOrd="0" presId="urn:microsoft.com/office/officeart/2005/8/layout/default#8"/>
    <dgm:cxn modelId="{B3834C01-9259-4F62-9943-9BF366CF92FB}" type="presParOf" srcId="{90E2E2F1-0E87-4450-8EA4-5E7ACB883E8A}" destId="{D8F5CF5E-A17B-4849-805D-8AC561806B7D}" srcOrd="9" destOrd="0" presId="urn:microsoft.com/office/officeart/2005/8/layout/default#8"/>
    <dgm:cxn modelId="{EED62205-F2A7-4F0B-81A1-30B6AF1FAD01}" type="presParOf" srcId="{90E2E2F1-0E87-4450-8EA4-5E7ACB883E8A}" destId="{039CDB9E-6015-451C-81DD-2268D45C81B8}" srcOrd="10" destOrd="0" presId="urn:microsoft.com/office/officeart/2005/8/layout/default#8"/>
  </dgm:cxnLst>
  <dgm:bg/>
  <dgm:whole/>
</dgm:dataModel>
</file>

<file path=ppt/diagrams/data13.xml><?xml version="1.0" encoding="utf-8"?>
<dgm:dataModel xmlns:dgm="http://schemas.openxmlformats.org/drawingml/2006/diagram" xmlns:a="http://schemas.openxmlformats.org/drawingml/2006/main">
  <dgm:ptLst>
    <dgm:pt modelId="{6CA98F07-5974-410E-BD76-E76AC36E298A}" type="doc">
      <dgm:prSet loTypeId="urn:microsoft.com/office/officeart/2005/8/layout/default#9" loCatId="list" qsTypeId="urn:microsoft.com/office/officeart/2005/8/quickstyle/3d1" qsCatId="3D" csTypeId="urn:microsoft.com/office/officeart/2005/8/colors/colorful1#3" csCatId="colorful" phldr="1"/>
      <dgm:spPr/>
      <dgm:t>
        <a:bodyPr/>
        <a:lstStyle/>
        <a:p>
          <a:endParaRPr lang="en-US"/>
        </a:p>
      </dgm:t>
    </dgm:pt>
    <dgm:pt modelId="{DCBA119E-5CF1-4BFA-98DA-BE74AAFB86CC}">
      <dgm:prSet phldrT="[Text]"/>
      <dgm:spPr/>
      <dgm:t>
        <a:bodyPr/>
        <a:lstStyle/>
        <a:p>
          <a:r>
            <a:rPr lang="az-Latn-AZ" dirty="0" smtClean="0">
              <a:solidFill>
                <a:schemeClr val="bg2">
                  <a:lumMod val="10000"/>
                </a:schemeClr>
              </a:solidFill>
            </a:rPr>
            <a:t>Yazdığınız mövzunun fokusunu dəqiqləşdirin.</a:t>
          </a:r>
          <a:endParaRPr lang="en-US" dirty="0">
            <a:solidFill>
              <a:schemeClr val="bg2">
                <a:lumMod val="10000"/>
              </a:schemeClr>
            </a:solidFill>
          </a:endParaRPr>
        </a:p>
      </dgm:t>
    </dgm:pt>
    <dgm:pt modelId="{9F34FA3F-682E-48DD-BADA-F6EFACDB6C5B}" type="parTrans" cxnId="{B112ABD4-AFCD-4641-AA58-4F56592AC97B}">
      <dgm:prSet/>
      <dgm:spPr/>
      <dgm:t>
        <a:bodyPr/>
        <a:lstStyle/>
        <a:p>
          <a:endParaRPr lang="en-US"/>
        </a:p>
      </dgm:t>
    </dgm:pt>
    <dgm:pt modelId="{719796F7-0B5F-4D2B-AA1A-B47800EB6749}" type="sibTrans" cxnId="{B112ABD4-AFCD-4641-AA58-4F56592AC97B}">
      <dgm:prSet/>
      <dgm:spPr/>
      <dgm:t>
        <a:bodyPr/>
        <a:lstStyle/>
        <a:p>
          <a:endParaRPr lang="en-US"/>
        </a:p>
      </dgm:t>
    </dgm:pt>
    <dgm:pt modelId="{466A4396-567E-4522-B51E-47174DB45828}">
      <dgm:prSet/>
      <dgm:spPr/>
      <dgm:t>
        <a:bodyPr/>
        <a:lstStyle/>
        <a:p>
          <a:r>
            <a:rPr lang="az-Latn-AZ" dirty="0" smtClean="0">
              <a:solidFill>
                <a:schemeClr val="bg2">
                  <a:lumMod val="10000"/>
                </a:schemeClr>
              </a:solidFill>
            </a:rPr>
            <a:t>Mövzu əsasında sualınızı formalaşdırın.</a:t>
          </a:r>
          <a:endParaRPr lang="en-US" dirty="0">
            <a:solidFill>
              <a:schemeClr val="bg2">
                <a:lumMod val="10000"/>
              </a:schemeClr>
            </a:solidFill>
          </a:endParaRPr>
        </a:p>
      </dgm:t>
    </dgm:pt>
    <dgm:pt modelId="{A5D823B3-7383-4AEB-BEE8-6EA2F3E2507D}" type="parTrans" cxnId="{CB6DC54A-0BA4-4446-8FDF-46740B35A115}">
      <dgm:prSet/>
      <dgm:spPr/>
      <dgm:t>
        <a:bodyPr/>
        <a:lstStyle/>
        <a:p>
          <a:endParaRPr lang="en-US"/>
        </a:p>
      </dgm:t>
    </dgm:pt>
    <dgm:pt modelId="{05F2B1B0-876E-4421-B849-C8056F506698}" type="sibTrans" cxnId="{CB6DC54A-0BA4-4446-8FDF-46740B35A115}">
      <dgm:prSet/>
      <dgm:spPr/>
      <dgm:t>
        <a:bodyPr/>
        <a:lstStyle/>
        <a:p>
          <a:endParaRPr lang="en-US"/>
        </a:p>
      </dgm:t>
    </dgm:pt>
    <dgm:pt modelId="{3B33B015-61C8-4928-995C-5D2F6180D1C0}">
      <dgm:prSet/>
      <dgm:spPr/>
      <dgm:t>
        <a:bodyPr/>
        <a:lstStyle/>
        <a:p>
          <a:r>
            <a:rPr lang="az-Latn-AZ" dirty="0" smtClean="0">
              <a:solidFill>
                <a:schemeClr val="bg2">
                  <a:lumMod val="10000"/>
                </a:schemeClr>
              </a:solidFill>
            </a:rPr>
            <a:t>Düzgün qoyulmuş sual və ona cavab bilavasitə olaraq, arqumentinizin əsasını təşkil etməlidir.</a:t>
          </a:r>
          <a:endParaRPr lang="en-US" dirty="0">
            <a:solidFill>
              <a:schemeClr val="bg2">
                <a:lumMod val="10000"/>
              </a:schemeClr>
            </a:solidFill>
          </a:endParaRPr>
        </a:p>
      </dgm:t>
    </dgm:pt>
    <dgm:pt modelId="{B0F82AC2-C518-4B9C-B2A1-C1D4B15FB929}" type="parTrans" cxnId="{35B216BB-24CF-412E-BBA6-0D0EF7666452}">
      <dgm:prSet/>
      <dgm:spPr/>
      <dgm:t>
        <a:bodyPr/>
        <a:lstStyle/>
        <a:p>
          <a:endParaRPr lang="en-US"/>
        </a:p>
      </dgm:t>
    </dgm:pt>
    <dgm:pt modelId="{DA421BA7-DC0E-490F-A5BF-D50CB779E6D6}" type="sibTrans" cxnId="{35B216BB-24CF-412E-BBA6-0D0EF7666452}">
      <dgm:prSet/>
      <dgm:spPr/>
      <dgm:t>
        <a:bodyPr/>
        <a:lstStyle/>
        <a:p>
          <a:endParaRPr lang="en-US"/>
        </a:p>
      </dgm:t>
    </dgm:pt>
    <dgm:pt modelId="{3F094BE3-B8D5-4000-89FE-3CC0933AF719}">
      <dgm:prSet/>
      <dgm:spPr/>
      <dgm:t>
        <a:bodyPr/>
        <a:lstStyle/>
        <a:p>
          <a:r>
            <a:rPr lang="az-Latn-AZ" dirty="0" smtClean="0">
              <a:solidFill>
                <a:schemeClr val="bg2">
                  <a:lumMod val="10000"/>
                </a:schemeClr>
              </a:solidFill>
            </a:rPr>
            <a:t>Arqumentinizi formalaşdırmazdan əvvəl mövcud ədəbiyyatları nəzərdən keçirin. </a:t>
          </a:r>
          <a:endParaRPr lang="en-US" dirty="0">
            <a:solidFill>
              <a:schemeClr val="bg2">
                <a:lumMod val="10000"/>
              </a:schemeClr>
            </a:solidFill>
          </a:endParaRPr>
        </a:p>
      </dgm:t>
    </dgm:pt>
    <dgm:pt modelId="{253AA825-7D2E-4927-9244-2FC6BA6E071C}" type="parTrans" cxnId="{993A39D3-B10A-44BF-A097-A196774421FE}">
      <dgm:prSet/>
      <dgm:spPr/>
      <dgm:t>
        <a:bodyPr/>
        <a:lstStyle/>
        <a:p>
          <a:endParaRPr lang="en-US"/>
        </a:p>
      </dgm:t>
    </dgm:pt>
    <dgm:pt modelId="{504A052C-C7C9-4C5F-A457-EBD030093843}" type="sibTrans" cxnId="{993A39D3-B10A-44BF-A097-A196774421FE}">
      <dgm:prSet/>
      <dgm:spPr/>
      <dgm:t>
        <a:bodyPr/>
        <a:lstStyle/>
        <a:p>
          <a:endParaRPr lang="en-US"/>
        </a:p>
      </dgm:t>
    </dgm:pt>
    <dgm:pt modelId="{BE16F5BD-F49C-417C-B2FE-8E5DBDA6D486}">
      <dgm:prSet/>
      <dgm:spPr/>
      <dgm:t>
        <a:bodyPr/>
        <a:lstStyle/>
        <a:p>
          <a:r>
            <a:rPr lang="az-Latn-AZ" dirty="0" smtClean="0">
              <a:solidFill>
                <a:schemeClr val="bg2">
                  <a:lumMod val="10000"/>
                </a:schemeClr>
              </a:solidFill>
            </a:rPr>
            <a:t>Öz mövqeyinizlə yanaşı digər insanların bu mövzuda mövqelərini də təhlil edin. </a:t>
          </a:r>
          <a:endParaRPr lang="en-US" dirty="0">
            <a:solidFill>
              <a:schemeClr val="bg2">
                <a:lumMod val="10000"/>
              </a:schemeClr>
            </a:solidFill>
          </a:endParaRPr>
        </a:p>
      </dgm:t>
    </dgm:pt>
    <dgm:pt modelId="{9CC29FC2-EE9F-4017-99D2-A6665C6E21BF}" type="parTrans" cxnId="{CE2B3A6D-2FD6-46E0-8C55-4FA0B87EC593}">
      <dgm:prSet/>
      <dgm:spPr/>
      <dgm:t>
        <a:bodyPr/>
        <a:lstStyle/>
        <a:p>
          <a:endParaRPr lang="en-US"/>
        </a:p>
      </dgm:t>
    </dgm:pt>
    <dgm:pt modelId="{219A3CFB-2D35-40B1-B10D-7B2E9CB0B2A5}" type="sibTrans" cxnId="{CE2B3A6D-2FD6-46E0-8C55-4FA0B87EC593}">
      <dgm:prSet/>
      <dgm:spPr/>
      <dgm:t>
        <a:bodyPr/>
        <a:lstStyle/>
        <a:p>
          <a:endParaRPr lang="en-US"/>
        </a:p>
      </dgm:t>
    </dgm:pt>
    <dgm:pt modelId="{EFFB0F5C-E620-4AE4-B633-58656445666D}">
      <dgm:prSet/>
      <dgm:spPr/>
      <dgm:t>
        <a:bodyPr/>
        <a:lstStyle/>
        <a:p>
          <a:r>
            <a:rPr lang="az-Latn-AZ" dirty="0" smtClean="0">
              <a:solidFill>
                <a:schemeClr val="bg2">
                  <a:lumMod val="10000"/>
                </a:schemeClr>
              </a:solidFill>
            </a:rPr>
            <a:t>Fərqli və ziddiyətli mövqeləri göstərərkən onların güclü və zəif tərəflərini də qeyd edin.</a:t>
          </a:r>
          <a:endParaRPr lang="en-US" dirty="0">
            <a:solidFill>
              <a:schemeClr val="bg2">
                <a:lumMod val="10000"/>
              </a:schemeClr>
            </a:solidFill>
          </a:endParaRPr>
        </a:p>
      </dgm:t>
    </dgm:pt>
    <dgm:pt modelId="{9A97E801-BFA2-40F4-A883-11D7965628F5}" type="parTrans" cxnId="{10FBA45F-26F9-4855-8CA9-86DB2CF80398}">
      <dgm:prSet/>
      <dgm:spPr/>
      <dgm:t>
        <a:bodyPr/>
        <a:lstStyle/>
        <a:p>
          <a:endParaRPr lang="en-US"/>
        </a:p>
      </dgm:t>
    </dgm:pt>
    <dgm:pt modelId="{93B4C752-500B-4FEF-B7E6-5CA743BFCF78}" type="sibTrans" cxnId="{10FBA45F-26F9-4855-8CA9-86DB2CF80398}">
      <dgm:prSet/>
      <dgm:spPr/>
      <dgm:t>
        <a:bodyPr/>
        <a:lstStyle/>
        <a:p>
          <a:endParaRPr lang="en-US"/>
        </a:p>
      </dgm:t>
    </dgm:pt>
    <dgm:pt modelId="{1D1C61A2-6539-4C17-9ACB-15E514BE2248}">
      <dgm:prSet/>
      <dgm:spPr/>
      <dgm:t>
        <a:bodyPr/>
        <a:lstStyle/>
        <a:p>
          <a:r>
            <a:rPr lang="az-Latn-AZ" dirty="0" smtClean="0">
              <a:solidFill>
                <a:schemeClr val="bg2">
                  <a:lumMod val="10000"/>
                </a:schemeClr>
              </a:solidFill>
            </a:rPr>
            <a:t>Öz mövqeyinizi /mülahizənizi isə bir və ya iki əlaqəli cümlə ilə ifadə edin. </a:t>
          </a:r>
          <a:endParaRPr lang="en-US" dirty="0">
            <a:solidFill>
              <a:schemeClr val="bg2">
                <a:lumMod val="10000"/>
              </a:schemeClr>
            </a:solidFill>
          </a:endParaRPr>
        </a:p>
      </dgm:t>
    </dgm:pt>
    <dgm:pt modelId="{87ECB0B6-97A6-4214-914C-C4050D57C4F5}" type="parTrans" cxnId="{9476C343-F7F4-4F9D-8437-A506DBD3D48E}">
      <dgm:prSet/>
      <dgm:spPr/>
      <dgm:t>
        <a:bodyPr/>
        <a:lstStyle/>
        <a:p>
          <a:endParaRPr lang="en-US"/>
        </a:p>
      </dgm:t>
    </dgm:pt>
    <dgm:pt modelId="{3B52AA94-0772-49FF-B7E9-FD7070E00C54}" type="sibTrans" cxnId="{9476C343-F7F4-4F9D-8437-A506DBD3D48E}">
      <dgm:prSet/>
      <dgm:spPr/>
      <dgm:t>
        <a:bodyPr/>
        <a:lstStyle/>
        <a:p>
          <a:endParaRPr lang="en-US"/>
        </a:p>
      </dgm:t>
    </dgm:pt>
    <dgm:pt modelId="{B01A49B7-12C6-4F8B-856F-EE3D8911E847}" type="pres">
      <dgm:prSet presAssocID="{6CA98F07-5974-410E-BD76-E76AC36E298A}" presName="diagram" presStyleCnt="0">
        <dgm:presLayoutVars>
          <dgm:dir/>
          <dgm:resizeHandles val="exact"/>
        </dgm:presLayoutVars>
      </dgm:prSet>
      <dgm:spPr/>
      <dgm:t>
        <a:bodyPr/>
        <a:lstStyle/>
        <a:p>
          <a:endParaRPr lang="en-US"/>
        </a:p>
      </dgm:t>
    </dgm:pt>
    <dgm:pt modelId="{3C8A9667-9033-45EC-9448-6A6C2034618A}" type="pres">
      <dgm:prSet presAssocID="{DCBA119E-5CF1-4BFA-98DA-BE74AAFB86CC}" presName="node" presStyleLbl="node1" presStyleIdx="0" presStyleCnt="7" custScaleX="111173">
        <dgm:presLayoutVars>
          <dgm:bulletEnabled val="1"/>
        </dgm:presLayoutVars>
      </dgm:prSet>
      <dgm:spPr/>
      <dgm:t>
        <a:bodyPr/>
        <a:lstStyle/>
        <a:p>
          <a:endParaRPr lang="en-US"/>
        </a:p>
      </dgm:t>
    </dgm:pt>
    <dgm:pt modelId="{848A0CD5-4086-4262-943B-B395E48BEBE4}" type="pres">
      <dgm:prSet presAssocID="{719796F7-0B5F-4D2B-AA1A-B47800EB6749}" presName="sibTrans" presStyleCnt="0"/>
      <dgm:spPr/>
    </dgm:pt>
    <dgm:pt modelId="{31035E77-C220-4FA7-82E4-AD309E033973}" type="pres">
      <dgm:prSet presAssocID="{466A4396-567E-4522-B51E-47174DB45828}" presName="node" presStyleLbl="node1" presStyleIdx="1" presStyleCnt="7" custScaleX="111173">
        <dgm:presLayoutVars>
          <dgm:bulletEnabled val="1"/>
        </dgm:presLayoutVars>
      </dgm:prSet>
      <dgm:spPr/>
      <dgm:t>
        <a:bodyPr/>
        <a:lstStyle/>
        <a:p>
          <a:endParaRPr lang="en-US"/>
        </a:p>
      </dgm:t>
    </dgm:pt>
    <dgm:pt modelId="{EFF7D6DF-17A6-4938-8E01-251AA71262D7}" type="pres">
      <dgm:prSet presAssocID="{05F2B1B0-876E-4421-B849-C8056F506698}" presName="sibTrans" presStyleCnt="0"/>
      <dgm:spPr/>
    </dgm:pt>
    <dgm:pt modelId="{39E7481E-4F5D-49E6-B5E2-EDE11405608E}" type="pres">
      <dgm:prSet presAssocID="{3B33B015-61C8-4928-995C-5D2F6180D1C0}" presName="node" presStyleLbl="node1" presStyleIdx="2" presStyleCnt="7" custScaleX="126264">
        <dgm:presLayoutVars>
          <dgm:bulletEnabled val="1"/>
        </dgm:presLayoutVars>
      </dgm:prSet>
      <dgm:spPr/>
      <dgm:t>
        <a:bodyPr/>
        <a:lstStyle/>
        <a:p>
          <a:endParaRPr lang="en-US"/>
        </a:p>
      </dgm:t>
    </dgm:pt>
    <dgm:pt modelId="{11E5268B-816A-43EF-8FE6-7D63E3D56AF6}" type="pres">
      <dgm:prSet presAssocID="{DA421BA7-DC0E-490F-A5BF-D50CB779E6D6}" presName="sibTrans" presStyleCnt="0"/>
      <dgm:spPr/>
    </dgm:pt>
    <dgm:pt modelId="{22A3060A-FF61-4C3C-B9A0-ADEF1D9103B9}" type="pres">
      <dgm:prSet presAssocID="{3F094BE3-B8D5-4000-89FE-3CC0933AF719}" presName="node" presStyleLbl="node1" presStyleIdx="3" presStyleCnt="7" custScaleX="136386" custLinFactNeighborX="-7385" custLinFactNeighborY="861">
        <dgm:presLayoutVars>
          <dgm:bulletEnabled val="1"/>
        </dgm:presLayoutVars>
      </dgm:prSet>
      <dgm:spPr/>
      <dgm:t>
        <a:bodyPr/>
        <a:lstStyle/>
        <a:p>
          <a:endParaRPr lang="en-US"/>
        </a:p>
      </dgm:t>
    </dgm:pt>
    <dgm:pt modelId="{54784AC3-9F86-41D4-9A60-11AC08158790}" type="pres">
      <dgm:prSet presAssocID="{504A052C-C7C9-4C5F-A457-EBD030093843}" presName="sibTrans" presStyleCnt="0"/>
      <dgm:spPr/>
    </dgm:pt>
    <dgm:pt modelId="{9B135C77-7241-47DF-B57C-76FA9B15A293}" type="pres">
      <dgm:prSet presAssocID="{BE16F5BD-F49C-417C-B2FE-8E5DBDA6D486}" presName="node" presStyleLbl="node1" presStyleIdx="4" presStyleCnt="7" custScaleX="120970">
        <dgm:presLayoutVars>
          <dgm:bulletEnabled val="1"/>
        </dgm:presLayoutVars>
      </dgm:prSet>
      <dgm:spPr/>
      <dgm:t>
        <a:bodyPr/>
        <a:lstStyle/>
        <a:p>
          <a:endParaRPr lang="en-US"/>
        </a:p>
      </dgm:t>
    </dgm:pt>
    <dgm:pt modelId="{34DA5104-DF41-41AB-8E6C-37EFF75FD887}" type="pres">
      <dgm:prSet presAssocID="{219A3CFB-2D35-40B1-B10D-7B2E9CB0B2A5}" presName="sibTrans" presStyleCnt="0"/>
      <dgm:spPr/>
    </dgm:pt>
    <dgm:pt modelId="{D9261B20-6D32-4F12-9938-30EA9A86801B}" type="pres">
      <dgm:prSet presAssocID="{EFFB0F5C-E620-4AE4-B633-58656445666D}" presName="node" presStyleLbl="node1" presStyleIdx="5" presStyleCnt="7" custScaleX="120840">
        <dgm:presLayoutVars>
          <dgm:bulletEnabled val="1"/>
        </dgm:presLayoutVars>
      </dgm:prSet>
      <dgm:spPr/>
      <dgm:t>
        <a:bodyPr/>
        <a:lstStyle/>
        <a:p>
          <a:endParaRPr lang="en-US"/>
        </a:p>
      </dgm:t>
    </dgm:pt>
    <dgm:pt modelId="{E407C123-57EA-4D12-B3DB-4D7F9968386A}" type="pres">
      <dgm:prSet presAssocID="{93B4C752-500B-4FEF-B7E6-5CA743BFCF78}" presName="sibTrans" presStyleCnt="0"/>
      <dgm:spPr/>
    </dgm:pt>
    <dgm:pt modelId="{05E1633E-8F50-49BD-9487-1FF0D72E33F0}" type="pres">
      <dgm:prSet presAssocID="{1D1C61A2-6539-4C17-9ACB-15E514BE2248}" presName="node" presStyleLbl="node1" presStyleIdx="6" presStyleCnt="7" custScaleX="119182">
        <dgm:presLayoutVars>
          <dgm:bulletEnabled val="1"/>
        </dgm:presLayoutVars>
      </dgm:prSet>
      <dgm:spPr/>
      <dgm:t>
        <a:bodyPr/>
        <a:lstStyle/>
        <a:p>
          <a:endParaRPr lang="en-US"/>
        </a:p>
      </dgm:t>
    </dgm:pt>
  </dgm:ptLst>
  <dgm:cxnLst>
    <dgm:cxn modelId="{CE2B3A6D-2FD6-46E0-8C55-4FA0B87EC593}" srcId="{6CA98F07-5974-410E-BD76-E76AC36E298A}" destId="{BE16F5BD-F49C-417C-B2FE-8E5DBDA6D486}" srcOrd="4" destOrd="0" parTransId="{9CC29FC2-EE9F-4017-99D2-A6665C6E21BF}" sibTransId="{219A3CFB-2D35-40B1-B10D-7B2E9CB0B2A5}"/>
    <dgm:cxn modelId="{993A39D3-B10A-44BF-A097-A196774421FE}" srcId="{6CA98F07-5974-410E-BD76-E76AC36E298A}" destId="{3F094BE3-B8D5-4000-89FE-3CC0933AF719}" srcOrd="3" destOrd="0" parTransId="{253AA825-7D2E-4927-9244-2FC6BA6E071C}" sibTransId="{504A052C-C7C9-4C5F-A457-EBD030093843}"/>
    <dgm:cxn modelId="{69BB2A2E-2601-44C2-B28C-4217230D4BB1}" type="presOf" srcId="{3F094BE3-B8D5-4000-89FE-3CC0933AF719}" destId="{22A3060A-FF61-4C3C-B9A0-ADEF1D9103B9}" srcOrd="0" destOrd="0" presId="urn:microsoft.com/office/officeart/2005/8/layout/default#9"/>
    <dgm:cxn modelId="{D19F11F7-4741-40F0-A845-B66B5FCF6596}" type="presOf" srcId="{DCBA119E-5CF1-4BFA-98DA-BE74AAFB86CC}" destId="{3C8A9667-9033-45EC-9448-6A6C2034618A}" srcOrd="0" destOrd="0" presId="urn:microsoft.com/office/officeart/2005/8/layout/default#9"/>
    <dgm:cxn modelId="{23BE4C27-6305-47FA-A4DB-FBC0A97D4129}" type="presOf" srcId="{3B33B015-61C8-4928-995C-5D2F6180D1C0}" destId="{39E7481E-4F5D-49E6-B5E2-EDE11405608E}" srcOrd="0" destOrd="0" presId="urn:microsoft.com/office/officeart/2005/8/layout/default#9"/>
    <dgm:cxn modelId="{145C11DA-E0C9-46DF-9316-09C044D7D0A8}" type="presOf" srcId="{1D1C61A2-6539-4C17-9ACB-15E514BE2248}" destId="{05E1633E-8F50-49BD-9487-1FF0D72E33F0}" srcOrd="0" destOrd="0" presId="urn:microsoft.com/office/officeart/2005/8/layout/default#9"/>
    <dgm:cxn modelId="{A1E9AB4E-30A2-4851-AAF9-0FF34F193A44}" type="presOf" srcId="{466A4396-567E-4522-B51E-47174DB45828}" destId="{31035E77-C220-4FA7-82E4-AD309E033973}" srcOrd="0" destOrd="0" presId="urn:microsoft.com/office/officeart/2005/8/layout/default#9"/>
    <dgm:cxn modelId="{9476C343-F7F4-4F9D-8437-A506DBD3D48E}" srcId="{6CA98F07-5974-410E-BD76-E76AC36E298A}" destId="{1D1C61A2-6539-4C17-9ACB-15E514BE2248}" srcOrd="6" destOrd="0" parTransId="{87ECB0B6-97A6-4214-914C-C4050D57C4F5}" sibTransId="{3B52AA94-0772-49FF-B7E9-FD7070E00C54}"/>
    <dgm:cxn modelId="{35B216BB-24CF-412E-BBA6-0D0EF7666452}" srcId="{6CA98F07-5974-410E-BD76-E76AC36E298A}" destId="{3B33B015-61C8-4928-995C-5D2F6180D1C0}" srcOrd="2" destOrd="0" parTransId="{B0F82AC2-C518-4B9C-B2A1-C1D4B15FB929}" sibTransId="{DA421BA7-DC0E-490F-A5BF-D50CB779E6D6}"/>
    <dgm:cxn modelId="{10FBA45F-26F9-4855-8CA9-86DB2CF80398}" srcId="{6CA98F07-5974-410E-BD76-E76AC36E298A}" destId="{EFFB0F5C-E620-4AE4-B633-58656445666D}" srcOrd="5" destOrd="0" parTransId="{9A97E801-BFA2-40F4-A883-11D7965628F5}" sibTransId="{93B4C752-500B-4FEF-B7E6-5CA743BFCF78}"/>
    <dgm:cxn modelId="{5D1DE432-A0C3-4A46-BF36-1CA80025ABE0}" type="presOf" srcId="{6CA98F07-5974-410E-BD76-E76AC36E298A}" destId="{B01A49B7-12C6-4F8B-856F-EE3D8911E847}" srcOrd="0" destOrd="0" presId="urn:microsoft.com/office/officeart/2005/8/layout/default#9"/>
    <dgm:cxn modelId="{B112ABD4-AFCD-4641-AA58-4F56592AC97B}" srcId="{6CA98F07-5974-410E-BD76-E76AC36E298A}" destId="{DCBA119E-5CF1-4BFA-98DA-BE74AAFB86CC}" srcOrd="0" destOrd="0" parTransId="{9F34FA3F-682E-48DD-BADA-F6EFACDB6C5B}" sibTransId="{719796F7-0B5F-4D2B-AA1A-B47800EB6749}"/>
    <dgm:cxn modelId="{F782CEAB-0617-4727-BBA3-ED91C4BBFBC2}" type="presOf" srcId="{EFFB0F5C-E620-4AE4-B633-58656445666D}" destId="{D9261B20-6D32-4F12-9938-30EA9A86801B}" srcOrd="0" destOrd="0" presId="urn:microsoft.com/office/officeart/2005/8/layout/default#9"/>
    <dgm:cxn modelId="{CB6DC54A-0BA4-4446-8FDF-46740B35A115}" srcId="{6CA98F07-5974-410E-BD76-E76AC36E298A}" destId="{466A4396-567E-4522-B51E-47174DB45828}" srcOrd="1" destOrd="0" parTransId="{A5D823B3-7383-4AEB-BEE8-6EA2F3E2507D}" sibTransId="{05F2B1B0-876E-4421-B849-C8056F506698}"/>
    <dgm:cxn modelId="{FDA5A473-FA07-4C47-9358-C191B7CB4257}" type="presOf" srcId="{BE16F5BD-F49C-417C-B2FE-8E5DBDA6D486}" destId="{9B135C77-7241-47DF-B57C-76FA9B15A293}" srcOrd="0" destOrd="0" presId="urn:microsoft.com/office/officeart/2005/8/layout/default#9"/>
    <dgm:cxn modelId="{51C3B3FA-5F2D-49A4-895A-3CB2217F3C32}" type="presParOf" srcId="{B01A49B7-12C6-4F8B-856F-EE3D8911E847}" destId="{3C8A9667-9033-45EC-9448-6A6C2034618A}" srcOrd="0" destOrd="0" presId="urn:microsoft.com/office/officeart/2005/8/layout/default#9"/>
    <dgm:cxn modelId="{C4A85AF0-1694-4571-873B-2D18E59C19B9}" type="presParOf" srcId="{B01A49B7-12C6-4F8B-856F-EE3D8911E847}" destId="{848A0CD5-4086-4262-943B-B395E48BEBE4}" srcOrd="1" destOrd="0" presId="urn:microsoft.com/office/officeart/2005/8/layout/default#9"/>
    <dgm:cxn modelId="{1B0FCF4B-B421-4E88-95D3-9FB8A2F79D42}" type="presParOf" srcId="{B01A49B7-12C6-4F8B-856F-EE3D8911E847}" destId="{31035E77-C220-4FA7-82E4-AD309E033973}" srcOrd="2" destOrd="0" presId="urn:microsoft.com/office/officeart/2005/8/layout/default#9"/>
    <dgm:cxn modelId="{76A4825B-55FD-4ADC-9547-9463B8F27868}" type="presParOf" srcId="{B01A49B7-12C6-4F8B-856F-EE3D8911E847}" destId="{EFF7D6DF-17A6-4938-8E01-251AA71262D7}" srcOrd="3" destOrd="0" presId="urn:microsoft.com/office/officeart/2005/8/layout/default#9"/>
    <dgm:cxn modelId="{BBA90C71-2359-44F1-B2E6-4F219681FE93}" type="presParOf" srcId="{B01A49B7-12C6-4F8B-856F-EE3D8911E847}" destId="{39E7481E-4F5D-49E6-B5E2-EDE11405608E}" srcOrd="4" destOrd="0" presId="urn:microsoft.com/office/officeart/2005/8/layout/default#9"/>
    <dgm:cxn modelId="{392BC688-281A-4243-95E9-8088CB336434}" type="presParOf" srcId="{B01A49B7-12C6-4F8B-856F-EE3D8911E847}" destId="{11E5268B-816A-43EF-8FE6-7D63E3D56AF6}" srcOrd="5" destOrd="0" presId="urn:microsoft.com/office/officeart/2005/8/layout/default#9"/>
    <dgm:cxn modelId="{C2E33165-F96B-464B-B6CA-62C822825E85}" type="presParOf" srcId="{B01A49B7-12C6-4F8B-856F-EE3D8911E847}" destId="{22A3060A-FF61-4C3C-B9A0-ADEF1D9103B9}" srcOrd="6" destOrd="0" presId="urn:microsoft.com/office/officeart/2005/8/layout/default#9"/>
    <dgm:cxn modelId="{3527BFDB-2499-49B2-9DE4-7267B199AFC8}" type="presParOf" srcId="{B01A49B7-12C6-4F8B-856F-EE3D8911E847}" destId="{54784AC3-9F86-41D4-9A60-11AC08158790}" srcOrd="7" destOrd="0" presId="urn:microsoft.com/office/officeart/2005/8/layout/default#9"/>
    <dgm:cxn modelId="{D4443F39-2AC5-48D9-8D5C-BD100346F5CB}" type="presParOf" srcId="{B01A49B7-12C6-4F8B-856F-EE3D8911E847}" destId="{9B135C77-7241-47DF-B57C-76FA9B15A293}" srcOrd="8" destOrd="0" presId="urn:microsoft.com/office/officeart/2005/8/layout/default#9"/>
    <dgm:cxn modelId="{0E541057-0B0E-42A8-B322-E6519D254C3E}" type="presParOf" srcId="{B01A49B7-12C6-4F8B-856F-EE3D8911E847}" destId="{34DA5104-DF41-41AB-8E6C-37EFF75FD887}" srcOrd="9" destOrd="0" presId="urn:microsoft.com/office/officeart/2005/8/layout/default#9"/>
    <dgm:cxn modelId="{B427ED00-EB45-4015-BAD0-FCFCD282638E}" type="presParOf" srcId="{B01A49B7-12C6-4F8B-856F-EE3D8911E847}" destId="{D9261B20-6D32-4F12-9938-30EA9A86801B}" srcOrd="10" destOrd="0" presId="urn:microsoft.com/office/officeart/2005/8/layout/default#9"/>
    <dgm:cxn modelId="{175C7820-BFF8-4DF0-A858-7483C23AD5CB}" type="presParOf" srcId="{B01A49B7-12C6-4F8B-856F-EE3D8911E847}" destId="{E407C123-57EA-4D12-B3DB-4D7F9968386A}" srcOrd="11" destOrd="0" presId="urn:microsoft.com/office/officeart/2005/8/layout/default#9"/>
    <dgm:cxn modelId="{268AD813-ACC3-49E7-BE8D-2B63BFF999FC}" type="presParOf" srcId="{B01A49B7-12C6-4F8B-856F-EE3D8911E847}" destId="{05E1633E-8F50-49BD-9487-1FF0D72E33F0}" srcOrd="12" destOrd="0" presId="urn:microsoft.com/office/officeart/2005/8/layout/default#9"/>
  </dgm:cxnLst>
  <dgm:bg/>
  <dgm:whole/>
</dgm:dataModel>
</file>

<file path=ppt/diagrams/data14.xml><?xml version="1.0" encoding="utf-8"?>
<dgm:dataModel xmlns:dgm="http://schemas.openxmlformats.org/drawingml/2006/diagram" xmlns:a="http://schemas.openxmlformats.org/drawingml/2006/main">
  <dgm:ptLst>
    <dgm:pt modelId="{48A3A448-D0BC-404A-BF46-39752BAC4F2E}" type="doc">
      <dgm:prSet loTypeId="urn:microsoft.com/office/officeart/2005/8/layout/default#10" loCatId="list" qsTypeId="urn:microsoft.com/office/officeart/2005/8/quickstyle/simple1" qsCatId="simple" csTypeId="urn:microsoft.com/office/officeart/2005/8/colors/colorful1#4" csCatId="colorful" phldr="1"/>
      <dgm:spPr/>
      <dgm:t>
        <a:bodyPr/>
        <a:lstStyle/>
        <a:p>
          <a:endParaRPr lang="en-US"/>
        </a:p>
      </dgm:t>
    </dgm:pt>
    <dgm:pt modelId="{4D235F79-55D5-424B-9607-397F85CB211D}">
      <dgm:prSet phldrT="[Text]"/>
      <dgm:spPr>
        <a:solidFill>
          <a:schemeClr val="accent2">
            <a:lumMod val="40000"/>
            <a:lumOff val="60000"/>
          </a:schemeClr>
        </a:solidFill>
      </dgm:spPr>
      <dgm:t>
        <a:bodyPr/>
        <a:lstStyle/>
        <a:p>
          <a:r>
            <a:rPr lang="az-Latn-AZ" b="1" i="0" dirty="0" smtClean="0">
              <a:solidFill>
                <a:schemeClr val="bg2">
                  <a:lumMod val="10000"/>
                </a:schemeClr>
              </a:solidFill>
              <a:latin typeface="Times New Roman" panose="02020603050405020304" pitchFamily="18" charset="0"/>
              <a:ea typeface="Calibri Light" panose="020F0302020204030204" pitchFamily="34" charset="0"/>
              <a:cs typeface="Times New Roman" panose="02020603050405020304" pitchFamily="18" charset="0"/>
            </a:rPr>
            <a:t>Arqument aydın olmalıdır. </a:t>
          </a:r>
          <a:endParaRPr lang="en-US" b="1" i="0" dirty="0">
            <a:solidFill>
              <a:schemeClr val="bg2">
                <a:lumMod val="10000"/>
              </a:schemeClr>
            </a:solidFill>
          </a:endParaRPr>
        </a:p>
      </dgm:t>
    </dgm:pt>
    <dgm:pt modelId="{62BC70F7-2D21-474E-9BC0-8EC4B1244029}" type="parTrans" cxnId="{ABAFE72A-B1FB-4EA4-86EE-6D47BF6D55F4}">
      <dgm:prSet/>
      <dgm:spPr/>
      <dgm:t>
        <a:bodyPr/>
        <a:lstStyle/>
        <a:p>
          <a:endParaRPr lang="en-US"/>
        </a:p>
      </dgm:t>
    </dgm:pt>
    <dgm:pt modelId="{C3535360-FF74-4076-AD3D-7F3A7B93DD4C}" type="sibTrans" cxnId="{ABAFE72A-B1FB-4EA4-86EE-6D47BF6D55F4}">
      <dgm:prSet/>
      <dgm:spPr/>
      <dgm:t>
        <a:bodyPr/>
        <a:lstStyle/>
        <a:p>
          <a:endParaRPr lang="en-US"/>
        </a:p>
      </dgm:t>
    </dgm:pt>
    <dgm:pt modelId="{8ACC41C6-0D0A-4F5B-BA9F-709493F8B039}">
      <dgm:prSet/>
      <dgm:spPr>
        <a:solidFill>
          <a:schemeClr val="bg2">
            <a:lumMod val="90000"/>
          </a:schemeClr>
        </a:solidFill>
      </dgm:spPr>
      <dgm:t>
        <a:bodyPr/>
        <a:lstStyle/>
        <a:p>
          <a:r>
            <a:rPr lang="az-Latn-AZ" b="1" i="0" dirty="0" smtClean="0">
              <a:solidFill>
                <a:schemeClr val="bg2">
                  <a:lumMod val="10000"/>
                </a:schemeClr>
              </a:solidFill>
              <a:latin typeface="Times New Roman" panose="02020603050405020304" pitchFamily="18" charset="0"/>
              <a:ea typeface="Calibri Light" panose="020F0302020204030204" pitchFamily="34" charset="0"/>
              <a:cs typeface="Times New Roman" panose="02020603050405020304" pitchFamily="18" charset="0"/>
            </a:rPr>
            <a:t>Əmin olun ki, sizin arqumentiniz yazdığınız mövzu və qoyulan sual ilə bilavasitə əlaqəli olmalıdır.</a:t>
          </a:r>
          <a:endParaRPr lang="en-US" b="1" i="0" dirty="0" smtClean="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endParaRPr>
        </a:p>
      </dgm:t>
    </dgm:pt>
    <dgm:pt modelId="{A10C93FA-EDBB-429D-975A-C0BCA5223D75}" type="parTrans" cxnId="{886F637E-866E-4D57-9731-725CD11A382E}">
      <dgm:prSet/>
      <dgm:spPr/>
      <dgm:t>
        <a:bodyPr/>
        <a:lstStyle/>
        <a:p>
          <a:endParaRPr lang="en-US"/>
        </a:p>
      </dgm:t>
    </dgm:pt>
    <dgm:pt modelId="{A29D289F-C0BE-4BF1-A6E0-F972F7BE1EF5}" type="sibTrans" cxnId="{886F637E-866E-4D57-9731-725CD11A382E}">
      <dgm:prSet/>
      <dgm:spPr/>
      <dgm:t>
        <a:bodyPr/>
        <a:lstStyle/>
        <a:p>
          <a:endParaRPr lang="en-US"/>
        </a:p>
      </dgm:t>
    </dgm:pt>
    <dgm:pt modelId="{DA2E4324-A340-4E7D-9865-60CB1DE10FD9}">
      <dgm:prSet/>
      <dgm:spPr>
        <a:solidFill>
          <a:schemeClr val="accent4">
            <a:lumMod val="60000"/>
            <a:lumOff val="40000"/>
          </a:schemeClr>
        </a:solidFill>
      </dgm:spPr>
      <dgm:t>
        <a:bodyPr/>
        <a:lstStyle/>
        <a:p>
          <a:r>
            <a:rPr lang="az-Latn-AZ" b="1" i="0" dirty="0" smtClean="0">
              <a:solidFill>
                <a:schemeClr val="bg2">
                  <a:lumMod val="10000"/>
                </a:schemeClr>
              </a:solidFill>
              <a:latin typeface="Times New Roman" panose="02020603050405020304" pitchFamily="18" charset="0"/>
              <a:ea typeface="Calibri Light" panose="020F0302020204030204" pitchFamily="34" charset="0"/>
              <a:cs typeface="Times New Roman" panose="02020603050405020304" pitchFamily="18" charset="0"/>
            </a:rPr>
            <a:t>Arqumentinizi abzaslarda aydın və ətraflı əsaslandırın.</a:t>
          </a:r>
          <a:endParaRPr lang="en-US" b="1" i="0" dirty="0" smtClean="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endParaRPr>
        </a:p>
      </dgm:t>
    </dgm:pt>
    <dgm:pt modelId="{3D02F00A-7B3B-44BA-8B9B-9C642B019456}" type="parTrans" cxnId="{6ECB6CA0-AEC8-478E-9FD8-7BB46092E238}">
      <dgm:prSet/>
      <dgm:spPr/>
      <dgm:t>
        <a:bodyPr/>
        <a:lstStyle/>
        <a:p>
          <a:endParaRPr lang="en-US"/>
        </a:p>
      </dgm:t>
    </dgm:pt>
    <dgm:pt modelId="{7638FC6F-9F72-48E4-B605-8257E08E3B18}" type="sibTrans" cxnId="{6ECB6CA0-AEC8-478E-9FD8-7BB46092E238}">
      <dgm:prSet/>
      <dgm:spPr/>
      <dgm:t>
        <a:bodyPr/>
        <a:lstStyle/>
        <a:p>
          <a:endParaRPr lang="en-US"/>
        </a:p>
      </dgm:t>
    </dgm:pt>
    <dgm:pt modelId="{67AFD855-2A68-4E6B-9E97-C796519A2C85}">
      <dgm:prSet/>
      <dgm:spPr>
        <a:solidFill>
          <a:schemeClr val="accent5">
            <a:lumMod val="60000"/>
            <a:lumOff val="40000"/>
          </a:schemeClr>
        </a:solidFill>
      </dgm:spPr>
      <dgm:t>
        <a:bodyPr/>
        <a:lstStyle/>
        <a:p>
          <a:r>
            <a:rPr lang="az-Latn-AZ" b="1" i="0" dirty="0" smtClean="0">
              <a:solidFill>
                <a:schemeClr val="bg2">
                  <a:lumMod val="10000"/>
                </a:schemeClr>
              </a:solidFill>
              <a:latin typeface="Times New Roman" panose="02020603050405020304" pitchFamily="18" charset="0"/>
              <a:ea typeface="Calibri Light" panose="020F0302020204030204" pitchFamily="34" charset="0"/>
              <a:cs typeface="Times New Roman" panose="02020603050405020304" pitchFamily="18" charset="0"/>
            </a:rPr>
            <a:t>Arqumentinizin hissələrini ardıcıllıqla qurun. </a:t>
          </a:r>
          <a:endParaRPr lang="en-US" b="1" i="0" dirty="0">
            <a:solidFill>
              <a:schemeClr val="bg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dgm:t>
    </dgm:pt>
    <dgm:pt modelId="{08B5982B-5479-433E-94B1-08F545F020EC}" type="parTrans" cxnId="{576635FA-768E-42B3-BED6-E80D6C1A87D6}">
      <dgm:prSet/>
      <dgm:spPr/>
      <dgm:t>
        <a:bodyPr/>
        <a:lstStyle/>
        <a:p>
          <a:endParaRPr lang="en-US"/>
        </a:p>
      </dgm:t>
    </dgm:pt>
    <dgm:pt modelId="{ABC8BC80-815E-4D11-A7F3-5F74B485B6B7}" type="sibTrans" cxnId="{576635FA-768E-42B3-BED6-E80D6C1A87D6}">
      <dgm:prSet/>
      <dgm:spPr/>
      <dgm:t>
        <a:bodyPr/>
        <a:lstStyle/>
        <a:p>
          <a:endParaRPr lang="en-US"/>
        </a:p>
      </dgm:t>
    </dgm:pt>
    <dgm:pt modelId="{3037AE44-0404-490A-9331-0FB68A4277CC}" type="pres">
      <dgm:prSet presAssocID="{48A3A448-D0BC-404A-BF46-39752BAC4F2E}" presName="diagram" presStyleCnt="0">
        <dgm:presLayoutVars>
          <dgm:dir/>
          <dgm:resizeHandles val="exact"/>
        </dgm:presLayoutVars>
      </dgm:prSet>
      <dgm:spPr/>
      <dgm:t>
        <a:bodyPr/>
        <a:lstStyle/>
        <a:p>
          <a:endParaRPr lang="en-US"/>
        </a:p>
      </dgm:t>
    </dgm:pt>
    <dgm:pt modelId="{450670B6-1DA7-4315-81B8-87DD28FB08D5}" type="pres">
      <dgm:prSet presAssocID="{4D235F79-55D5-424B-9607-397F85CB211D}" presName="node" presStyleLbl="node1" presStyleIdx="0" presStyleCnt="4" custScaleX="111319" custLinFactNeighborX="-17195" custLinFactNeighborY="-735">
        <dgm:presLayoutVars>
          <dgm:bulletEnabled val="1"/>
        </dgm:presLayoutVars>
      </dgm:prSet>
      <dgm:spPr/>
      <dgm:t>
        <a:bodyPr/>
        <a:lstStyle/>
        <a:p>
          <a:endParaRPr lang="en-US"/>
        </a:p>
      </dgm:t>
    </dgm:pt>
    <dgm:pt modelId="{F6E96C46-9354-487B-8A95-90B9A3435963}" type="pres">
      <dgm:prSet presAssocID="{C3535360-FF74-4076-AD3D-7F3A7B93DD4C}" presName="sibTrans" presStyleCnt="0"/>
      <dgm:spPr/>
    </dgm:pt>
    <dgm:pt modelId="{4264F07B-A24E-46A6-993A-EE025FD9AF3C}" type="pres">
      <dgm:prSet presAssocID="{8ACC41C6-0D0A-4F5B-BA9F-709493F8B039}" presName="node" presStyleLbl="node1" presStyleIdx="1" presStyleCnt="4" custScaleX="111319" custLinFactNeighborX="-17195" custLinFactNeighborY="-735">
        <dgm:presLayoutVars>
          <dgm:bulletEnabled val="1"/>
        </dgm:presLayoutVars>
      </dgm:prSet>
      <dgm:spPr/>
      <dgm:t>
        <a:bodyPr/>
        <a:lstStyle/>
        <a:p>
          <a:endParaRPr lang="en-US"/>
        </a:p>
      </dgm:t>
    </dgm:pt>
    <dgm:pt modelId="{57A44CF4-6666-4CBE-942C-E7940970269F}" type="pres">
      <dgm:prSet presAssocID="{A29D289F-C0BE-4BF1-A6E0-F972F7BE1EF5}" presName="sibTrans" presStyleCnt="0"/>
      <dgm:spPr/>
    </dgm:pt>
    <dgm:pt modelId="{C191E2FC-C681-445F-A7F4-DF04E83A767D}" type="pres">
      <dgm:prSet presAssocID="{DA2E4324-A340-4E7D-9865-60CB1DE10FD9}" presName="node" presStyleLbl="node1" presStyleIdx="2" presStyleCnt="4" custScaleX="111319" custLinFactNeighborX="-17195" custLinFactNeighborY="-735">
        <dgm:presLayoutVars>
          <dgm:bulletEnabled val="1"/>
        </dgm:presLayoutVars>
      </dgm:prSet>
      <dgm:spPr/>
      <dgm:t>
        <a:bodyPr/>
        <a:lstStyle/>
        <a:p>
          <a:endParaRPr lang="en-US"/>
        </a:p>
      </dgm:t>
    </dgm:pt>
    <dgm:pt modelId="{8613BC43-0E6E-40FA-8EC3-8D918F777F29}" type="pres">
      <dgm:prSet presAssocID="{7638FC6F-9F72-48E4-B605-8257E08E3B18}" presName="sibTrans" presStyleCnt="0"/>
      <dgm:spPr/>
    </dgm:pt>
    <dgm:pt modelId="{B768BEE3-F9DA-496F-B1CC-C1FD9FC767B7}" type="pres">
      <dgm:prSet presAssocID="{67AFD855-2A68-4E6B-9E97-C796519A2C85}" presName="node" presStyleLbl="node1" presStyleIdx="3" presStyleCnt="4" custScaleX="111319" custLinFactNeighborX="-17195" custLinFactNeighborY="-735">
        <dgm:presLayoutVars>
          <dgm:bulletEnabled val="1"/>
        </dgm:presLayoutVars>
      </dgm:prSet>
      <dgm:spPr/>
      <dgm:t>
        <a:bodyPr/>
        <a:lstStyle/>
        <a:p>
          <a:endParaRPr lang="en-US"/>
        </a:p>
      </dgm:t>
    </dgm:pt>
  </dgm:ptLst>
  <dgm:cxnLst>
    <dgm:cxn modelId="{ABAFE72A-B1FB-4EA4-86EE-6D47BF6D55F4}" srcId="{48A3A448-D0BC-404A-BF46-39752BAC4F2E}" destId="{4D235F79-55D5-424B-9607-397F85CB211D}" srcOrd="0" destOrd="0" parTransId="{62BC70F7-2D21-474E-9BC0-8EC4B1244029}" sibTransId="{C3535360-FF74-4076-AD3D-7F3A7B93DD4C}"/>
    <dgm:cxn modelId="{CBF3D392-7553-47EE-8658-447598AC7B9E}" type="presOf" srcId="{67AFD855-2A68-4E6B-9E97-C796519A2C85}" destId="{B768BEE3-F9DA-496F-B1CC-C1FD9FC767B7}" srcOrd="0" destOrd="0" presId="urn:microsoft.com/office/officeart/2005/8/layout/default#10"/>
    <dgm:cxn modelId="{886F637E-866E-4D57-9731-725CD11A382E}" srcId="{48A3A448-D0BC-404A-BF46-39752BAC4F2E}" destId="{8ACC41C6-0D0A-4F5B-BA9F-709493F8B039}" srcOrd="1" destOrd="0" parTransId="{A10C93FA-EDBB-429D-975A-C0BCA5223D75}" sibTransId="{A29D289F-C0BE-4BF1-A6E0-F972F7BE1EF5}"/>
    <dgm:cxn modelId="{6ECB6CA0-AEC8-478E-9FD8-7BB46092E238}" srcId="{48A3A448-D0BC-404A-BF46-39752BAC4F2E}" destId="{DA2E4324-A340-4E7D-9865-60CB1DE10FD9}" srcOrd="2" destOrd="0" parTransId="{3D02F00A-7B3B-44BA-8B9B-9C642B019456}" sibTransId="{7638FC6F-9F72-48E4-B605-8257E08E3B18}"/>
    <dgm:cxn modelId="{F43259D0-66D2-413F-AB65-77C9404FEDBA}" type="presOf" srcId="{DA2E4324-A340-4E7D-9865-60CB1DE10FD9}" destId="{C191E2FC-C681-445F-A7F4-DF04E83A767D}" srcOrd="0" destOrd="0" presId="urn:microsoft.com/office/officeart/2005/8/layout/default#10"/>
    <dgm:cxn modelId="{395A990E-5C78-4605-A38D-9868B95DF403}" type="presOf" srcId="{8ACC41C6-0D0A-4F5B-BA9F-709493F8B039}" destId="{4264F07B-A24E-46A6-993A-EE025FD9AF3C}" srcOrd="0" destOrd="0" presId="urn:microsoft.com/office/officeart/2005/8/layout/default#10"/>
    <dgm:cxn modelId="{A8CD4661-8CAA-43A3-B2D4-BE9D9CE4E237}" type="presOf" srcId="{4D235F79-55D5-424B-9607-397F85CB211D}" destId="{450670B6-1DA7-4315-81B8-87DD28FB08D5}" srcOrd="0" destOrd="0" presId="urn:microsoft.com/office/officeart/2005/8/layout/default#10"/>
    <dgm:cxn modelId="{576635FA-768E-42B3-BED6-E80D6C1A87D6}" srcId="{48A3A448-D0BC-404A-BF46-39752BAC4F2E}" destId="{67AFD855-2A68-4E6B-9E97-C796519A2C85}" srcOrd="3" destOrd="0" parTransId="{08B5982B-5479-433E-94B1-08F545F020EC}" sibTransId="{ABC8BC80-815E-4D11-A7F3-5F74B485B6B7}"/>
    <dgm:cxn modelId="{4261DF63-7C7F-42B7-B511-A84BE60894C3}" type="presOf" srcId="{48A3A448-D0BC-404A-BF46-39752BAC4F2E}" destId="{3037AE44-0404-490A-9331-0FB68A4277CC}" srcOrd="0" destOrd="0" presId="urn:microsoft.com/office/officeart/2005/8/layout/default#10"/>
    <dgm:cxn modelId="{F39FE0F0-FC9A-4EEE-A3D7-B03520ECBA11}" type="presParOf" srcId="{3037AE44-0404-490A-9331-0FB68A4277CC}" destId="{450670B6-1DA7-4315-81B8-87DD28FB08D5}" srcOrd="0" destOrd="0" presId="urn:microsoft.com/office/officeart/2005/8/layout/default#10"/>
    <dgm:cxn modelId="{EE7DD4A7-0507-4FE0-A16F-58E85EB40601}" type="presParOf" srcId="{3037AE44-0404-490A-9331-0FB68A4277CC}" destId="{F6E96C46-9354-487B-8A95-90B9A3435963}" srcOrd="1" destOrd="0" presId="urn:microsoft.com/office/officeart/2005/8/layout/default#10"/>
    <dgm:cxn modelId="{3E3BFA67-9FC2-488B-8A93-647CBFEED34B}" type="presParOf" srcId="{3037AE44-0404-490A-9331-0FB68A4277CC}" destId="{4264F07B-A24E-46A6-993A-EE025FD9AF3C}" srcOrd="2" destOrd="0" presId="urn:microsoft.com/office/officeart/2005/8/layout/default#10"/>
    <dgm:cxn modelId="{05AF0FF8-B48B-4C6D-A2AB-B196D8BDE578}" type="presParOf" srcId="{3037AE44-0404-490A-9331-0FB68A4277CC}" destId="{57A44CF4-6666-4CBE-942C-E7940970269F}" srcOrd="3" destOrd="0" presId="urn:microsoft.com/office/officeart/2005/8/layout/default#10"/>
    <dgm:cxn modelId="{7AC7EF8D-882A-4118-A219-951B5CAB1789}" type="presParOf" srcId="{3037AE44-0404-490A-9331-0FB68A4277CC}" destId="{C191E2FC-C681-445F-A7F4-DF04E83A767D}" srcOrd="4" destOrd="0" presId="urn:microsoft.com/office/officeart/2005/8/layout/default#10"/>
    <dgm:cxn modelId="{E85C3ABD-E2D9-4625-BA7D-1A90E9E89F3C}" type="presParOf" srcId="{3037AE44-0404-490A-9331-0FB68A4277CC}" destId="{8613BC43-0E6E-40FA-8EC3-8D918F777F29}" srcOrd="5" destOrd="0" presId="urn:microsoft.com/office/officeart/2005/8/layout/default#10"/>
    <dgm:cxn modelId="{A98EE7D2-96E5-4095-85D4-8CE5F234AD3A}" type="presParOf" srcId="{3037AE44-0404-490A-9331-0FB68A4277CC}" destId="{B768BEE3-F9DA-496F-B1CC-C1FD9FC767B7}" srcOrd="6" destOrd="0" presId="urn:microsoft.com/office/officeart/2005/8/layout/default#10"/>
  </dgm:cxnLst>
  <dgm:bg/>
  <dgm:whole/>
</dgm:dataModel>
</file>

<file path=ppt/diagrams/data15.xml><?xml version="1.0" encoding="utf-8"?>
<dgm:dataModel xmlns:dgm="http://schemas.openxmlformats.org/drawingml/2006/diagram" xmlns:a="http://schemas.openxmlformats.org/drawingml/2006/main">
  <dgm:ptLst>
    <dgm:pt modelId="{8B379AC6-98B0-42B7-82E0-6E3F143A9C60}" type="doc">
      <dgm:prSet loTypeId="urn:microsoft.com/office/officeart/2005/8/layout/default#12" loCatId="list" qsTypeId="urn:microsoft.com/office/officeart/2005/8/quickstyle/simple1" qsCatId="simple" csTypeId="urn:microsoft.com/office/officeart/2005/8/colors/colorful2" csCatId="colorful" phldr="1"/>
      <dgm:spPr/>
      <dgm:t>
        <a:bodyPr/>
        <a:lstStyle/>
        <a:p>
          <a:endParaRPr lang="en-US"/>
        </a:p>
      </dgm:t>
    </dgm:pt>
    <dgm:pt modelId="{E4CD71D0-506D-41EB-AC25-9085EBDF3994}">
      <dgm:prSet phldrT="[Text]"/>
      <dgm:spPr/>
      <dgm:t>
        <a:bodyPr/>
        <a:lstStyle/>
        <a:p>
          <a:r>
            <a:rPr lang="ru-RU" dirty="0" smtClean="0">
              <a:solidFill>
                <a:schemeClr val="bg1"/>
              </a:solidFill>
              <a:latin typeface="Times New Roman" pitchFamily="18" charset="0"/>
              <a:cs typeface="Times New Roman" pitchFamily="18" charset="0"/>
            </a:rPr>
            <a:t>Tədqiqat işinizi araşdırarkən və inkişaf etdirərkən hansı metodlardan istifadə</a:t>
          </a:r>
          <a:r>
            <a:rPr lang="en-US" dirty="0" smtClean="0">
              <a:solidFill>
                <a:schemeClr val="bg1"/>
              </a:solidFill>
              <a:latin typeface="Times New Roman" pitchFamily="18" charset="0"/>
              <a:cs typeface="Times New Roman" pitchFamily="18" charset="0"/>
            </a:rPr>
            <a:t> </a:t>
          </a:r>
          <a:r>
            <a:rPr lang="ru-RU" dirty="0" smtClean="0">
              <a:solidFill>
                <a:schemeClr val="bg1"/>
              </a:solidFill>
              <a:latin typeface="Times New Roman" pitchFamily="18" charset="0"/>
              <a:cs typeface="Times New Roman" pitchFamily="18" charset="0"/>
            </a:rPr>
            <a:t>etməyi planlaşdırdığınızı izah edin.</a:t>
          </a:r>
          <a:endParaRPr lang="en-US" dirty="0">
            <a:solidFill>
              <a:schemeClr val="bg1"/>
            </a:solidFill>
            <a:latin typeface="Times New Roman" pitchFamily="18" charset="0"/>
            <a:cs typeface="Times New Roman" pitchFamily="18" charset="0"/>
          </a:endParaRPr>
        </a:p>
      </dgm:t>
    </dgm:pt>
    <dgm:pt modelId="{B71621A3-ED85-49CD-86CC-FA68203D115A}" type="parTrans" cxnId="{F39B4B23-04DA-492B-81D3-34F96AF053D7}">
      <dgm:prSet/>
      <dgm:spPr/>
      <dgm:t>
        <a:bodyPr/>
        <a:lstStyle/>
        <a:p>
          <a:endParaRPr lang="en-US"/>
        </a:p>
      </dgm:t>
    </dgm:pt>
    <dgm:pt modelId="{79E72F01-3571-4E20-B538-AC943F28C2FA}" type="sibTrans" cxnId="{F39B4B23-04DA-492B-81D3-34F96AF053D7}">
      <dgm:prSet/>
      <dgm:spPr/>
      <dgm:t>
        <a:bodyPr/>
        <a:lstStyle/>
        <a:p>
          <a:endParaRPr lang="en-US"/>
        </a:p>
      </dgm:t>
    </dgm:pt>
    <dgm:pt modelId="{12B921CD-F8B8-4211-9752-15AB47141509}">
      <dgm:prSet/>
      <dgm:spPr/>
      <dgm:t>
        <a:bodyPr/>
        <a:lstStyle/>
        <a:p>
          <a:r>
            <a:rPr lang="az-Latn-AZ" dirty="0" smtClean="0">
              <a:solidFill>
                <a:schemeClr val="bg1"/>
              </a:solidFill>
              <a:latin typeface="Times New Roman" pitchFamily="18" charset="0"/>
              <a:cs typeface="Times New Roman" pitchFamily="18" charset="0"/>
            </a:rPr>
            <a:t>Təsviri yazı yanaşmasından istifadə edin.</a:t>
          </a:r>
        </a:p>
      </dgm:t>
    </dgm:pt>
    <dgm:pt modelId="{53F0B29B-837D-4AB4-AB71-F7B24EBCE7DA}" type="parTrans" cxnId="{D7533D9C-4212-41A6-BE8A-64DD570DE264}">
      <dgm:prSet/>
      <dgm:spPr/>
      <dgm:t>
        <a:bodyPr/>
        <a:lstStyle/>
        <a:p>
          <a:endParaRPr lang="en-US"/>
        </a:p>
      </dgm:t>
    </dgm:pt>
    <dgm:pt modelId="{B33DE6EA-E6F9-45C3-9D39-00638EB01C62}" type="sibTrans" cxnId="{D7533D9C-4212-41A6-BE8A-64DD570DE264}">
      <dgm:prSet/>
      <dgm:spPr/>
      <dgm:t>
        <a:bodyPr/>
        <a:lstStyle/>
        <a:p>
          <a:endParaRPr lang="en-US"/>
        </a:p>
      </dgm:t>
    </dgm:pt>
    <dgm:pt modelId="{4B22BBD4-E764-4A9D-86E9-7FE354149099}">
      <dgm:prSet/>
      <dgm:spPr/>
      <dgm:t>
        <a:bodyPr/>
        <a:lstStyle/>
        <a:p>
          <a:r>
            <a:rPr lang="az-Latn-AZ" dirty="0" smtClean="0">
              <a:solidFill>
                <a:schemeClr val="bg1"/>
              </a:solidFill>
              <a:latin typeface="Times New Roman" pitchFamily="18" charset="0"/>
              <a:cs typeface="Times New Roman" pitchFamily="18" charset="0"/>
            </a:rPr>
            <a:t>Sorğu kağızlarını, müsahibə stenoqramalarını və digər məlumatları bura daxil etməyin</a:t>
          </a:r>
          <a:r>
            <a:rPr lang="en-US" dirty="0" smtClean="0">
              <a:solidFill>
                <a:schemeClr val="tx1"/>
              </a:solidFill>
            </a:rPr>
            <a:t>.</a:t>
          </a:r>
          <a:endParaRPr lang="en-US" dirty="0">
            <a:solidFill>
              <a:schemeClr val="tx1"/>
            </a:solidFill>
          </a:endParaRPr>
        </a:p>
      </dgm:t>
    </dgm:pt>
    <dgm:pt modelId="{60804580-032F-4BB8-81B8-B93E2F890367}" type="parTrans" cxnId="{37894B11-1AF5-47B6-A4EC-BFE86467DAD5}">
      <dgm:prSet/>
      <dgm:spPr/>
      <dgm:t>
        <a:bodyPr/>
        <a:lstStyle/>
        <a:p>
          <a:endParaRPr lang="en-US"/>
        </a:p>
      </dgm:t>
    </dgm:pt>
    <dgm:pt modelId="{3469A786-DDBA-4A75-B4DD-01DF688904E4}" type="sibTrans" cxnId="{37894B11-1AF5-47B6-A4EC-BFE86467DAD5}">
      <dgm:prSet/>
      <dgm:spPr/>
      <dgm:t>
        <a:bodyPr/>
        <a:lstStyle/>
        <a:p>
          <a:endParaRPr lang="en-US"/>
        </a:p>
      </dgm:t>
    </dgm:pt>
    <dgm:pt modelId="{6D07F75E-5BD9-4D92-B069-67A938F06291}" type="pres">
      <dgm:prSet presAssocID="{8B379AC6-98B0-42B7-82E0-6E3F143A9C60}" presName="diagram" presStyleCnt="0">
        <dgm:presLayoutVars>
          <dgm:dir/>
          <dgm:resizeHandles val="exact"/>
        </dgm:presLayoutVars>
      </dgm:prSet>
      <dgm:spPr/>
      <dgm:t>
        <a:bodyPr/>
        <a:lstStyle/>
        <a:p>
          <a:endParaRPr lang="en-US"/>
        </a:p>
      </dgm:t>
    </dgm:pt>
    <dgm:pt modelId="{F6403753-2BC1-46CC-A785-BAA5FBCBE595}" type="pres">
      <dgm:prSet presAssocID="{E4CD71D0-506D-41EB-AC25-9085EBDF3994}" presName="node" presStyleLbl="node1" presStyleIdx="0" presStyleCnt="3" custScaleX="160716" custLinFactNeighborX="-7438" custLinFactNeighborY="6198">
        <dgm:presLayoutVars>
          <dgm:bulletEnabled val="1"/>
        </dgm:presLayoutVars>
      </dgm:prSet>
      <dgm:spPr/>
      <dgm:t>
        <a:bodyPr/>
        <a:lstStyle/>
        <a:p>
          <a:endParaRPr lang="en-US"/>
        </a:p>
      </dgm:t>
    </dgm:pt>
    <dgm:pt modelId="{B4068DA4-09C8-4A13-8232-E307DAA8B9CC}" type="pres">
      <dgm:prSet presAssocID="{79E72F01-3571-4E20-B538-AC943F28C2FA}" presName="sibTrans" presStyleCnt="0"/>
      <dgm:spPr/>
      <dgm:t>
        <a:bodyPr/>
        <a:lstStyle/>
        <a:p>
          <a:endParaRPr lang="en-US"/>
        </a:p>
      </dgm:t>
    </dgm:pt>
    <dgm:pt modelId="{58D3E50E-0725-4455-902C-164E64F41983}" type="pres">
      <dgm:prSet presAssocID="{12B921CD-F8B8-4211-9752-15AB47141509}" presName="node" presStyleLbl="node1" presStyleIdx="1" presStyleCnt="3" custScaleX="160716" custLinFactNeighborX="-7438" custLinFactNeighborY="6198">
        <dgm:presLayoutVars>
          <dgm:bulletEnabled val="1"/>
        </dgm:presLayoutVars>
      </dgm:prSet>
      <dgm:spPr/>
      <dgm:t>
        <a:bodyPr/>
        <a:lstStyle/>
        <a:p>
          <a:endParaRPr lang="en-US"/>
        </a:p>
      </dgm:t>
    </dgm:pt>
    <dgm:pt modelId="{2E4DCEF8-A5D3-4BD2-A2A6-B0CCF8887904}" type="pres">
      <dgm:prSet presAssocID="{B33DE6EA-E6F9-45C3-9D39-00638EB01C62}" presName="sibTrans" presStyleCnt="0"/>
      <dgm:spPr/>
      <dgm:t>
        <a:bodyPr/>
        <a:lstStyle/>
        <a:p>
          <a:endParaRPr lang="en-US"/>
        </a:p>
      </dgm:t>
    </dgm:pt>
    <dgm:pt modelId="{1F1CEDB7-08B0-4B16-B5DC-25F90A660E04}" type="pres">
      <dgm:prSet presAssocID="{4B22BBD4-E764-4A9D-86E9-7FE354149099}" presName="node" presStyleLbl="node1" presStyleIdx="2" presStyleCnt="3" custScaleX="160716" custLinFactNeighborX="-5579" custLinFactNeighborY="-6841">
        <dgm:presLayoutVars>
          <dgm:bulletEnabled val="1"/>
        </dgm:presLayoutVars>
      </dgm:prSet>
      <dgm:spPr/>
      <dgm:t>
        <a:bodyPr/>
        <a:lstStyle/>
        <a:p>
          <a:endParaRPr lang="en-US"/>
        </a:p>
      </dgm:t>
    </dgm:pt>
  </dgm:ptLst>
  <dgm:cxnLst>
    <dgm:cxn modelId="{EE4D1EE0-676A-4E56-B590-9AAA87962EAE}" type="presOf" srcId="{12B921CD-F8B8-4211-9752-15AB47141509}" destId="{58D3E50E-0725-4455-902C-164E64F41983}" srcOrd="0" destOrd="0" presId="urn:microsoft.com/office/officeart/2005/8/layout/default#12"/>
    <dgm:cxn modelId="{6C636243-3616-4E4A-996F-97074EBD586C}" type="presOf" srcId="{E4CD71D0-506D-41EB-AC25-9085EBDF3994}" destId="{F6403753-2BC1-46CC-A785-BAA5FBCBE595}" srcOrd="0" destOrd="0" presId="urn:microsoft.com/office/officeart/2005/8/layout/default#12"/>
    <dgm:cxn modelId="{F39B4B23-04DA-492B-81D3-34F96AF053D7}" srcId="{8B379AC6-98B0-42B7-82E0-6E3F143A9C60}" destId="{E4CD71D0-506D-41EB-AC25-9085EBDF3994}" srcOrd="0" destOrd="0" parTransId="{B71621A3-ED85-49CD-86CC-FA68203D115A}" sibTransId="{79E72F01-3571-4E20-B538-AC943F28C2FA}"/>
    <dgm:cxn modelId="{D7533D9C-4212-41A6-BE8A-64DD570DE264}" srcId="{8B379AC6-98B0-42B7-82E0-6E3F143A9C60}" destId="{12B921CD-F8B8-4211-9752-15AB47141509}" srcOrd="1" destOrd="0" parTransId="{53F0B29B-837D-4AB4-AB71-F7B24EBCE7DA}" sibTransId="{B33DE6EA-E6F9-45C3-9D39-00638EB01C62}"/>
    <dgm:cxn modelId="{C50590B1-A327-4D3B-A8CD-A50ADDB00FBF}" type="presOf" srcId="{4B22BBD4-E764-4A9D-86E9-7FE354149099}" destId="{1F1CEDB7-08B0-4B16-B5DC-25F90A660E04}" srcOrd="0" destOrd="0" presId="urn:microsoft.com/office/officeart/2005/8/layout/default#12"/>
    <dgm:cxn modelId="{37894B11-1AF5-47B6-A4EC-BFE86467DAD5}" srcId="{8B379AC6-98B0-42B7-82E0-6E3F143A9C60}" destId="{4B22BBD4-E764-4A9D-86E9-7FE354149099}" srcOrd="2" destOrd="0" parTransId="{60804580-032F-4BB8-81B8-B93E2F890367}" sibTransId="{3469A786-DDBA-4A75-B4DD-01DF688904E4}"/>
    <dgm:cxn modelId="{8E5CB732-5985-400E-981F-88AA8408CD82}" type="presOf" srcId="{8B379AC6-98B0-42B7-82E0-6E3F143A9C60}" destId="{6D07F75E-5BD9-4D92-B069-67A938F06291}" srcOrd="0" destOrd="0" presId="urn:microsoft.com/office/officeart/2005/8/layout/default#12"/>
    <dgm:cxn modelId="{6910D82A-9460-479E-820F-9F44C65A9197}" type="presParOf" srcId="{6D07F75E-5BD9-4D92-B069-67A938F06291}" destId="{F6403753-2BC1-46CC-A785-BAA5FBCBE595}" srcOrd="0" destOrd="0" presId="urn:microsoft.com/office/officeart/2005/8/layout/default#12"/>
    <dgm:cxn modelId="{9917E2D0-4126-4EB4-898E-36F4B4DE0E46}" type="presParOf" srcId="{6D07F75E-5BD9-4D92-B069-67A938F06291}" destId="{B4068DA4-09C8-4A13-8232-E307DAA8B9CC}" srcOrd="1" destOrd="0" presId="urn:microsoft.com/office/officeart/2005/8/layout/default#12"/>
    <dgm:cxn modelId="{C9D9CABC-B04B-49A7-A11C-08DB35B133BE}" type="presParOf" srcId="{6D07F75E-5BD9-4D92-B069-67A938F06291}" destId="{58D3E50E-0725-4455-902C-164E64F41983}" srcOrd="2" destOrd="0" presId="urn:microsoft.com/office/officeart/2005/8/layout/default#12"/>
    <dgm:cxn modelId="{79A67AD5-857A-4E59-9163-97E551EE1D2B}" type="presParOf" srcId="{6D07F75E-5BD9-4D92-B069-67A938F06291}" destId="{2E4DCEF8-A5D3-4BD2-A2A6-B0CCF8887904}" srcOrd="3" destOrd="0" presId="urn:microsoft.com/office/officeart/2005/8/layout/default#12"/>
    <dgm:cxn modelId="{D0B00C83-DF27-49C9-8FE3-CDF2DF2E655E}" type="presParOf" srcId="{6D07F75E-5BD9-4D92-B069-67A938F06291}" destId="{1F1CEDB7-08B0-4B16-B5DC-25F90A660E04}" srcOrd="4" destOrd="0" presId="urn:microsoft.com/office/officeart/2005/8/layout/default#12"/>
  </dgm:cxnLst>
  <dgm:bg/>
  <dgm:whole/>
</dgm:dataModel>
</file>

<file path=ppt/diagrams/data16.xml><?xml version="1.0" encoding="utf-8"?>
<dgm:dataModel xmlns:dgm="http://schemas.openxmlformats.org/drawingml/2006/diagram" xmlns:a="http://schemas.openxmlformats.org/drawingml/2006/main">
  <dgm:ptLst>
    <dgm:pt modelId="{73BE895C-36C9-4E79-BC0F-34167182D6B0}" type="doc">
      <dgm:prSet loTypeId="urn:microsoft.com/office/officeart/2005/8/layout/default#13" loCatId="list" qsTypeId="urn:microsoft.com/office/officeart/2005/8/quickstyle/3d1" qsCatId="3D" csTypeId="urn:microsoft.com/office/officeart/2005/8/colors/colorful4" csCatId="colorful" phldr="1"/>
      <dgm:spPr/>
      <dgm:t>
        <a:bodyPr/>
        <a:lstStyle/>
        <a:p>
          <a:endParaRPr lang="en-US"/>
        </a:p>
      </dgm:t>
    </dgm:pt>
    <dgm:pt modelId="{2C132EE2-1996-4E45-A04A-695A44F03C79}">
      <dgm:prSet phldrT="[Text]" custT="1"/>
      <dgm:spPr/>
      <dgm:t>
        <a:bodyPr/>
        <a:lstStyle/>
        <a:p>
          <a:r>
            <a:rPr lang="ru-RU" sz="2800" dirty="0" smtClean="0">
              <a:solidFill>
                <a:schemeClr val="bg1"/>
              </a:solidFill>
              <a:latin typeface="Times New Roman" pitchFamily="18" charset="0"/>
              <a:cs typeface="Times New Roman" pitchFamily="18" charset="0"/>
            </a:rPr>
            <a:t>Birinci funksiya - yazıda əhatə olunan əsas məqamları yekunlaşdırmaq və bir yerə toplamaq. Buna həm də "geriyə baxma” deyirlər; </a:t>
          </a:r>
          <a:endParaRPr lang="en-US" sz="2800" dirty="0">
            <a:solidFill>
              <a:schemeClr val="bg1"/>
            </a:solidFill>
            <a:latin typeface="Times New Roman" pitchFamily="18" charset="0"/>
            <a:cs typeface="Times New Roman" pitchFamily="18" charset="0"/>
          </a:endParaRPr>
        </a:p>
      </dgm:t>
    </dgm:pt>
    <dgm:pt modelId="{05449BFD-27D8-44CF-BD01-2C7A165E9DFB}" type="parTrans" cxnId="{DF1E1C84-7E18-4597-B0FA-1428612B694C}">
      <dgm:prSet/>
      <dgm:spPr/>
      <dgm:t>
        <a:bodyPr/>
        <a:lstStyle/>
        <a:p>
          <a:endParaRPr lang="en-US"/>
        </a:p>
      </dgm:t>
    </dgm:pt>
    <dgm:pt modelId="{7044FCF8-8140-45E7-A066-5DAC5FD5EF2B}" type="sibTrans" cxnId="{DF1E1C84-7E18-4597-B0FA-1428612B694C}">
      <dgm:prSet/>
      <dgm:spPr/>
      <dgm:t>
        <a:bodyPr/>
        <a:lstStyle/>
        <a:p>
          <a:endParaRPr lang="en-US"/>
        </a:p>
      </dgm:t>
    </dgm:pt>
    <dgm:pt modelId="{71A73901-FAFD-4252-AAD4-5775870F2D51}">
      <dgm:prSet custT="1"/>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az-Latn-AZ" sz="2800" dirty="0" smtClean="0">
              <a:solidFill>
                <a:schemeClr val="bg1"/>
              </a:solidFill>
              <a:latin typeface="Times New Roman" pitchFamily="18" charset="0"/>
              <a:cs typeface="Times New Roman" pitchFamily="18" charset="0"/>
            </a:rPr>
            <a:t>İ</a:t>
          </a:r>
          <a:r>
            <a:rPr lang="ru-RU" sz="2800" dirty="0" smtClean="0">
              <a:solidFill>
                <a:schemeClr val="bg1"/>
              </a:solidFill>
              <a:latin typeface="Times New Roman" pitchFamily="18" charset="0"/>
              <a:cs typeface="Times New Roman" pitchFamily="18" charset="0"/>
            </a:rPr>
            <a:t>kinci funksiya isə əsas hissədə qoyulan məsələ ilə bağlı son şərhləri və mühakimələri verməkdir. </a:t>
          </a:r>
          <a:endParaRPr lang="en-US" sz="2800" dirty="0">
            <a:solidFill>
              <a:schemeClr val="bg1"/>
            </a:solidFill>
            <a:latin typeface="Times New Roman" pitchFamily="18" charset="0"/>
            <a:cs typeface="Times New Roman" pitchFamily="18" charset="0"/>
          </a:endParaRPr>
        </a:p>
      </dgm:t>
    </dgm:pt>
    <dgm:pt modelId="{482DD26E-C0AE-4C2B-8B44-465D7B107082}" type="parTrans" cxnId="{8E04B70F-4ADE-46C3-8F07-A62AD2CED1C3}">
      <dgm:prSet/>
      <dgm:spPr/>
      <dgm:t>
        <a:bodyPr/>
        <a:lstStyle/>
        <a:p>
          <a:endParaRPr lang="en-US"/>
        </a:p>
      </dgm:t>
    </dgm:pt>
    <dgm:pt modelId="{8E181CCF-1FD0-4C93-B201-7C4C47D37761}" type="sibTrans" cxnId="{8E04B70F-4ADE-46C3-8F07-A62AD2CED1C3}">
      <dgm:prSet/>
      <dgm:spPr/>
      <dgm:t>
        <a:bodyPr/>
        <a:lstStyle/>
        <a:p>
          <a:endParaRPr lang="en-US"/>
        </a:p>
      </dgm:t>
    </dgm:pt>
    <dgm:pt modelId="{6955E151-458E-4FE5-AABB-EDBE405F9A42}" type="pres">
      <dgm:prSet presAssocID="{73BE895C-36C9-4E79-BC0F-34167182D6B0}" presName="diagram" presStyleCnt="0">
        <dgm:presLayoutVars>
          <dgm:dir/>
          <dgm:resizeHandles val="exact"/>
        </dgm:presLayoutVars>
      </dgm:prSet>
      <dgm:spPr/>
      <dgm:t>
        <a:bodyPr/>
        <a:lstStyle/>
        <a:p>
          <a:endParaRPr lang="en-US"/>
        </a:p>
      </dgm:t>
    </dgm:pt>
    <dgm:pt modelId="{FAA85E57-202A-4CEA-AB36-6FF76215886E}" type="pres">
      <dgm:prSet presAssocID="{2C132EE2-1996-4E45-A04A-695A44F03C79}" presName="node" presStyleLbl="node1" presStyleIdx="0" presStyleCnt="2" custScaleX="113152" custScaleY="83273" custLinFactNeighborX="3687" custLinFactNeighborY="-2195">
        <dgm:presLayoutVars>
          <dgm:bulletEnabled val="1"/>
        </dgm:presLayoutVars>
      </dgm:prSet>
      <dgm:spPr/>
      <dgm:t>
        <a:bodyPr/>
        <a:lstStyle/>
        <a:p>
          <a:endParaRPr lang="en-US"/>
        </a:p>
      </dgm:t>
    </dgm:pt>
    <dgm:pt modelId="{47E456CF-F79B-4EFE-8E9A-AB02B1C6C6C9}" type="pres">
      <dgm:prSet presAssocID="{7044FCF8-8140-45E7-A066-5DAC5FD5EF2B}" presName="sibTrans" presStyleCnt="0"/>
      <dgm:spPr/>
    </dgm:pt>
    <dgm:pt modelId="{046891DD-ECD1-4034-82C5-15FD14AA0619}" type="pres">
      <dgm:prSet presAssocID="{71A73901-FAFD-4252-AAD4-5775870F2D51}" presName="node" presStyleLbl="node1" presStyleIdx="1" presStyleCnt="2" custScaleX="113152" custScaleY="83273" custLinFactNeighborY="-3511">
        <dgm:presLayoutVars>
          <dgm:bulletEnabled val="1"/>
        </dgm:presLayoutVars>
      </dgm:prSet>
      <dgm:spPr/>
      <dgm:t>
        <a:bodyPr/>
        <a:lstStyle/>
        <a:p>
          <a:endParaRPr lang="en-US"/>
        </a:p>
      </dgm:t>
    </dgm:pt>
  </dgm:ptLst>
  <dgm:cxnLst>
    <dgm:cxn modelId="{8E04B70F-4ADE-46C3-8F07-A62AD2CED1C3}" srcId="{73BE895C-36C9-4E79-BC0F-34167182D6B0}" destId="{71A73901-FAFD-4252-AAD4-5775870F2D51}" srcOrd="1" destOrd="0" parTransId="{482DD26E-C0AE-4C2B-8B44-465D7B107082}" sibTransId="{8E181CCF-1FD0-4C93-B201-7C4C47D37761}"/>
    <dgm:cxn modelId="{987279A1-05BC-4AF3-A207-7A9CD4B72019}" type="presOf" srcId="{71A73901-FAFD-4252-AAD4-5775870F2D51}" destId="{046891DD-ECD1-4034-82C5-15FD14AA0619}" srcOrd="0" destOrd="0" presId="urn:microsoft.com/office/officeart/2005/8/layout/default#13"/>
    <dgm:cxn modelId="{DF1E1C84-7E18-4597-B0FA-1428612B694C}" srcId="{73BE895C-36C9-4E79-BC0F-34167182D6B0}" destId="{2C132EE2-1996-4E45-A04A-695A44F03C79}" srcOrd="0" destOrd="0" parTransId="{05449BFD-27D8-44CF-BD01-2C7A165E9DFB}" sibTransId="{7044FCF8-8140-45E7-A066-5DAC5FD5EF2B}"/>
    <dgm:cxn modelId="{325BD45B-5BCF-4C20-9BB2-C2698E2BE5DE}" type="presOf" srcId="{73BE895C-36C9-4E79-BC0F-34167182D6B0}" destId="{6955E151-458E-4FE5-AABB-EDBE405F9A42}" srcOrd="0" destOrd="0" presId="urn:microsoft.com/office/officeart/2005/8/layout/default#13"/>
    <dgm:cxn modelId="{C56056CD-AA68-447A-8C00-E785CC348A49}" type="presOf" srcId="{2C132EE2-1996-4E45-A04A-695A44F03C79}" destId="{FAA85E57-202A-4CEA-AB36-6FF76215886E}" srcOrd="0" destOrd="0" presId="urn:microsoft.com/office/officeart/2005/8/layout/default#13"/>
    <dgm:cxn modelId="{BBBD96DD-88D0-4077-84CB-93778ECC8C98}" type="presParOf" srcId="{6955E151-458E-4FE5-AABB-EDBE405F9A42}" destId="{FAA85E57-202A-4CEA-AB36-6FF76215886E}" srcOrd="0" destOrd="0" presId="urn:microsoft.com/office/officeart/2005/8/layout/default#13"/>
    <dgm:cxn modelId="{A60D2573-B441-4FA5-A712-872D666F9A3B}" type="presParOf" srcId="{6955E151-458E-4FE5-AABB-EDBE405F9A42}" destId="{47E456CF-F79B-4EFE-8E9A-AB02B1C6C6C9}" srcOrd="1" destOrd="0" presId="urn:microsoft.com/office/officeart/2005/8/layout/default#13"/>
    <dgm:cxn modelId="{C7535D25-981D-4271-9111-4A1ADA03115F}" type="presParOf" srcId="{6955E151-458E-4FE5-AABB-EDBE405F9A42}" destId="{046891DD-ECD1-4034-82C5-15FD14AA0619}" srcOrd="2" destOrd="0" presId="urn:microsoft.com/office/officeart/2005/8/layout/default#13"/>
  </dgm:cxnLst>
  <dgm:bg/>
  <dgm:whole/>
</dgm:dataModel>
</file>

<file path=ppt/diagrams/data17.xml><?xml version="1.0" encoding="utf-8"?>
<dgm:dataModel xmlns:dgm="http://schemas.openxmlformats.org/drawingml/2006/diagram" xmlns:a="http://schemas.openxmlformats.org/drawingml/2006/main">
  <dgm:ptLst>
    <dgm:pt modelId="{A30E24F2-9575-4059-BA49-A3EAA4F22AF6}" type="doc">
      <dgm:prSet loTypeId="urn:microsoft.com/office/officeart/2005/8/layout/chevron1" loCatId="process" qsTypeId="urn:microsoft.com/office/officeart/2005/8/quickstyle/simple1" qsCatId="simple" csTypeId="urn:microsoft.com/office/officeart/2005/8/colors/accent1_2" csCatId="accent1" phldr="1"/>
      <dgm:spPr/>
    </dgm:pt>
    <dgm:pt modelId="{61A01DBA-F9DB-4297-AFBC-7147381FDB81}">
      <dgm:prSet phldrT="[Text]"/>
      <dgm:spPr/>
      <dgm:t>
        <a:bodyPr/>
        <a:lstStyle/>
        <a:p>
          <a:r>
            <a:rPr lang="az-Latn-AZ" b="1" dirty="0" smtClean="0"/>
            <a:t>Kitablar</a:t>
          </a:r>
          <a:endParaRPr lang="en-US" dirty="0"/>
        </a:p>
      </dgm:t>
    </dgm:pt>
    <dgm:pt modelId="{0979E77D-52E6-45CD-872B-2C56131BE601}" type="parTrans" cxnId="{1C91228B-F180-47AB-A90A-C9FC7B272DD4}">
      <dgm:prSet/>
      <dgm:spPr/>
      <dgm:t>
        <a:bodyPr/>
        <a:lstStyle/>
        <a:p>
          <a:endParaRPr lang="en-US"/>
        </a:p>
      </dgm:t>
    </dgm:pt>
    <dgm:pt modelId="{26701FF3-F866-4C3A-84A1-D76264C63999}" type="sibTrans" cxnId="{1C91228B-F180-47AB-A90A-C9FC7B272DD4}">
      <dgm:prSet/>
      <dgm:spPr/>
      <dgm:t>
        <a:bodyPr/>
        <a:lstStyle/>
        <a:p>
          <a:endParaRPr lang="en-US"/>
        </a:p>
      </dgm:t>
    </dgm:pt>
    <dgm:pt modelId="{D2D4E8BD-1907-4F2A-A557-07B6CCCD47EF}">
      <dgm:prSet/>
      <dgm:spPr/>
      <dgm:t>
        <a:bodyPr/>
        <a:lstStyle/>
        <a:p>
          <a:r>
            <a:rPr lang="az-Latn-AZ" b="1" dirty="0" smtClean="0"/>
            <a:t>Jurnal məqalələri</a:t>
          </a:r>
          <a:endParaRPr lang="en-US" dirty="0"/>
        </a:p>
      </dgm:t>
    </dgm:pt>
    <dgm:pt modelId="{D6BD0721-77BF-4AC8-8E26-723239CD1737}" type="parTrans" cxnId="{87D4BA55-70E4-4253-83BE-6BBED5E489A3}">
      <dgm:prSet/>
      <dgm:spPr/>
      <dgm:t>
        <a:bodyPr/>
        <a:lstStyle/>
        <a:p>
          <a:endParaRPr lang="en-US"/>
        </a:p>
      </dgm:t>
    </dgm:pt>
    <dgm:pt modelId="{8A939B7F-129B-4B11-8499-054AB4A5BE9D}" type="sibTrans" cxnId="{87D4BA55-70E4-4253-83BE-6BBED5E489A3}">
      <dgm:prSet/>
      <dgm:spPr/>
      <dgm:t>
        <a:bodyPr/>
        <a:lstStyle/>
        <a:p>
          <a:endParaRPr lang="en-US"/>
        </a:p>
      </dgm:t>
    </dgm:pt>
    <dgm:pt modelId="{1FDDF79C-CF35-4024-ACD9-1B2400100A34}">
      <dgm:prSet/>
      <dgm:spPr/>
      <dgm:t>
        <a:bodyPr/>
        <a:lstStyle/>
        <a:p>
          <a:r>
            <a:rPr lang="az-Latn-AZ" b="1" dirty="0" smtClean="0"/>
            <a:t>Nəşr edilmiş hesabatlar</a:t>
          </a:r>
          <a:endParaRPr lang="en-US" dirty="0"/>
        </a:p>
      </dgm:t>
    </dgm:pt>
    <dgm:pt modelId="{272D36D6-4CC1-45FD-A859-2B2FFBFA0DBA}" type="parTrans" cxnId="{1C487FB0-520C-4D45-9C9E-845153534050}">
      <dgm:prSet/>
      <dgm:spPr/>
      <dgm:t>
        <a:bodyPr/>
        <a:lstStyle/>
        <a:p>
          <a:endParaRPr lang="en-US"/>
        </a:p>
      </dgm:t>
    </dgm:pt>
    <dgm:pt modelId="{EBD6B443-38B3-46C9-BF02-A7309D8C05D5}" type="sibTrans" cxnId="{1C487FB0-520C-4D45-9C9E-845153534050}">
      <dgm:prSet/>
      <dgm:spPr/>
      <dgm:t>
        <a:bodyPr/>
        <a:lstStyle/>
        <a:p>
          <a:endParaRPr lang="en-US"/>
        </a:p>
      </dgm:t>
    </dgm:pt>
    <dgm:pt modelId="{89584326-17FC-4388-AC92-4CBD250C972D}" type="pres">
      <dgm:prSet presAssocID="{A30E24F2-9575-4059-BA49-A3EAA4F22AF6}" presName="Name0" presStyleCnt="0">
        <dgm:presLayoutVars>
          <dgm:dir/>
          <dgm:animLvl val="lvl"/>
          <dgm:resizeHandles val="exact"/>
        </dgm:presLayoutVars>
      </dgm:prSet>
      <dgm:spPr/>
    </dgm:pt>
    <dgm:pt modelId="{BFFB3BEA-B0F6-4B9D-9736-60643908B502}" type="pres">
      <dgm:prSet presAssocID="{61A01DBA-F9DB-4297-AFBC-7147381FDB81}" presName="parTxOnly" presStyleLbl="node1" presStyleIdx="0" presStyleCnt="3">
        <dgm:presLayoutVars>
          <dgm:chMax val="0"/>
          <dgm:chPref val="0"/>
          <dgm:bulletEnabled val="1"/>
        </dgm:presLayoutVars>
      </dgm:prSet>
      <dgm:spPr/>
      <dgm:t>
        <a:bodyPr/>
        <a:lstStyle/>
        <a:p>
          <a:endParaRPr lang="en-US"/>
        </a:p>
      </dgm:t>
    </dgm:pt>
    <dgm:pt modelId="{BAA20E7D-18AF-4567-9E91-017A5C405F63}" type="pres">
      <dgm:prSet presAssocID="{26701FF3-F866-4C3A-84A1-D76264C63999}" presName="parTxOnlySpace" presStyleCnt="0"/>
      <dgm:spPr/>
    </dgm:pt>
    <dgm:pt modelId="{A6F5470F-DB1E-447A-A4E4-F453848638A6}" type="pres">
      <dgm:prSet presAssocID="{D2D4E8BD-1907-4F2A-A557-07B6CCCD47EF}" presName="parTxOnly" presStyleLbl="node1" presStyleIdx="1" presStyleCnt="3">
        <dgm:presLayoutVars>
          <dgm:chMax val="0"/>
          <dgm:chPref val="0"/>
          <dgm:bulletEnabled val="1"/>
        </dgm:presLayoutVars>
      </dgm:prSet>
      <dgm:spPr/>
      <dgm:t>
        <a:bodyPr/>
        <a:lstStyle/>
        <a:p>
          <a:endParaRPr lang="en-US"/>
        </a:p>
      </dgm:t>
    </dgm:pt>
    <dgm:pt modelId="{779EEB0D-D18E-4133-BFF7-713238552802}" type="pres">
      <dgm:prSet presAssocID="{8A939B7F-129B-4B11-8499-054AB4A5BE9D}" presName="parTxOnlySpace" presStyleCnt="0"/>
      <dgm:spPr/>
    </dgm:pt>
    <dgm:pt modelId="{154D2C0F-8B69-4FED-927D-325D2326010E}" type="pres">
      <dgm:prSet presAssocID="{1FDDF79C-CF35-4024-ACD9-1B2400100A34}" presName="parTxOnly" presStyleLbl="node1" presStyleIdx="2" presStyleCnt="3">
        <dgm:presLayoutVars>
          <dgm:chMax val="0"/>
          <dgm:chPref val="0"/>
          <dgm:bulletEnabled val="1"/>
        </dgm:presLayoutVars>
      </dgm:prSet>
      <dgm:spPr/>
      <dgm:t>
        <a:bodyPr/>
        <a:lstStyle/>
        <a:p>
          <a:endParaRPr lang="en-US"/>
        </a:p>
      </dgm:t>
    </dgm:pt>
  </dgm:ptLst>
  <dgm:cxnLst>
    <dgm:cxn modelId="{B4CADE85-9CD0-4368-B159-E505B67149A9}" type="presOf" srcId="{61A01DBA-F9DB-4297-AFBC-7147381FDB81}" destId="{BFFB3BEA-B0F6-4B9D-9736-60643908B502}" srcOrd="0" destOrd="0" presId="urn:microsoft.com/office/officeart/2005/8/layout/chevron1"/>
    <dgm:cxn modelId="{1C91228B-F180-47AB-A90A-C9FC7B272DD4}" srcId="{A30E24F2-9575-4059-BA49-A3EAA4F22AF6}" destId="{61A01DBA-F9DB-4297-AFBC-7147381FDB81}" srcOrd="0" destOrd="0" parTransId="{0979E77D-52E6-45CD-872B-2C56131BE601}" sibTransId="{26701FF3-F866-4C3A-84A1-D76264C63999}"/>
    <dgm:cxn modelId="{76B8FDE0-93D4-446C-A35D-62763DE0E086}" type="presOf" srcId="{A30E24F2-9575-4059-BA49-A3EAA4F22AF6}" destId="{89584326-17FC-4388-AC92-4CBD250C972D}" srcOrd="0" destOrd="0" presId="urn:microsoft.com/office/officeart/2005/8/layout/chevron1"/>
    <dgm:cxn modelId="{1C487FB0-520C-4D45-9C9E-845153534050}" srcId="{A30E24F2-9575-4059-BA49-A3EAA4F22AF6}" destId="{1FDDF79C-CF35-4024-ACD9-1B2400100A34}" srcOrd="2" destOrd="0" parTransId="{272D36D6-4CC1-45FD-A859-2B2FFBFA0DBA}" sibTransId="{EBD6B443-38B3-46C9-BF02-A7309D8C05D5}"/>
    <dgm:cxn modelId="{87D4BA55-70E4-4253-83BE-6BBED5E489A3}" srcId="{A30E24F2-9575-4059-BA49-A3EAA4F22AF6}" destId="{D2D4E8BD-1907-4F2A-A557-07B6CCCD47EF}" srcOrd="1" destOrd="0" parTransId="{D6BD0721-77BF-4AC8-8E26-723239CD1737}" sibTransId="{8A939B7F-129B-4B11-8499-054AB4A5BE9D}"/>
    <dgm:cxn modelId="{821A27C9-6F4E-49E6-A1EF-011348329CC2}" type="presOf" srcId="{D2D4E8BD-1907-4F2A-A557-07B6CCCD47EF}" destId="{A6F5470F-DB1E-447A-A4E4-F453848638A6}" srcOrd="0" destOrd="0" presId="urn:microsoft.com/office/officeart/2005/8/layout/chevron1"/>
    <dgm:cxn modelId="{0BE4B3D5-86E8-4115-B64A-F7BB67254098}" type="presOf" srcId="{1FDDF79C-CF35-4024-ACD9-1B2400100A34}" destId="{154D2C0F-8B69-4FED-927D-325D2326010E}" srcOrd="0" destOrd="0" presId="urn:microsoft.com/office/officeart/2005/8/layout/chevron1"/>
    <dgm:cxn modelId="{07156073-08E5-4F66-B1AD-4AFD4CADBB91}" type="presParOf" srcId="{89584326-17FC-4388-AC92-4CBD250C972D}" destId="{BFFB3BEA-B0F6-4B9D-9736-60643908B502}" srcOrd="0" destOrd="0" presId="urn:microsoft.com/office/officeart/2005/8/layout/chevron1"/>
    <dgm:cxn modelId="{39E1B9CD-31ED-45D9-B3C5-9654C8E5C14D}" type="presParOf" srcId="{89584326-17FC-4388-AC92-4CBD250C972D}" destId="{BAA20E7D-18AF-4567-9E91-017A5C405F63}" srcOrd="1" destOrd="0" presId="urn:microsoft.com/office/officeart/2005/8/layout/chevron1"/>
    <dgm:cxn modelId="{04AF26E4-7FC1-4343-895E-6952CC22DBB7}" type="presParOf" srcId="{89584326-17FC-4388-AC92-4CBD250C972D}" destId="{A6F5470F-DB1E-447A-A4E4-F453848638A6}" srcOrd="2" destOrd="0" presId="urn:microsoft.com/office/officeart/2005/8/layout/chevron1"/>
    <dgm:cxn modelId="{C5723D79-F8FC-46CD-9105-A58016555A5E}" type="presParOf" srcId="{89584326-17FC-4388-AC92-4CBD250C972D}" destId="{779EEB0D-D18E-4133-BFF7-713238552802}" srcOrd="3" destOrd="0" presId="urn:microsoft.com/office/officeart/2005/8/layout/chevron1"/>
    <dgm:cxn modelId="{D1DF8150-AFE3-4E11-80CB-3BC6FEB0B548}" type="presParOf" srcId="{89584326-17FC-4388-AC92-4CBD250C972D}" destId="{154D2C0F-8B69-4FED-927D-325D2326010E}" srcOrd="4" destOrd="0" presId="urn:microsoft.com/office/officeart/2005/8/layout/chevron1"/>
  </dgm:cxnLst>
  <dgm:bg/>
  <dgm:whole/>
</dgm:dataModel>
</file>

<file path=ppt/diagrams/data18.xml><?xml version="1.0" encoding="utf-8"?>
<dgm:dataModel xmlns:dgm="http://schemas.openxmlformats.org/drawingml/2006/diagram" xmlns:a="http://schemas.openxmlformats.org/drawingml/2006/main">
  <dgm:ptLst>
    <dgm:pt modelId="{8D415D11-8851-4391-AB1E-3FF82196CD22}" type="doc">
      <dgm:prSet loTypeId="urn:microsoft.com/office/officeart/2005/8/layout/hList6" loCatId="list" qsTypeId="urn:microsoft.com/office/officeart/2005/8/quickstyle/3d1" qsCatId="3D" csTypeId="urn:microsoft.com/office/officeart/2005/8/colors/colorful1#6" csCatId="colorful" phldr="1"/>
      <dgm:spPr/>
      <dgm:t>
        <a:bodyPr/>
        <a:lstStyle/>
        <a:p>
          <a:endParaRPr lang="en-US"/>
        </a:p>
      </dgm:t>
    </dgm:pt>
    <dgm:pt modelId="{69B63F30-3961-4D0E-8BF9-A7E9833994A7}">
      <dgm:prSet phldrT="[Text]"/>
      <dgm:spPr/>
      <dgm:t>
        <a:bodyPr/>
        <a:lstStyle/>
        <a:p>
          <a:r>
            <a:rPr lang="az-Latn-AZ" b="1" noProof="0" dirty="0" smtClean="0">
              <a:solidFill>
                <a:schemeClr val="bg1"/>
              </a:solidFill>
            </a:rPr>
            <a:t>Şəxsi fikirləriniz</a:t>
          </a:r>
          <a:endParaRPr lang="az-Latn-AZ" noProof="0" dirty="0">
            <a:solidFill>
              <a:schemeClr val="bg1"/>
            </a:solidFill>
          </a:endParaRPr>
        </a:p>
      </dgm:t>
    </dgm:pt>
    <dgm:pt modelId="{58ED54FC-BB6F-4780-BC02-54CEF443F3EA}" type="parTrans" cxnId="{95D9FA7C-53E9-4FE2-9C5D-98BB0F1282CD}">
      <dgm:prSet/>
      <dgm:spPr/>
      <dgm:t>
        <a:bodyPr/>
        <a:lstStyle/>
        <a:p>
          <a:endParaRPr lang="en-US"/>
        </a:p>
      </dgm:t>
    </dgm:pt>
    <dgm:pt modelId="{96934F8C-6DC7-4E95-8CA9-1E5DA7D44476}" type="sibTrans" cxnId="{95D9FA7C-53E9-4FE2-9C5D-98BB0F1282CD}">
      <dgm:prSet/>
      <dgm:spPr/>
      <dgm:t>
        <a:bodyPr/>
        <a:lstStyle/>
        <a:p>
          <a:endParaRPr lang="en-US"/>
        </a:p>
      </dgm:t>
    </dgm:pt>
    <dgm:pt modelId="{72DF461F-E06F-458C-8BC6-7AFCDC46DA39}">
      <dgm:prSet/>
      <dgm:spPr/>
      <dgm:t>
        <a:bodyPr/>
        <a:lstStyle/>
        <a:p>
          <a:r>
            <a:rPr lang="az-Latn-AZ" b="1" noProof="0" smtClean="0">
              <a:solidFill>
                <a:schemeClr val="bg1"/>
              </a:solidFill>
            </a:rPr>
            <a:t>Dostlar və ya qohumlarla bir mövzu üzrə aparılan müzakirənin nəticələri</a:t>
          </a:r>
          <a:endParaRPr lang="az-Latn-AZ" noProof="0">
            <a:solidFill>
              <a:schemeClr val="bg1"/>
            </a:solidFill>
          </a:endParaRPr>
        </a:p>
      </dgm:t>
    </dgm:pt>
    <dgm:pt modelId="{79C43622-B3D1-4298-A9A3-16831D71B00D}" type="parTrans" cxnId="{E79C170C-3A29-4B72-8E7A-F697BF56CDD0}">
      <dgm:prSet/>
      <dgm:spPr/>
      <dgm:t>
        <a:bodyPr/>
        <a:lstStyle/>
        <a:p>
          <a:endParaRPr lang="en-US"/>
        </a:p>
      </dgm:t>
    </dgm:pt>
    <dgm:pt modelId="{7001931D-6209-447C-8168-601744607B9A}" type="sibTrans" cxnId="{E79C170C-3A29-4B72-8E7A-F697BF56CDD0}">
      <dgm:prSet/>
      <dgm:spPr/>
      <dgm:t>
        <a:bodyPr/>
        <a:lstStyle/>
        <a:p>
          <a:endParaRPr lang="en-US"/>
        </a:p>
      </dgm:t>
    </dgm:pt>
    <dgm:pt modelId="{862D7BF5-497E-4131-BAB7-B2EDD7ABE3EB}">
      <dgm:prSet/>
      <dgm:spPr/>
      <dgm:t>
        <a:bodyPr/>
        <a:lstStyle/>
        <a:p>
          <a:r>
            <a:rPr lang="ru-RU" b="1" dirty="0" smtClean="0">
              <a:solidFill>
                <a:schemeClr val="bg1"/>
              </a:solidFill>
            </a:rPr>
            <a:t>Məşhur bir insanın düşüncələri</a:t>
          </a:r>
          <a:endParaRPr lang="en-US" dirty="0">
            <a:solidFill>
              <a:schemeClr val="bg1"/>
            </a:solidFill>
          </a:endParaRPr>
        </a:p>
      </dgm:t>
    </dgm:pt>
    <dgm:pt modelId="{ECEB01AC-751D-41AB-B6B9-61E67576F690}" type="parTrans" cxnId="{8727AC48-C0A3-459D-9ADF-ED2376CF8691}">
      <dgm:prSet/>
      <dgm:spPr/>
      <dgm:t>
        <a:bodyPr/>
        <a:lstStyle/>
        <a:p>
          <a:endParaRPr lang="en-US"/>
        </a:p>
      </dgm:t>
    </dgm:pt>
    <dgm:pt modelId="{8ADBA704-1E9A-4A45-AA81-B6C281DAE5E8}" type="sibTrans" cxnId="{8727AC48-C0A3-459D-9ADF-ED2376CF8691}">
      <dgm:prSet/>
      <dgm:spPr/>
      <dgm:t>
        <a:bodyPr/>
        <a:lstStyle/>
        <a:p>
          <a:endParaRPr lang="en-US"/>
        </a:p>
      </dgm:t>
    </dgm:pt>
    <dgm:pt modelId="{5434B792-08E0-4106-8BD3-412755D677B5}">
      <dgm:prSet/>
      <dgm:spPr>
        <a:gradFill flip="none" rotWithShape="0">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ru-RU" b="1" dirty="0" smtClean="0">
              <a:solidFill>
                <a:schemeClr val="bg1"/>
              </a:solidFill>
            </a:rPr>
            <a:t>Məşhur gündəlik həyat jurnallarından məqalələr</a:t>
          </a:r>
          <a:endParaRPr lang="en-US" dirty="0">
            <a:solidFill>
              <a:schemeClr val="bg1"/>
            </a:solidFill>
          </a:endParaRPr>
        </a:p>
      </dgm:t>
    </dgm:pt>
    <dgm:pt modelId="{E5C2DBE0-C078-4BF4-A7AF-D8FF1D2ABF62}" type="parTrans" cxnId="{F4B02788-9362-41F9-90C3-95716B39742D}">
      <dgm:prSet/>
      <dgm:spPr/>
      <dgm:t>
        <a:bodyPr/>
        <a:lstStyle/>
        <a:p>
          <a:endParaRPr lang="en-US"/>
        </a:p>
      </dgm:t>
    </dgm:pt>
    <dgm:pt modelId="{1BDAE0C0-7E79-4248-BE81-54804CDCCABB}" type="sibTrans" cxnId="{F4B02788-9362-41F9-90C3-95716B39742D}">
      <dgm:prSet/>
      <dgm:spPr/>
      <dgm:t>
        <a:bodyPr/>
        <a:lstStyle/>
        <a:p>
          <a:endParaRPr lang="en-US"/>
        </a:p>
      </dgm:t>
    </dgm:pt>
    <dgm:pt modelId="{5F7F4D47-4F9F-4C65-BC71-84B3E2B6CF2C}" type="pres">
      <dgm:prSet presAssocID="{8D415D11-8851-4391-AB1E-3FF82196CD22}" presName="Name0" presStyleCnt="0">
        <dgm:presLayoutVars>
          <dgm:dir/>
          <dgm:resizeHandles val="exact"/>
        </dgm:presLayoutVars>
      </dgm:prSet>
      <dgm:spPr/>
      <dgm:t>
        <a:bodyPr/>
        <a:lstStyle/>
        <a:p>
          <a:endParaRPr lang="en-US"/>
        </a:p>
      </dgm:t>
    </dgm:pt>
    <dgm:pt modelId="{8CC1166D-A5B3-400E-84E8-EE0C126C3A0B}" type="pres">
      <dgm:prSet presAssocID="{69B63F30-3961-4D0E-8BF9-A7E9833994A7}" presName="node" presStyleLbl="node1" presStyleIdx="0" presStyleCnt="4">
        <dgm:presLayoutVars>
          <dgm:bulletEnabled val="1"/>
        </dgm:presLayoutVars>
      </dgm:prSet>
      <dgm:spPr/>
      <dgm:t>
        <a:bodyPr/>
        <a:lstStyle/>
        <a:p>
          <a:endParaRPr lang="en-US"/>
        </a:p>
      </dgm:t>
    </dgm:pt>
    <dgm:pt modelId="{21860F62-F9C6-4663-B554-065EB23804BE}" type="pres">
      <dgm:prSet presAssocID="{96934F8C-6DC7-4E95-8CA9-1E5DA7D44476}" presName="sibTrans" presStyleCnt="0"/>
      <dgm:spPr/>
    </dgm:pt>
    <dgm:pt modelId="{7A70FDE1-D8D5-4F2B-89E8-4CDB166207DF}" type="pres">
      <dgm:prSet presAssocID="{72DF461F-E06F-458C-8BC6-7AFCDC46DA39}" presName="node" presStyleLbl="node1" presStyleIdx="1" presStyleCnt="4">
        <dgm:presLayoutVars>
          <dgm:bulletEnabled val="1"/>
        </dgm:presLayoutVars>
      </dgm:prSet>
      <dgm:spPr/>
      <dgm:t>
        <a:bodyPr/>
        <a:lstStyle/>
        <a:p>
          <a:endParaRPr lang="en-US"/>
        </a:p>
      </dgm:t>
    </dgm:pt>
    <dgm:pt modelId="{9631D78B-E908-4460-BDAA-A0BA0FEB2C1A}" type="pres">
      <dgm:prSet presAssocID="{7001931D-6209-447C-8168-601744607B9A}" presName="sibTrans" presStyleCnt="0"/>
      <dgm:spPr/>
    </dgm:pt>
    <dgm:pt modelId="{2948E9B2-DD91-49A3-87A7-3DEE77995064}" type="pres">
      <dgm:prSet presAssocID="{862D7BF5-497E-4131-BAB7-B2EDD7ABE3EB}" presName="node" presStyleLbl="node1" presStyleIdx="2" presStyleCnt="4">
        <dgm:presLayoutVars>
          <dgm:bulletEnabled val="1"/>
        </dgm:presLayoutVars>
      </dgm:prSet>
      <dgm:spPr/>
      <dgm:t>
        <a:bodyPr/>
        <a:lstStyle/>
        <a:p>
          <a:endParaRPr lang="en-US"/>
        </a:p>
      </dgm:t>
    </dgm:pt>
    <dgm:pt modelId="{BEFD232B-567D-4EBC-B37A-7A8A82CA7848}" type="pres">
      <dgm:prSet presAssocID="{8ADBA704-1E9A-4A45-AA81-B6C281DAE5E8}" presName="sibTrans" presStyleCnt="0"/>
      <dgm:spPr/>
    </dgm:pt>
    <dgm:pt modelId="{D56A4BA0-CC87-4506-A2C7-44F861B7D441}" type="pres">
      <dgm:prSet presAssocID="{5434B792-08E0-4106-8BD3-412755D677B5}" presName="node" presStyleLbl="node1" presStyleIdx="3" presStyleCnt="4">
        <dgm:presLayoutVars>
          <dgm:bulletEnabled val="1"/>
        </dgm:presLayoutVars>
      </dgm:prSet>
      <dgm:spPr/>
      <dgm:t>
        <a:bodyPr/>
        <a:lstStyle/>
        <a:p>
          <a:endParaRPr lang="en-US"/>
        </a:p>
      </dgm:t>
    </dgm:pt>
  </dgm:ptLst>
  <dgm:cxnLst>
    <dgm:cxn modelId="{8727AC48-C0A3-459D-9ADF-ED2376CF8691}" srcId="{8D415D11-8851-4391-AB1E-3FF82196CD22}" destId="{862D7BF5-497E-4131-BAB7-B2EDD7ABE3EB}" srcOrd="2" destOrd="0" parTransId="{ECEB01AC-751D-41AB-B6B9-61E67576F690}" sibTransId="{8ADBA704-1E9A-4A45-AA81-B6C281DAE5E8}"/>
    <dgm:cxn modelId="{F4B02788-9362-41F9-90C3-95716B39742D}" srcId="{8D415D11-8851-4391-AB1E-3FF82196CD22}" destId="{5434B792-08E0-4106-8BD3-412755D677B5}" srcOrd="3" destOrd="0" parTransId="{E5C2DBE0-C078-4BF4-A7AF-D8FF1D2ABF62}" sibTransId="{1BDAE0C0-7E79-4248-BE81-54804CDCCABB}"/>
    <dgm:cxn modelId="{C01FA422-E2FC-4648-BFEF-E270FDB36BA3}" type="presOf" srcId="{72DF461F-E06F-458C-8BC6-7AFCDC46DA39}" destId="{7A70FDE1-D8D5-4F2B-89E8-4CDB166207DF}" srcOrd="0" destOrd="0" presId="urn:microsoft.com/office/officeart/2005/8/layout/hList6"/>
    <dgm:cxn modelId="{7B94F16D-B10F-47CA-A305-50839E2F6347}" type="presOf" srcId="{8D415D11-8851-4391-AB1E-3FF82196CD22}" destId="{5F7F4D47-4F9F-4C65-BC71-84B3E2B6CF2C}" srcOrd="0" destOrd="0" presId="urn:microsoft.com/office/officeart/2005/8/layout/hList6"/>
    <dgm:cxn modelId="{321333C8-AEE9-48E5-9D78-B4E542EF0109}" type="presOf" srcId="{69B63F30-3961-4D0E-8BF9-A7E9833994A7}" destId="{8CC1166D-A5B3-400E-84E8-EE0C126C3A0B}" srcOrd="0" destOrd="0" presId="urn:microsoft.com/office/officeart/2005/8/layout/hList6"/>
    <dgm:cxn modelId="{E79C170C-3A29-4B72-8E7A-F697BF56CDD0}" srcId="{8D415D11-8851-4391-AB1E-3FF82196CD22}" destId="{72DF461F-E06F-458C-8BC6-7AFCDC46DA39}" srcOrd="1" destOrd="0" parTransId="{79C43622-B3D1-4298-A9A3-16831D71B00D}" sibTransId="{7001931D-6209-447C-8168-601744607B9A}"/>
    <dgm:cxn modelId="{7CDFBB0D-E649-40B5-B30D-F7B320D1AE1A}" type="presOf" srcId="{5434B792-08E0-4106-8BD3-412755D677B5}" destId="{D56A4BA0-CC87-4506-A2C7-44F861B7D441}" srcOrd="0" destOrd="0" presId="urn:microsoft.com/office/officeart/2005/8/layout/hList6"/>
    <dgm:cxn modelId="{7780548B-22F5-4309-B5DB-DEB124C36197}" type="presOf" srcId="{862D7BF5-497E-4131-BAB7-B2EDD7ABE3EB}" destId="{2948E9B2-DD91-49A3-87A7-3DEE77995064}" srcOrd="0" destOrd="0" presId="urn:microsoft.com/office/officeart/2005/8/layout/hList6"/>
    <dgm:cxn modelId="{95D9FA7C-53E9-4FE2-9C5D-98BB0F1282CD}" srcId="{8D415D11-8851-4391-AB1E-3FF82196CD22}" destId="{69B63F30-3961-4D0E-8BF9-A7E9833994A7}" srcOrd="0" destOrd="0" parTransId="{58ED54FC-BB6F-4780-BC02-54CEF443F3EA}" sibTransId="{96934F8C-6DC7-4E95-8CA9-1E5DA7D44476}"/>
    <dgm:cxn modelId="{186480BD-7168-4637-9071-CD0A2004EDFD}" type="presParOf" srcId="{5F7F4D47-4F9F-4C65-BC71-84B3E2B6CF2C}" destId="{8CC1166D-A5B3-400E-84E8-EE0C126C3A0B}" srcOrd="0" destOrd="0" presId="urn:microsoft.com/office/officeart/2005/8/layout/hList6"/>
    <dgm:cxn modelId="{DBA5D444-82C7-4D91-A45D-96E0B05AF72C}" type="presParOf" srcId="{5F7F4D47-4F9F-4C65-BC71-84B3E2B6CF2C}" destId="{21860F62-F9C6-4663-B554-065EB23804BE}" srcOrd="1" destOrd="0" presId="urn:microsoft.com/office/officeart/2005/8/layout/hList6"/>
    <dgm:cxn modelId="{30F1B839-94B4-48D4-A6C0-35770720478D}" type="presParOf" srcId="{5F7F4D47-4F9F-4C65-BC71-84B3E2B6CF2C}" destId="{7A70FDE1-D8D5-4F2B-89E8-4CDB166207DF}" srcOrd="2" destOrd="0" presId="urn:microsoft.com/office/officeart/2005/8/layout/hList6"/>
    <dgm:cxn modelId="{472F5EF4-FBA6-432F-A8EC-C6337056D5EA}" type="presParOf" srcId="{5F7F4D47-4F9F-4C65-BC71-84B3E2B6CF2C}" destId="{9631D78B-E908-4460-BDAA-A0BA0FEB2C1A}" srcOrd="3" destOrd="0" presId="urn:microsoft.com/office/officeart/2005/8/layout/hList6"/>
    <dgm:cxn modelId="{F9558ACA-6C42-469E-A2AA-E94354B77813}" type="presParOf" srcId="{5F7F4D47-4F9F-4C65-BC71-84B3E2B6CF2C}" destId="{2948E9B2-DD91-49A3-87A7-3DEE77995064}" srcOrd="4" destOrd="0" presId="urn:microsoft.com/office/officeart/2005/8/layout/hList6"/>
    <dgm:cxn modelId="{45396299-1B20-439F-A9A1-817AE9BE8734}" type="presParOf" srcId="{5F7F4D47-4F9F-4C65-BC71-84B3E2B6CF2C}" destId="{BEFD232B-567D-4EBC-B37A-7A8A82CA7848}" srcOrd="5" destOrd="0" presId="urn:microsoft.com/office/officeart/2005/8/layout/hList6"/>
    <dgm:cxn modelId="{E743C564-DB85-47A5-9A29-866032963F34}" type="presParOf" srcId="{5F7F4D47-4F9F-4C65-BC71-84B3E2B6CF2C}" destId="{D56A4BA0-CC87-4506-A2C7-44F861B7D441}" srcOrd="6" destOrd="0" presId="urn:microsoft.com/office/officeart/2005/8/layout/hList6"/>
  </dgm:cxnLst>
  <dgm:bg/>
  <dgm:whole/>
</dgm:dataModel>
</file>

<file path=ppt/diagrams/data19.xml><?xml version="1.0" encoding="utf-8"?>
<dgm:dataModel xmlns:dgm="http://schemas.openxmlformats.org/drawingml/2006/diagram" xmlns:a="http://schemas.openxmlformats.org/drawingml/2006/main">
  <dgm:ptLst>
    <dgm:pt modelId="{01592653-5132-4F2F-97CD-F1D163764061}" type="doc">
      <dgm:prSet loTypeId="urn:microsoft.com/office/officeart/2005/8/layout/hChevron3" loCatId="process" qsTypeId="urn:microsoft.com/office/officeart/2005/8/quickstyle/simple1" qsCatId="simple" csTypeId="urn:microsoft.com/office/officeart/2005/8/colors/colorful2" csCatId="colorful" phldr="1"/>
      <dgm:spPr/>
    </dgm:pt>
    <dgm:pt modelId="{7260684B-B25C-47C5-A8C5-53DB320D2CB1}">
      <dgm:prSet phldrT="[Text]"/>
      <dgm: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dgm:spPr>
      <dgm:t>
        <a:bodyPr/>
        <a:lstStyle/>
        <a:p>
          <a:r>
            <a:rPr lang="az-Latn-AZ" b="0" i="1" noProof="0" dirty="0" smtClean="0">
              <a:solidFill>
                <a:schemeClr val="bg1"/>
              </a:solidFill>
              <a:latin typeface="Times New Roman" pitchFamily="18" charset="0"/>
              <a:cs typeface="Times New Roman" pitchFamily="18" charset="0"/>
            </a:rPr>
            <a:t>xülasə etmək</a:t>
          </a:r>
          <a:endParaRPr lang="az-Latn-AZ" b="0" noProof="0" dirty="0">
            <a:solidFill>
              <a:schemeClr val="bg1"/>
            </a:solidFill>
            <a:latin typeface="Times New Roman" pitchFamily="18" charset="0"/>
            <a:cs typeface="Times New Roman" pitchFamily="18" charset="0"/>
          </a:endParaRPr>
        </a:p>
      </dgm:t>
    </dgm:pt>
    <dgm:pt modelId="{68D90029-3FA5-4DD5-9EA1-A1E04940917A}" type="parTrans" cxnId="{46FD8350-EE95-4C3B-A3EC-6C55B3B3DDB2}">
      <dgm:prSet/>
      <dgm:spPr/>
      <dgm:t>
        <a:bodyPr/>
        <a:lstStyle/>
        <a:p>
          <a:endParaRPr lang="en-US"/>
        </a:p>
      </dgm:t>
    </dgm:pt>
    <dgm:pt modelId="{54ADC514-06EC-4B42-840D-391417E570FB}" type="sibTrans" cxnId="{46FD8350-EE95-4C3B-A3EC-6C55B3B3DDB2}">
      <dgm:prSet/>
      <dgm:spPr/>
      <dgm:t>
        <a:bodyPr/>
        <a:lstStyle/>
        <a:p>
          <a:endParaRPr lang="en-US"/>
        </a:p>
      </dgm:t>
    </dgm:pt>
    <dgm:pt modelId="{E57A4E79-0692-4AF5-BBD5-4C69DE4C9465}">
      <dgm:prSet/>
      <dgm: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dgm:spPr>
      <dgm:t>
        <a:bodyPr/>
        <a:lstStyle/>
        <a:p>
          <a:r>
            <a:rPr lang="az-Latn-AZ" b="0" i="1" noProof="0" dirty="0" smtClean="0">
              <a:solidFill>
                <a:schemeClr val="bg1"/>
              </a:solidFill>
              <a:latin typeface="Times New Roman" pitchFamily="18" charset="0"/>
              <a:cs typeface="Times New Roman" pitchFamily="18" charset="0"/>
            </a:rPr>
            <a:t>parafraz etmək.</a:t>
          </a:r>
          <a:endParaRPr lang="az-Latn-AZ" b="0" i="1" noProof="0" dirty="0">
            <a:solidFill>
              <a:schemeClr val="bg1"/>
            </a:solidFill>
            <a:latin typeface="Times New Roman" pitchFamily="18" charset="0"/>
            <a:cs typeface="Times New Roman" pitchFamily="18" charset="0"/>
          </a:endParaRPr>
        </a:p>
      </dgm:t>
    </dgm:pt>
    <dgm:pt modelId="{C3FFA6BC-0D36-44CA-A895-FEE64B4BC370}" type="parTrans" cxnId="{E4FD10C4-43CD-43B2-BB83-2CC269CD0904}">
      <dgm:prSet/>
      <dgm:spPr/>
      <dgm:t>
        <a:bodyPr/>
        <a:lstStyle/>
        <a:p>
          <a:endParaRPr lang="en-US"/>
        </a:p>
      </dgm:t>
    </dgm:pt>
    <dgm:pt modelId="{DB289190-3413-45EA-89EA-D987628D8C28}" type="sibTrans" cxnId="{E4FD10C4-43CD-43B2-BB83-2CC269CD0904}">
      <dgm:prSet/>
      <dgm:spPr/>
      <dgm:t>
        <a:bodyPr/>
        <a:lstStyle/>
        <a:p>
          <a:endParaRPr lang="en-US"/>
        </a:p>
      </dgm:t>
    </dgm:pt>
    <dgm:pt modelId="{2C951E28-B77B-4EE3-A80F-81B6028B176C}" type="pres">
      <dgm:prSet presAssocID="{01592653-5132-4F2F-97CD-F1D163764061}" presName="Name0" presStyleCnt="0">
        <dgm:presLayoutVars>
          <dgm:dir/>
          <dgm:resizeHandles val="exact"/>
        </dgm:presLayoutVars>
      </dgm:prSet>
      <dgm:spPr/>
    </dgm:pt>
    <dgm:pt modelId="{493D706B-6FD1-4A04-AA9B-3439F5EA518A}" type="pres">
      <dgm:prSet presAssocID="{7260684B-B25C-47C5-A8C5-53DB320D2CB1}" presName="parTxOnly" presStyleLbl="node1" presStyleIdx="0" presStyleCnt="2">
        <dgm:presLayoutVars>
          <dgm:bulletEnabled val="1"/>
        </dgm:presLayoutVars>
      </dgm:prSet>
      <dgm:spPr/>
      <dgm:t>
        <a:bodyPr/>
        <a:lstStyle/>
        <a:p>
          <a:endParaRPr lang="en-US"/>
        </a:p>
      </dgm:t>
    </dgm:pt>
    <dgm:pt modelId="{52B550E6-340D-4AED-B455-AFCEADD4342F}" type="pres">
      <dgm:prSet presAssocID="{54ADC514-06EC-4B42-840D-391417E570FB}" presName="parSpace" presStyleCnt="0"/>
      <dgm:spPr/>
    </dgm:pt>
    <dgm:pt modelId="{EED53269-80E6-44DF-9F83-EB142BFEB789}" type="pres">
      <dgm:prSet presAssocID="{E57A4E79-0692-4AF5-BBD5-4C69DE4C9465}" presName="parTxOnly" presStyleLbl="node1" presStyleIdx="1" presStyleCnt="2">
        <dgm:presLayoutVars>
          <dgm:bulletEnabled val="1"/>
        </dgm:presLayoutVars>
      </dgm:prSet>
      <dgm:spPr/>
      <dgm:t>
        <a:bodyPr/>
        <a:lstStyle/>
        <a:p>
          <a:endParaRPr lang="en-US"/>
        </a:p>
      </dgm:t>
    </dgm:pt>
  </dgm:ptLst>
  <dgm:cxnLst>
    <dgm:cxn modelId="{552ED482-A2C6-4CB8-8B73-6E72DDFA4FF1}" type="presOf" srcId="{7260684B-B25C-47C5-A8C5-53DB320D2CB1}" destId="{493D706B-6FD1-4A04-AA9B-3439F5EA518A}" srcOrd="0" destOrd="0" presId="urn:microsoft.com/office/officeart/2005/8/layout/hChevron3"/>
    <dgm:cxn modelId="{E4FD10C4-43CD-43B2-BB83-2CC269CD0904}" srcId="{01592653-5132-4F2F-97CD-F1D163764061}" destId="{E57A4E79-0692-4AF5-BBD5-4C69DE4C9465}" srcOrd="1" destOrd="0" parTransId="{C3FFA6BC-0D36-44CA-A895-FEE64B4BC370}" sibTransId="{DB289190-3413-45EA-89EA-D987628D8C28}"/>
    <dgm:cxn modelId="{B4B4B94E-773A-4AD6-842A-12DAB3224F8C}" type="presOf" srcId="{01592653-5132-4F2F-97CD-F1D163764061}" destId="{2C951E28-B77B-4EE3-A80F-81B6028B176C}" srcOrd="0" destOrd="0" presId="urn:microsoft.com/office/officeart/2005/8/layout/hChevron3"/>
    <dgm:cxn modelId="{74C9F8AA-F272-4E74-9D4E-42D5549B17E7}" type="presOf" srcId="{E57A4E79-0692-4AF5-BBD5-4C69DE4C9465}" destId="{EED53269-80E6-44DF-9F83-EB142BFEB789}" srcOrd="0" destOrd="0" presId="urn:microsoft.com/office/officeart/2005/8/layout/hChevron3"/>
    <dgm:cxn modelId="{46FD8350-EE95-4C3B-A3EC-6C55B3B3DDB2}" srcId="{01592653-5132-4F2F-97CD-F1D163764061}" destId="{7260684B-B25C-47C5-A8C5-53DB320D2CB1}" srcOrd="0" destOrd="0" parTransId="{68D90029-3FA5-4DD5-9EA1-A1E04940917A}" sibTransId="{54ADC514-06EC-4B42-840D-391417E570FB}"/>
    <dgm:cxn modelId="{4C961FE5-7F80-420B-A7D1-D2C644BCD4D7}" type="presParOf" srcId="{2C951E28-B77B-4EE3-A80F-81B6028B176C}" destId="{493D706B-6FD1-4A04-AA9B-3439F5EA518A}" srcOrd="0" destOrd="0" presId="urn:microsoft.com/office/officeart/2005/8/layout/hChevron3"/>
    <dgm:cxn modelId="{28A81018-DEFB-44EB-B593-8B85F33E074C}" type="presParOf" srcId="{2C951E28-B77B-4EE3-A80F-81B6028B176C}" destId="{52B550E6-340D-4AED-B455-AFCEADD4342F}" srcOrd="1" destOrd="0" presId="urn:microsoft.com/office/officeart/2005/8/layout/hChevron3"/>
    <dgm:cxn modelId="{9A07FC50-93DC-4A08-9288-68ADA8EAE78E}" type="presParOf" srcId="{2C951E28-B77B-4EE3-A80F-81B6028B176C}" destId="{EED53269-80E6-44DF-9F83-EB142BFEB789}" srcOrd="2" destOrd="0" presId="urn:microsoft.com/office/officeart/2005/8/layout/hChevron3"/>
  </dgm:cxnLst>
  <dgm:bg/>
  <dgm:whole/>
</dgm:dataModel>
</file>

<file path=ppt/diagrams/data2.xml><?xml version="1.0" encoding="utf-8"?>
<dgm:dataModel xmlns:dgm="http://schemas.openxmlformats.org/drawingml/2006/diagram" xmlns:a="http://schemas.openxmlformats.org/drawingml/2006/main">
  <dgm:ptLst>
    <dgm:pt modelId="{93CFBB79-FECB-4D82-A50D-D24514890818}" type="doc">
      <dgm:prSet loTypeId="urn:microsoft.com/office/officeart/2005/8/layout/radial5" loCatId="cycle" qsTypeId="urn:microsoft.com/office/officeart/2005/8/quickstyle/3d1" qsCatId="3D" csTypeId="urn:microsoft.com/office/officeart/2005/8/colors/colorful3" csCatId="colorful" phldr="1"/>
      <dgm:spPr/>
      <dgm:t>
        <a:bodyPr/>
        <a:lstStyle/>
        <a:p>
          <a:endParaRPr lang="en-US"/>
        </a:p>
      </dgm:t>
    </dgm:pt>
    <dgm:pt modelId="{3B41F83C-357B-4222-8A88-8B5E8FF21752}">
      <dgm:prSet phldrT="[Text]"/>
      <dgm:spPr/>
      <dgm:t>
        <a:bodyPr/>
        <a:lstStyle/>
        <a:p>
          <a:r>
            <a:rPr lang="az-Latn-AZ" b="1" i="1" noProof="0" smtClean="0">
              <a:solidFill>
                <a:schemeClr val="bg1"/>
              </a:solidFill>
              <a:latin typeface="Times New Roman" pitchFamily="18" charset="0"/>
              <a:cs typeface="Times New Roman" pitchFamily="18" charset="0"/>
            </a:rPr>
            <a:t>1. Akademik Yazı Növlərinin Quruluşu:</a:t>
          </a:r>
          <a:endParaRPr lang="az-Latn-AZ" b="1" i="1" noProof="0">
            <a:solidFill>
              <a:schemeClr val="bg1"/>
            </a:solidFill>
            <a:latin typeface="Times New Roman" pitchFamily="18" charset="0"/>
            <a:cs typeface="Times New Roman" pitchFamily="18" charset="0"/>
          </a:endParaRPr>
        </a:p>
      </dgm:t>
    </dgm:pt>
    <dgm:pt modelId="{2DE5C3B4-4064-40C5-83E6-C4418BDE60C9}" type="parTrans" cxnId="{84F7F478-E000-4C32-AB33-481F8D9A0BEE}">
      <dgm:prSet/>
      <dgm:spPr/>
      <dgm:t>
        <a:bodyPr/>
        <a:lstStyle/>
        <a:p>
          <a:endParaRPr lang="en-US"/>
        </a:p>
      </dgm:t>
    </dgm:pt>
    <dgm:pt modelId="{3A5BC63C-8244-49B1-8AB6-E70238DB55B4}" type="sibTrans" cxnId="{84F7F478-E000-4C32-AB33-481F8D9A0BEE}">
      <dgm:prSet/>
      <dgm:spPr/>
      <dgm:t>
        <a:bodyPr/>
        <a:lstStyle/>
        <a:p>
          <a:endParaRPr lang="en-US"/>
        </a:p>
      </dgm:t>
    </dgm:pt>
    <dgm:pt modelId="{20A28643-B5AC-4F7E-8C21-0D7151CFB298}">
      <dgm:prSet/>
      <dgm:spPr/>
      <dgm:t>
        <a:bodyPr/>
        <a:lstStyle/>
        <a:p>
          <a:r>
            <a:rPr lang="az-Latn-AZ" b="1" i="1" noProof="0" smtClean="0">
              <a:solidFill>
                <a:schemeClr val="bg1"/>
              </a:solidFill>
              <a:latin typeface="Times New Roman" pitchFamily="18" charset="0"/>
              <a:cs typeface="Times New Roman" pitchFamily="18" charset="0"/>
            </a:rPr>
            <a:t>Ön hissə</a:t>
          </a:r>
          <a:endParaRPr lang="az-Latn-AZ" b="1" i="1" noProof="0">
            <a:solidFill>
              <a:schemeClr val="bg1"/>
            </a:solidFill>
            <a:latin typeface="Times New Roman" pitchFamily="18" charset="0"/>
            <a:cs typeface="Times New Roman" pitchFamily="18" charset="0"/>
          </a:endParaRPr>
        </a:p>
      </dgm:t>
    </dgm:pt>
    <dgm:pt modelId="{64411553-AD15-416F-A082-EB1842ABB68A}" type="parTrans" cxnId="{EA055201-D7D4-4C77-A7B4-461195AF1BEF}">
      <dgm:prSet/>
      <dgm:spPr/>
      <dgm:t>
        <a:bodyPr/>
        <a:lstStyle/>
        <a:p>
          <a:endParaRPr lang="en-US"/>
        </a:p>
      </dgm:t>
    </dgm:pt>
    <dgm:pt modelId="{A025B543-45D2-448E-AB9E-8CFDCA9C251E}" type="sibTrans" cxnId="{EA055201-D7D4-4C77-A7B4-461195AF1BEF}">
      <dgm:prSet/>
      <dgm:spPr/>
      <dgm:t>
        <a:bodyPr/>
        <a:lstStyle/>
        <a:p>
          <a:endParaRPr lang="en-US"/>
        </a:p>
      </dgm:t>
    </dgm:pt>
    <dgm:pt modelId="{B42DE5FD-3133-402E-B7D5-A37876D9BFA7}">
      <dgm:prSet/>
      <dgm:spPr/>
      <dgm:t>
        <a:bodyPr/>
        <a:lstStyle/>
        <a:p>
          <a:r>
            <a:rPr lang="az-Latn-AZ" b="1" i="1" noProof="0" dirty="0" smtClean="0">
              <a:solidFill>
                <a:schemeClr val="bg1"/>
              </a:solidFill>
              <a:latin typeface="Times New Roman" pitchFamily="18" charset="0"/>
              <a:cs typeface="Times New Roman" pitchFamily="18" charset="0"/>
            </a:rPr>
            <a:t>Titul vərəqi</a:t>
          </a:r>
          <a:endParaRPr lang="az-Latn-AZ" b="1" i="1" noProof="0" dirty="0">
            <a:solidFill>
              <a:schemeClr val="bg1"/>
            </a:solidFill>
            <a:latin typeface="Times New Roman" pitchFamily="18" charset="0"/>
            <a:cs typeface="Times New Roman" pitchFamily="18" charset="0"/>
          </a:endParaRPr>
        </a:p>
      </dgm:t>
    </dgm:pt>
    <dgm:pt modelId="{A3E07AE0-1DBB-4BE8-B9C2-E9387CDBE1E2}" type="parTrans" cxnId="{2F0D682C-A7D7-4971-9138-C19BE8055FF8}">
      <dgm:prSet/>
      <dgm:spPr/>
      <dgm:t>
        <a:bodyPr/>
        <a:lstStyle/>
        <a:p>
          <a:endParaRPr lang="en-US"/>
        </a:p>
      </dgm:t>
    </dgm:pt>
    <dgm:pt modelId="{3DF89A23-49B7-40E0-AE2F-B1853A0190F3}" type="sibTrans" cxnId="{2F0D682C-A7D7-4971-9138-C19BE8055FF8}">
      <dgm:prSet/>
      <dgm:spPr/>
      <dgm:t>
        <a:bodyPr/>
        <a:lstStyle/>
        <a:p>
          <a:endParaRPr lang="en-US"/>
        </a:p>
      </dgm:t>
    </dgm:pt>
    <dgm:pt modelId="{582D18D4-F669-478B-841E-49203EF4EAE0}">
      <dgm:prSet/>
      <dgm:spPr/>
      <dgm:t>
        <a:bodyPr/>
        <a:lstStyle/>
        <a:p>
          <a:r>
            <a:rPr lang="az-Latn-AZ" b="1" i="1" noProof="0" smtClean="0">
              <a:solidFill>
                <a:schemeClr val="bg1"/>
              </a:solidFill>
              <a:latin typeface="Times New Roman" pitchFamily="18" charset="0"/>
              <a:cs typeface="Times New Roman" pitchFamily="18" charset="0"/>
            </a:rPr>
            <a:t>Mündəricat</a:t>
          </a:r>
          <a:endParaRPr lang="az-Latn-AZ" b="1" i="1" noProof="0">
            <a:solidFill>
              <a:schemeClr val="bg1"/>
            </a:solidFill>
            <a:latin typeface="Times New Roman" pitchFamily="18" charset="0"/>
            <a:cs typeface="Times New Roman" pitchFamily="18" charset="0"/>
          </a:endParaRPr>
        </a:p>
      </dgm:t>
    </dgm:pt>
    <dgm:pt modelId="{02303FBD-844D-4DE5-BF08-D8FAB61E2ABA}" type="parTrans" cxnId="{545ACC10-D774-4F9D-B9CE-31EA59DB0D31}">
      <dgm:prSet/>
      <dgm:spPr/>
      <dgm:t>
        <a:bodyPr/>
        <a:lstStyle/>
        <a:p>
          <a:endParaRPr lang="en-US"/>
        </a:p>
      </dgm:t>
    </dgm:pt>
    <dgm:pt modelId="{8A7257FD-40EC-45BF-B6A2-87AA42C46579}" type="sibTrans" cxnId="{545ACC10-D774-4F9D-B9CE-31EA59DB0D31}">
      <dgm:prSet/>
      <dgm:spPr/>
      <dgm:t>
        <a:bodyPr/>
        <a:lstStyle/>
        <a:p>
          <a:endParaRPr lang="en-US"/>
        </a:p>
      </dgm:t>
    </dgm:pt>
    <dgm:pt modelId="{42D7D53B-9BEF-4058-A4E1-86C774D255B2}">
      <dgm:prSet/>
      <dgm:spPr/>
      <dgm:t>
        <a:bodyPr/>
        <a:lstStyle/>
        <a:p>
          <a:r>
            <a:rPr lang="az-Latn-AZ" b="1" i="1" noProof="0" smtClean="0">
              <a:solidFill>
                <a:schemeClr val="bg1"/>
              </a:solidFill>
              <a:latin typeface="Times New Roman" pitchFamily="18" charset="0"/>
              <a:cs typeface="Times New Roman" pitchFamily="18" charset="0"/>
            </a:rPr>
            <a:t>Minnətdarlıq yazısı </a:t>
          </a:r>
        </a:p>
      </dgm:t>
    </dgm:pt>
    <dgm:pt modelId="{D81CB495-80F8-4D3A-B8FE-ED25864BCB07}" type="parTrans" cxnId="{2F8E5738-82A4-496E-B3C4-9E4F4ADFAB70}">
      <dgm:prSet/>
      <dgm:spPr/>
      <dgm:t>
        <a:bodyPr/>
        <a:lstStyle/>
        <a:p>
          <a:endParaRPr lang="en-US"/>
        </a:p>
      </dgm:t>
    </dgm:pt>
    <dgm:pt modelId="{0AE03B9D-5205-4821-91D5-249E2EDFDA63}" type="sibTrans" cxnId="{2F8E5738-82A4-496E-B3C4-9E4F4ADFAB70}">
      <dgm:prSet/>
      <dgm:spPr/>
      <dgm:t>
        <a:bodyPr/>
        <a:lstStyle/>
        <a:p>
          <a:endParaRPr lang="en-US"/>
        </a:p>
      </dgm:t>
    </dgm:pt>
    <dgm:pt modelId="{DB0721EC-95B8-48E4-83F6-4B28066B1A5A}">
      <dgm:prSet/>
      <dgm:spPr/>
      <dgm:t>
        <a:bodyPr/>
        <a:lstStyle/>
        <a:p>
          <a:r>
            <a:rPr lang="az-Latn-AZ" b="1" i="1" noProof="0" smtClean="0">
              <a:solidFill>
                <a:schemeClr val="bg1"/>
              </a:solidFill>
              <a:latin typeface="Times New Roman" pitchFamily="18" charset="0"/>
              <a:cs typeface="Times New Roman" pitchFamily="18" charset="0"/>
            </a:rPr>
            <a:t>Abstrakt</a:t>
          </a:r>
          <a:endParaRPr lang="az-Latn-AZ" b="1" i="1" noProof="0">
            <a:solidFill>
              <a:schemeClr val="bg1"/>
            </a:solidFill>
            <a:latin typeface="Times New Roman" pitchFamily="18" charset="0"/>
            <a:cs typeface="Times New Roman" pitchFamily="18" charset="0"/>
          </a:endParaRPr>
        </a:p>
      </dgm:t>
    </dgm:pt>
    <dgm:pt modelId="{3A9E0703-4E5D-49A3-AE64-DCC95FF9E17D}" type="parTrans" cxnId="{B5642036-E1E4-46CD-8C9F-6042E7BAA045}">
      <dgm:prSet/>
      <dgm:spPr/>
      <dgm:t>
        <a:bodyPr/>
        <a:lstStyle/>
        <a:p>
          <a:endParaRPr lang="en-US"/>
        </a:p>
      </dgm:t>
    </dgm:pt>
    <dgm:pt modelId="{4B1BBAD3-671D-4D86-A76E-7D1E876203F9}" type="sibTrans" cxnId="{B5642036-E1E4-46CD-8C9F-6042E7BAA045}">
      <dgm:prSet/>
      <dgm:spPr/>
      <dgm:t>
        <a:bodyPr/>
        <a:lstStyle/>
        <a:p>
          <a:endParaRPr lang="en-US"/>
        </a:p>
      </dgm:t>
    </dgm:pt>
    <dgm:pt modelId="{DB56F885-BFC3-42CB-AF97-122BFDEB2FD1}">
      <dgm:prSet/>
      <dgm:spPr/>
      <dgm:t>
        <a:bodyPr/>
        <a:lstStyle/>
        <a:p>
          <a:r>
            <a:rPr lang="az-Latn-AZ" b="1" i="1" noProof="0" dirty="0" smtClean="0">
              <a:solidFill>
                <a:schemeClr val="bg1"/>
              </a:solidFill>
              <a:latin typeface="Times New Roman" pitchFamily="18" charset="0"/>
              <a:cs typeface="Times New Roman" pitchFamily="18" charset="0"/>
            </a:rPr>
            <a:t>Xülasə</a:t>
          </a:r>
          <a:endParaRPr lang="az-Latn-AZ" b="1" i="1" noProof="0" dirty="0">
            <a:solidFill>
              <a:schemeClr val="bg1"/>
            </a:solidFill>
            <a:latin typeface="Times New Roman" pitchFamily="18" charset="0"/>
            <a:cs typeface="Times New Roman" pitchFamily="18" charset="0"/>
          </a:endParaRPr>
        </a:p>
      </dgm:t>
    </dgm:pt>
    <dgm:pt modelId="{3260FABF-A380-4EEB-9D93-FEADDD0FF160}" type="parTrans" cxnId="{ED2F33A9-C2F6-4ECA-B00E-E60CDD5A869F}">
      <dgm:prSet/>
      <dgm:spPr/>
      <dgm:t>
        <a:bodyPr/>
        <a:lstStyle/>
        <a:p>
          <a:endParaRPr lang="en-US"/>
        </a:p>
      </dgm:t>
    </dgm:pt>
    <dgm:pt modelId="{AF95583C-A2E2-47C0-B417-ABDE0C5F0F3B}" type="sibTrans" cxnId="{ED2F33A9-C2F6-4ECA-B00E-E60CDD5A869F}">
      <dgm:prSet/>
      <dgm:spPr/>
      <dgm:t>
        <a:bodyPr/>
        <a:lstStyle/>
        <a:p>
          <a:endParaRPr lang="en-US"/>
        </a:p>
      </dgm:t>
    </dgm:pt>
    <dgm:pt modelId="{95AB94B8-CFF6-43ED-AF63-270C627EA5A0}" type="pres">
      <dgm:prSet presAssocID="{93CFBB79-FECB-4D82-A50D-D24514890818}" presName="Name0" presStyleCnt="0">
        <dgm:presLayoutVars>
          <dgm:chMax val="1"/>
          <dgm:dir/>
          <dgm:animLvl val="ctr"/>
          <dgm:resizeHandles val="exact"/>
        </dgm:presLayoutVars>
      </dgm:prSet>
      <dgm:spPr/>
      <dgm:t>
        <a:bodyPr/>
        <a:lstStyle/>
        <a:p>
          <a:endParaRPr lang="en-US"/>
        </a:p>
      </dgm:t>
    </dgm:pt>
    <dgm:pt modelId="{2AD54FC3-C1F4-4BAF-9FB6-68E2C58D88FA}" type="pres">
      <dgm:prSet presAssocID="{3B41F83C-357B-4222-8A88-8B5E8FF21752}" presName="centerShape" presStyleLbl="node0" presStyleIdx="0" presStyleCnt="1" custScaleX="170538" custScaleY="121468" custLinFactNeighborX="-21641" custLinFactNeighborY="694"/>
      <dgm:spPr/>
      <dgm:t>
        <a:bodyPr/>
        <a:lstStyle/>
        <a:p>
          <a:endParaRPr lang="en-US"/>
        </a:p>
      </dgm:t>
    </dgm:pt>
    <dgm:pt modelId="{60CC714A-9ED3-44A0-98E8-69797EA712D1}" type="pres">
      <dgm:prSet presAssocID="{64411553-AD15-416F-A082-EB1842ABB68A}" presName="parTrans" presStyleLbl="sibTrans2D1" presStyleIdx="0" presStyleCnt="6" custScaleX="221836"/>
      <dgm:spPr/>
      <dgm:t>
        <a:bodyPr/>
        <a:lstStyle/>
        <a:p>
          <a:endParaRPr lang="en-US"/>
        </a:p>
      </dgm:t>
    </dgm:pt>
    <dgm:pt modelId="{D32E95C2-B7CD-4133-80CF-86D36074CFE9}" type="pres">
      <dgm:prSet presAssocID="{64411553-AD15-416F-A082-EB1842ABB68A}" presName="connectorText" presStyleLbl="sibTrans2D1" presStyleIdx="0" presStyleCnt="6"/>
      <dgm:spPr/>
      <dgm:t>
        <a:bodyPr/>
        <a:lstStyle/>
        <a:p>
          <a:endParaRPr lang="en-US"/>
        </a:p>
      </dgm:t>
    </dgm:pt>
    <dgm:pt modelId="{1BEDC725-7670-4C56-9A77-C30088AC0D5E}" type="pres">
      <dgm:prSet presAssocID="{20A28643-B5AC-4F7E-8C21-0D7151CFB298}" presName="node" presStyleLbl="node1" presStyleIdx="0" presStyleCnt="6" custScaleX="146794" custScaleY="111750" custRadScaleRad="104326" custRadScaleInc="-60357">
        <dgm:presLayoutVars>
          <dgm:bulletEnabled val="1"/>
        </dgm:presLayoutVars>
      </dgm:prSet>
      <dgm:spPr/>
      <dgm:t>
        <a:bodyPr/>
        <a:lstStyle/>
        <a:p>
          <a:endParaRPr lang="en-US"/>
        </a:p>
      </dgm:t>
    </dgm:pt>
    <dgm:pt modelId="{22F563C5-A144-48C9-9BF7-7AFD80B28F3B}" type="pres">
      <dgm:prSet presAssocID="{A3E07AE0-1DBB-4BE8-B9C2-E9387CDBE1E2}" presName="parTrans" presStyleLbl="sibTrans2D1" presStyleIdx="1" presStyleCnt="6"/>
      <dgm:spPr/>
      <dgm:t>
        <a:bodyPr/>
        <a:lstStyle/>
        <a:p>
          <a:endParaRPr lang="en-US"/>
        </a:p>
      </dgm:t>
    </dgm:pt>
    <dgm:pt modelId="{28F0ED41-3263-4181-9F4E-A65331A81E52}" type="pres">
      <dgm:prSet presAssocID="{A3E07AE0-1DBB-4BE8-B9C2-E9387CDBE1E2}" presName="connectorText" presStyleLbl="sibTrans2D1" presStyleIdx="1" presStyleCnt="6"/>
      <dgm:spPr/>
      <dgm:t>
        <a:bodyPr/>
        <a:lstStyle/>
        <a:p>
          <a:endParaRPr lang="en-US"/>
        </a:p>
      </dgm:t>
    </dgm:pt>
    <dgm:pt modelId="{DC7B9B89-375A-4A38-8BE2-26DA4B20122D}" type="pres">
      <dgm:prSet presAssocID="{B42DE5FD-3133-402E-B7D5-A37876D9BFA7}" presName="node" presStyleLbl="node1" presStyleIdx="1" presStyleCnt="6" custScaleX="146794" custScaleY="111750" custRadScaleRad="121604" custRadScaleInc="136">
        <dgm:presLayoutVars>
          <dgm:bulletEnabled val="1"/>
        </dgm:presLayoutVars>
      </dgm:prSet>
      <dgm:spPr/>
      <dgm:t>
        <a:bodyPr/>
        <a:lstStyle/>
        <a:p>
          <a:endParaRPr lang="en-US"/>
        </a:p>
      </dgm:t>
    </dgm:pt>
    <dgm:pt modelId="{877D672B-66E4-4776-AA17-6978ACFE76D5}" type="pres">
      <dgm:prSet presAssocID="{02303FBD-844D-4DE5-BF08-D8FAB61E2ABA}" presName="parTrans" presStyleLbl="sibTrans2D1" presStyleIdx="2" presStyleCnt="6"/>
      <dgm:spPr/>
      <dgm:t>
        <a:bodyPr/>
        <a:lstStyle/>
        <a:p>
          <a:endParaRPr lang="en-US"/>
        </a:p>
      </dgm:t>
    </dgm:pt>
    <dgm:pt modelId="{79F3FDE6-F9CF-426F-B97C-C4DDB996EFD8}" type="pres">
      <dgm:prSet presAssocID="{02303FBD-844D-4DE5-BF08-D8FAB61E2ABA}" presName="connectorText" presStyleLbl="sibTrans2D1" presStyleIdx="2" presStyleCnt="6"/>
      <dgm:spPr/>
      <dgm:t>
        <a:bodyPr/>
        <a:lstStyle/>
        <a:p>
          <a:endParaRPr lang="en-US"/>
        </a:p>
      </dgm:t>
    </dgm:pt>
    <dgm:pt modelId="{2AA3B4DD-2836-4211-9030-20E30A6595BE}" type="pres">
      <dgm:prSet presAssocID="{582D18D4-F669-478B-841E-49203EF4EAE0}" presName="node" presStyleLbl="node1" presStyleIdx="2" presStyleCnt="6" custScaleX="146794" custScaleY="111750" custRadScaleRad="122721" custRadScaleInc="20361">
        <dgm:presLayoutVars>
          <dgm:bulletEnabled val="1"/>
        </dgm:presLayoutVars>
      </dgm:prSet>
      <dgm:spPr/>
      <dgm:t>
        <a:bodyPr/>
        <a:lstStyle/>
        <a:p>
          <a:endParaRPr lang="en-US"/>
        </a:p>
      </dgm:t>
    </dgm:pt>
    <dgm:pt modelId="{E5D1F10B-2CC0-4341-B5DC-DC499390145D}" type="pres">
      <dgm:prSet presAssocID="{D81CB495-80F8-4D3A-B8FE-ED25864BCB07}" presName="parTrans" presStyleLbl="sibTrans2D1" presStyleIdx="3" presStyleCnt="6" custScaleX="194270"/>
      <dgm:spPr/>
      <dgm:t>
        <a:bodyPr/>
        <a:lstStyle/>
        <a:p>
          <a:endParaRPr lang="en-US"/>
        </a:p>
      </dgm:t>
    </dgm:pt>
    <dgm:pt modelId="{9CDD43BD-30CF-4F3A-94F5-60A7FCA800A1}" type="pres">
      <dgm:prSet presAssocID="{D81CB495-80F8-4D3A-B8FE-ED25864BCB07}" presName="connectorText" presStyleLbl="sibTrans2D1" presStyleIdx="3" presStyleCnt="6"/>
      <dgm:spPr/>
      <dgm:t>
        <a:bodyPr/>
        <a:lstStyle/>
        <a:p>
          <a:endParaRPr lang="en-US"/>
        </a:p>
      </dgm:t>
    </dgm:pt>
    <dgm:pt modelId="{C97C9D38-213B-4E3E-8B9D-B5F09BBB9162}" type="pres">
      <dgm:prSet presAssocID="{42D7D53B-9BEF-4058-A4E1-86C774D255B2}" presName="node" presStyleLbl="node1" presStyleIdx="3" presStyleCnt="6" custScaleX="146794" custScaleY="111750" custRadScaleRad="110240" custRadScaleInc="77059">
        <dgm:presLayoutVars>
          <dgm:bulletEnabled val="1"/>
        </dgm:presLayoutVars>
      </dgm:prSet>
      <dgm:spPr/>
      <dgm:t>
        <a:bodyPr/>
        <a:lstStyle/>
        <a:p>
          <a:endParaRPr lang="en-US"/>
        </a:p>
      </dgm:t>
    </dgm:pt>
    <dgm:pt modelId="{78CFFECC-B4BC-41F2-90E4-BBFF4F5387F0}" type="pres">
      <dgm:prSet presAssocID="{3A9E0703-4E5D-49A3-AE64-DCC95FF9E17D}" presName="parTrans" presStyleLbl="sibTrans2D1" presStyleIdx="4" presStyleCnt="6"/>
      <dgm:spPr/>
      <dgm:t>
        <a:bodyPr/>
        <a:lstStyle/>
        <a:p>
          <a:endParaRPr lang="en-US"/>
        </a:p>
      </dgm:t>
    </dgm:pt>
    <dgm:pt modelId="{E3DF3600-F2EA-4682-B0E3-A957A1FBDC81}" type="pres">
      <dgm:prSet presAssocID="{3A9E0703-4E5D-49A3-AE64-DCC95FF9E17D}" presName="connectorText" presStyleLbl="sibTrans2D1" presStyleIdx="4" presStyleCnt="6"/>
      <dgm:spPr/>
      <dgm:t>
        <a:bodyPr/>
        <a:lstStyle/>
        <a:p>
          <a:endParaRPr lang="en-US"/>
        </a:p>
      </dgm:t>
    </dgm:pt>
    <dgm:pt modelId="{2E913C0A-0E0F-47A4-8D48-A6366C0E939F}" type="pres">
      <dgm:prSet presAssocID="{DB0721EC-95B8-48E4-83F6-4B28066B1A5A}" presName="node" presStyleLbl="node1" presStyleIdx="4" presStyleCnt="6" custScaleX="146794" custScaleY="111750" custRadScaleRad="185977" custRadScaleInc="30976">
        <dgm:presLayoutVars>
          <dgm:bulletEnabled val="1"/>
        </dgm:presLayoutVars>
      </dgm:prSet>
      <dgm:spPr/>
      <dgm:t>
        <a:bodyPr/>
        <a:lstStyle/>
        <a:p>
          <a:endParaRPr lang="en-US"/>
        </a:p>
      </dgm:t>
    </dgm:pt>
    <dgm:pt modelId="{B0534840-C610-4888-9776-DA7997CDDFF6}" type="pres">
      <dgm:prSet presAssocID="{3260FABF-A380-4EEB-9D93-FEADDD0FF160}" presName="parTrans" presStyleLbl="sibTrans2D1" presStyleIdx="5" presStyleCnt="6"/>
      <dgm:spPr/>
      <dgm:t>
        <a:bodyPr/>
        <a:lstStyle/>
        <a:p>
          <a:endParaRPr lang="en-US"/>
        </a:p>
      </dgm:t>
    </dgm:pt>
    <dgm:pt modelId="{9EB3F483-DCC2-4A39-98B9-F9CB04730C36}" type="pres">
      <dgm:prSet presAssocID="{3260FABF-A380-4EEB-9D93-FEADDD0FF160}" presName="connectorText" presStyleLbl="sibTrans2D1" presStyleIdx="5" presStyleCnt="6"/>
      <dgm:spPr/>
      <dgm:t>
        <a:bodyPr/>
        <a:lstStyle/>
        <a:p>
          <a:endParaRPr lang="en-US"/>
        </a:p>
      </dgm:t>
    </dgm:pt>
    <dgm:pt modelId="{535ED527-2C96-408C-AD0B-388419FB4518}" type="pres">
      <dgm:prSet presAssocID="{DB56F885-BFC3-42CB-AF97-122BFDEB2FD1}" presName="node" presStyleLbl="node1" presStyleIdx="5" presStyleCnt="6" custScaleX="146794" custScaleY="111750" custRadScaleRad="190810" custRadScaleInc="-34233">
        <dgm:presLayoutVars>
          <dgm:bulletEnabled val="1"/>
        </dgm:presLayoutVars>
      </dgm:prSet>
      <dgm:spPr/>
      <dgm:t>
        <a:bodyPr/>
        <a:lstStyle/>
        <a:p>
          <a:endParaRPr lang="en-US"/>
        </a:p>
      </dgm:t>
    </dgm:pt>
  </dgm:ptLst>
  <dgm:cxnLst>
    <dgm:cxn modelId="{DA8B51FD-98EE-4706-BC32-60B3ECABCCCD}" type="presOf" srcId="{3A9E0703-4E5D-49A3-AE64-DCC95FF9E17D}" destId="{78CFFECC-B4BC-41F2-90E4-BBFF4F5387F0}" srcOrd="0" destOrd="0" presId="urn:microsoft.com/office/officeart/2005/8/layout/radial5"/>
    <dgm:cxn modelId="{1FDDA708-A937-4EAD-B4FA-056EE8DAFC7A}" type="presOf" srcId="{02303FBD-844D-4DE5-BF08-D8FAB61E2ABA}" destId="{877D672B-66E4-4776-AA17-6978ACFE76D5}" srcOrd="0" destOrd="0" presId="urn:microsoft.com/office/officeart/2005/8/layout/radial5"/>
    <dgm:cxn modelId="{130713F7-B42A-439C-B348-8C5A5D4293D8}" type="presOf" srcId="{42D7D53B-9BEF-4058-A4E1-86C774D255B2}" destId="{C97C9D38-213B-4E3E-8B9D-B5F09BBB9162}" srcOrd="0" destOrd="0" presId="urn:microsoft.com/office/officeart/2005/8/layout/radial5"/>
    <dgm:cxn modelId="{1EF54FBF-D601-40F7-A47E-CD0E19519A9C}" type="presOf" srcId="{A3E07AE0-1DBB-4BE8-B9C2-E9387CDBE1E2}" destId="{28F0ED41-3263-4181-9F4E-A65331A81E52}" srcOrd="1" destOrd="0" presId="urn:microsoft.com/office/officeart/2005/8/layout/radial5"/>
    <dgm:cxn modelId="{2F8E5738-82A4-496E-B3C4-9E4F4ADFAB70}" srcId="{3B41F83C-357B-4222-8A88-8B5E8FF21752}" destId="{42D7D53B-9BEF-4058-A4E1-86C774D255B2}" srcOrd="3" destOrd="0" parTransId="{D81CB495-80F8-4D3A-B8FE-ED25864BCB07}" sibTransId="{0AE03B9D-5205-4821-91D5-249E2EDFDA63}"/>
    <dgm:cxn modelId="{5B0256C9-C891-435A-AD8F-9934639853BD}" type="presOf" srcId="{582D18D4-F669-478B-841E-49203EF4EAE0}" destId="{2AA3B4DD-2836-4211-9030-20E30A6595BE}" srcOrd="0" destOrd="0" presId="urn:microsoft.com/office/officeart/2005/8/layout/radial5"/>
    <dgm:cxn modelId="{7896BD18-0FC7-4212-AAA5-B74CAE95EE20}" type="presOf" srcId="{3260FABF-A380-4EEB-9D93-FEADDD0FF160}" destId="{B0534840-C610-4888-9776-DA7997CDDFF6}" srcOrd="0" destOrd="0" presId="urn:microsoft.com/office/officeart/2005/8/layout/radial5"/>
    <dgm:cxn modelId="{84F7F478-E000-4C32-AB33-481F8D9A0BEE}" srcId="{93CFBB79-FECB-4D82-A50D-D24514890818}" destId="{3B41F83C-357B-4222-8A88-8B5E8FF21752}" srcOrd="0" destOrd="0" parTransId="{2DE5C3B4-4064-40C5-83E6-C4418BDE60C9}" sibTransId="{3A5BC63C-8244-49B1-8AB6-E70238DB55B4}"/>
    <dgm:cxn modelId="{C9B37D4D-6BA5-4023-B004-2B4F1D28A710}" type="presOf" srcId="{3A9E0703-4E5D-49A3-AE64-DCC95FF9E17D}" destId="{E3DF3600-F2EA-4682-B0E3-A957A1FBDC81}" srcOrd="1" destOrd="0" presId="urn:microsoft.com/office/officeart/2005/8/layout/radial5"/>
    <dgm:cxn modelId="{72DFD860-C11E-47A8-BB9A-B2197589DCD8}" type="presOf" srcId="{D81CB495-80F8-4D3A-B8FE-ED25864BCB07}" destId="{E5D1F10B-2CC0-4341-B5DC-DC499390145D}" srcOrd="0" destOrd="0" presId="urn:microsoft.com/office/officeart/2005/8/layout/radial5"/>
    <dgm:cxn modelId="{545ACC10-D774-4F9D-B9CE-31EA59DB0D31}" srcId="{3B41F83C-357B-4222-8A88-8B5E8FF21752}" destId="{582D18D4-F669-478B-841E-49203EF4EAE0}" srcOrd="2" destOrd="0" parTransId="{02303FBD-844D-4DE5-BF08-D8FAB61E2ABA}" sibTransId="{8A7257FD-40EC-45BF-B6A2-87AA42C46579}"/>
    <dgm:cxn modelId="{899805A7-4B97-427B-A648-F4983E7EE9CA}" type="presOf" srcId="{64411553-AD15-416F-A082-EB1842ABB68A}" destId="{60CC714A-9ED3-44A0-98E8-69797EA712D1}" srcOrd="0" destOrd="0" presId="urn:microsoft.com/office/officeart/2005/8/layout/radial5"/>
    <dgm:cxn modelId="{2F0D682C-A7D7-4971-9138-C19BE8055FF8}" srcId="{3B41F83C-357B-4222-8A88-8B5E8FF21752}" destId="{B42DE5FD-3133-402E-B7D5-A37876D9BFA7}" srcOrd="1" destOrd="0" parTransId="{A3E07AE0-1DBB-4BE8-B9C2-E9387CDBE1E2}" sibTransId="{3DF89A23-49B7-40E0-AE2F-B1853A0190F3}"/>
    <dgm:cxn modelId="{6D51F2B5-5772-4324-BDCC-F07AAE641392}" type="presOf" srcId="{3260FABF-A380-4EEB-9D93-FEADDD0FF160}" destId="{9EB3F483-DCC2-4A39-98B9-F9CB04730C36}" srcOrd="1" destOrd="0" presId="urn:microsoft.com/office/officeart/2005/8/layout/radial5"/>
    <dgm:cxn modelId="{EA055201-D7D4-4C77-A7B4-461195AF1BEF}" srcId="{3B41F83C-357B-4222-8A88-8B5E8FF21752}" destId="{20A28643-B5AC-4F7E-8C21-0D7151CFB298}" srcOrd="0" destOrd="0" parTransId="{64411553-AD15-416F-A082-EB1842ABB68A}" sibTransId="{A025B543-45D2-448E-AB9E-8CFDCA9C251E}"/>
    <dgm:cxn modelId="{184EF0B7-EA02-4218-BB01-9992DFE0A85B}" type="presOf" srcId="{B42DE5FD-3133-402E-B7D5-A37876D9BFA7}" destId="{DC7B9B89-375A-4A38-8BE2-26DA4B20122D}" srcOrd="0" destOrd="0" presId="urn:microsoft.com/office/officeart/2005/8/layout/radial5"/>
    <dgm:cxn modelId="{A726AE37-FD3D-4116-AAAA-7C8C5E3AFA68}" type="presOf" srcId="{3B41F83C-357B-4222-8A88-8B5E8FF21752}" destId="{2AD54FC3-C1F4-4BAF-9FB6-68E2C58D88FA}" srcOrd="0" destOrd="0" presId="urn:microsoft.com/office/officeart/2005/8/layout/radial5"/>
    <dgm:cxn modelId="{62A779E4-A9BC-40F9-8CC3-8843377948EB}" type="presOf" srcId="{20A28643-B5AC-4F7E-8C21-0D7151CFB298}" destId="{1BEDC725-7670-4C56-9A77-C30088AC0D5E}" srcOrd="0" destOrd="0" presId="urn:microsoft.com/office/officeart/2005/8/layout/radial5"/>
    <dgm:cxn modelId="{B5642036-E1E4-46CD-8C9F-6042E7BAA045}" srcId="{3B41F83C-357B-4222-8A88-8B5E8FF21752}" destId="{DB0721EC-95B8-48E4-83F6-4B28066B1A5A}" srcOrd="4" destOrd="0" parTransId="{3A9E0703-4E5D-49A3-AE64-DCC95FF9E17D}" sibTransId="{4B1BBAD3-671D-4D86-A76E-7D1E876203F9}"/>
    <dgm:cxn modelId="{A707D53C-8E36-4B2E-A3BA-3233FAA8B8E4}" type="presOf" srcId="{93CFBB79-FECB-4D82-A50D-D24514890818}" destId="{95AB94B8-CFF6-43ED-AF63-270C627EA5A0}" srcOrd="0" destOrd="0" presId="urn:microsoft.com/office/officeart/2005/8/layout/radial5"/>
    <dgm:cxn modelId="{ED2F33A9-C2F6-4ECA-B00E-E60CDD5A869F}" srcId="{3B41F83C-357B-4222-8A88-8B5E8FF21752}" destId="{DB56F885-BFC3-42CB-AF97-122BFDEB2FD1}" srcOrd="5" destOrd="0" parTransId="{3260FABF-A380-4EEB-9D93-FEADDD0FF160}" sibTransId="{AF95583C-A2E2-47C0-B417-ABDE0C5F0F3B}"/>
    <dgm:cxn modelId="{D0D6CD6A-E925-4B7D-9073-8C538652B1C8}" type="presOf" srcId="{02303FBD-844D-4DE5-BF08-D8FAB61E2ABA}" destId="{79F3FDE6-F9CF-426F-B97C-C4DDB996EFD8}" srcOrd="1" destOrd="0" presId="urn:microsoft.com/office/officeart/2005/8/layout/radial5"/>
    <dgm:cxn modelId="{8ED7111F-3A0D-4B0A-BDAA-D56A1C56A907}" type="presOf" srcId="{A3E07AE0-1DBB-4BE8-B9C2-E9387CDBE1E2}" destId="{22F563C5-A144-48C9-9BF7-7AFD80B28F3B}" srcOrd="0" destOrd="0" presId="urn:microsoft.com/office/officeart/2005/8/layout/radial5"/>
    <dgm:cxn modelId="{6F74A7C3-1B09-412A-ABE2-2953C4778860}" type="presOf" srcId="{D81CB495-80F8-4D3A-B8FE-ED25864BCB07}" destId="{9CDD43BD-30CF-4F3A-94F5-60A7FCA800A1}" srcOrd="1" destOrd="0" presId="urn:microsoft.com/office/officeart/2005/8/layout/radial5"/>
    <dgm:cxn modelId="{C0F79C8B-6057-433A-B302-C216C3851CB9}" type="presOf" srcId="{DB56F885-BFC3-42CB-AF97-122BFDEB2FD1}" destId="{535ED527-2C96-408C-AD0B-388419FB4518}" srcOrd="0" destOrd="0" presId="urn:microsoft.com/office/officeart/2005/8/layout/radial5"/>
    <dgm:cxn modelId="{3E5E9CB6-D24B-4BA7-B3AC-C8ED05DFBD16}" type="presOf" srcId="{DB0721EC-95B8-48E4-83F6-4B28066B1A5A}" destId="{2E913C0A-0E0F-47A4-8D48-A6366C0E939F}" srcOrd="0" destOrd="0" presId="urn:microsoft.com/office/officeart/2005/8/layout/radial5"/>
    <dgm:cxn modelId="{1E64DAAC-B11D-4D2C-A6DD-DC28B37AA23D}" type="presOf" srcId="{64411553-AD15-416F-A082-EB1842ABB68A}" destId="{D32E95C2-B7CD-4133-80CF-86D36074CFE9}" srcOrd="1" destOrd="0" presId="urn:microsoft.com/office/officeart/2005/8/layout/radial5"/>
    <dgm:cxn modelId="{E946E322-70B8-4509-9B13-BB84C04467EC}" type="presParOf" srcId="{95AB94B8-CFF6-43ED-AF63-270C627EA5A0}" destId="{2AD54FC3-C1F4-4BAF-9FB6-68E2C58D88FA}" srcOrd="0" destOrd="0" presId="urn:microsoft.com/office/officeart/2005/8/layout/radial5"/>
    <dgm:cxn modelId="{8E37C245-03C6-485B-B86B-6D7954B0D23E}" type="presParOf" srcId="{95AB94B8-CFF6-43ED-AF63-270C627EA5A0}" destId="{60CC714A-9ED3-44A0-98E8-69797EA712D1}" srcOrd="1" destOrd="0" presId="urn:microsoft.com/office/officeart/2005/8/layout/radial5"/>
    <dgm:cxn modelId="{9C177073-5E1B-4F4A-94FD-2D307ADAE307}" type="presParOf" srcId="{60CC714A-9ED3-44A0-98E8-69797EA712D1}" destId="{D32E95C2-B7CD-4133-80CF-86D36074CFE9}" srcOrd="0" destOrd="0" presId="urn:microsoft.com/office/officeart/2005/8/layout/radial5"/>
    <dgm:cxn modelId="{53CCF2B9-E2C9-4CB4-8AAD-51616907153D}" type="presParOf" srcId="{95AB94B8-CFF6-43ED-AF63-270C627EA5A0}" destId="{1BEDC725-7670-4C56-9A77-C30088AC0D5E}" srcOrd="2" destOrd="0" presId="urn:microsoft.com/office/officeart/2005/8/layout/radial5"/>
    <dgm:cxn modelId="{93DFBE58-8FC7-4A9F-B192-E91AC06F2C08}" type="presParOf" srcId="{95AB94B8-CFF6-43ED-AF63-270C627EA5A0}" destId="{22F563C5-A144-48C9-9BF7-7AFD80B28F3B}" srcOrd="3" destOrd="0" presId="urn:microsoft.com/office/officeart/2005/8/layout/radial5"/>
    <dgm:cxn modelId="{4C5969ED-33AC-4473-89D2-835123FAA8F3}" type="presParOf" srcId="{22F563C5-A144-48C9-9BF7-7AFD80B28F3B}" destId="{28F0ED41-3263-4181-9F4E-A65331A81E52}" srcOrd="0" destOrd="0" presId="urn:microsoft.com/office/officeart/2005/8/layout/radial5"/>
    <dgm:cxn modelId="{5232C4E0-204D-478E-AA5B-0B65EE2FEF8B}" type="presParOf" srcId="{95AB94B8-CFF6-43ED-AF63-270C627EA5A0}" destId="{DC7B9B89-375A-4A38-8BE2-26DA4B20122D}" srcOrd="4" destOrd="0" presId="urn:microsoft.com/office/officeart/2005/8/layout/radial5"/>
    <dgm:cxn modelId="{0D62F441-685B-488E-9EE2-12637DA58C42}" type="presParOf" srcId="{95AB94B8-CFF6-43ED-AF63-270C627EA5A0}" destId="{877D672B-66E4-4776-AA17-6978ACFE76D5}" srcOrd="5" destOrd="0" presId="urn:microsoft.com/office/officeart/2005/8/layout/radial5"/>
    <dgm:cxn modelId="{53A729F4-DD90-409D-B48E-84BC1534F2A3}" type="presParOf" srcId="{877D672B-66E4-4776-AA17-6978ACFE76D5}" destId="{79F3FDE6-F9CF-426F-B97C-C4DDB996EFD8}" srcOrd="0" destOrd="0" presId="urn:microsoft.com/office/officeart/2005/8/layout/radial5"/>
    <dgm:cxn modelId="{8D1DB3EE-5ED5-4A0C-92D2-C2F321B56908}" type="presParOf" srcId="{95AB94B8-CFF6-43ED-AF63-270C627EA5A0}" destId="{2AA3B4DD-2836-4211-9030-20E30A6595BE}" srcOrd="6" destOrd="0" presId="urn:microsoft.com/office/officeart/2005/8/layout/radial5"/>
    <dgm:cxn modelId="{F70C37C7-A14E-4694-ADD7-D35F8671C70A}" type="presParOf" srcId="{95AB94B8-CFF6-43ED-AF63-270C627EA5A0}" destId="{E5D1F10B-2CC0-4341-B5DC-DC499390145D}" srcOrd="7" destOrd="0" presId="urn:microsoft.com/office/officeart/2005/8/layout/radial5"/>
    <dgm:cxn modelId="{9C867493-93BB-4E43-8F8C-EB18A1CDC9B7}" type="presParOf" srcId="{E5D1F10B-2CC0-4341-B5DC-DC499390145D}" destId="{9CDD43BD-30CF-4F3A-94F5-60A7FCA800A1}" srcOrd="0" destOrd="0" presId="urn:microsoft.com/office/officeart/2005/8/layout/radial5"/>
    <dgm:cxn modelId="{FE471D2D-899A-494C-BA68-82D491F3C863}" type="presParOf" srcId="{95AB94B8-CFF6-43ED-AF63-270C627EA5A0}" destId="{C97C9D38-213B-4E3E-8B9D-B5F09BBB9162}" srcOrd="8" destOrd="0" presId="urn:microsoft.com/office/officeart/2005/8/layout/radial5"/>
    <dgm:cxn modelId="{3BB26C23-5F1A-4AFE-89BD-DA11164792F0}" type="presParOf" srcId="{95AB94B8-CFF6-43ED-AF63-270C627EA5A0}" destId="{78CFFECC-B4BC-41F2-90E4-BBFF4F5387F0}" srcOrd="9" destOrd="0" presId="urn:microsoft.com/office/officeart/2005/8/layout/radial5"/>
    <dgm:cxn modelId="{0A956DB6-8080-4D53-A851-BD0A11689CFA}" type="presParOf" srcId="{78CFFECC-B4BC-41F2-90E4-BBFF4F5387F0}" destId="{E3DF3600-F2EA-4682-B0E3-A957A1FBDC81}" srcOrd="0" destOrd="0" presId="urn:microsoft.com/office/officeart/2005/8/layout/radial5"/>
    <dgm:cxn modelId="{7B08A9BE-CAE0-47A1-91CD-480735369B39}" type="presParOf" srcId="{95AB94B8-CFF6-43ED-AF63-270C627EA5A0}" destId="{2E913C0A-0E0F-47A4-8D48-A6366C0E939F}" srcOrd="10" destOrd="0" presId="urn:microsoft.com/office/officeart/2005/8/layout/radial5"/>
    <dgm:cxn modelId="{BA96D933-9481-40F7-BFEC-1C65FE8A1047}" type="presParOf" srcId="{95AB94B8-CFF6-43ED-AF63-270C627EA5A0}" destId="{B0534840-C610-4888-9776-DA7997CDDFF6}" srcOrd="11" destOrd="0" presId="urn:microsoft.com/office/officeart/2005/8/layout/radial5"/>
    <dgm:cxn modelId="{8D41D099-B976-4BB0-B0D2-B359ADE51490}" type="presParOf" srcId="{B0534840-C610-4888-9776-DA7997CDDFF6}" destId="{9EB3F483-DCC2-4A39-98B9-F9CB04730C36}" srcOrd="0" destOrd="0" presId="urn:microsoft.com/office/officeart/2005/8/layout/radial5"/>
    <dgm:cxn modelId="{BECD0E2C-12A7-439E-9036-F352CDD8EE09}" type="presParOf" srcId="{95AB94B8-CFF6-43ED-AF63-270C627EA5A0}" destId="{535ED527-2C96-408C-AD0B-388419FB4518}" srcOrd="12"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D2CA6945-D940-49CB-B672-6935B52D1D89}" type="doc">
      <dgm:prSet loTypeId="urn:microsoft.com/office/officeart/2009/3/layout/HorizontalOrganizationChart" loCatId="hierarchy" qsTypeId="urn:microsoft.com/office/officeart/2005/8/quickstyle/3d1" qsCatId="3D" csTypeId="urn:microsoft.com/office/officeart/2005/8/colors/colorful4" csCatId="colorful" phldr="1"/>
      <dgm:spPr/>
      <dgm:t>
        <a:bodyPr/>
        <a:lstStyle/>
        <a:p>
          <a:endParaRPr lang="en-US"/>
        </a:p>
      </dgm:t>
    </dgm:pt>
    <dgm:pt modelId="{2C754A0B-9FF3-42DB-9B61-F56B392098CB}">
      <dgm:prSet phldrT="[Text]" custT="1"/>
      <dgm:spPr/>
      <dgm:t>
        <a:bodyPr/>
        <a:lstStyle/>
        <a:p>
          <a:r>
            <a:rPr lang="az-Latn-AZ" sz="2400" b="1" dirty="0" smtClean="0">
              <a:solidFill>
                <a:schemeClr val="tx1"/>
              </a:solidFill>
              <a:latin typeface="Calibri" panose="020F0502020204030204" pitchFamily="34" charset="0"/>
              <a:cs typeface="Calibri" panose="020F0502020204030204" pitchFamily="34" charset="0"/>
            </a:rPr>
            <a:t>Titul Vərəqi</a:t>
          </a:r>
          <a:endParaRPr lang="en-US" sz="2400" dirty="0">
            <a:solidFill>
              <a:schemeClr val="tx1"/>
            </a:solidFill>
            <a:latin typeface="Calibri" panose="020F0502020204030204" pitchFamily="34" charset="0"/>
            <a:cs typeface="Calibri" panose="020F0502020204030204" pitchFamily="34" charset="0"/>
          </a:endParaRPr>
        </a:p>
      </dgm:t>
    </dgm:pt>
    <dgm:pt modelId="{07B01AFF-4947-43C6-946C-714159322C32}" type="parTrans" cxnId="{3AB17619-EBDB-479B-9A60-54F7D55E9F4A}">
      <dgm:prSet/>
      <dgm:spPr/>
      <dgm:t>
        <a:bodyPr/>
        <a:lstStyle/>
        <a:p>
          <a:endParaRPr lang="en-US"/>
        </a:p>
      </dgm:t>
    </dgm:pt>
    <dgm:pt modelId="{D877C05F-3AF1-4361-8707-8C0D450DEDEE}" type="sibTrans" cxnId="{3AB17619-EBDB-479B-9A60-54F7D55E9F4A}">
      <dgm:prSet/>
      <dgm:spPr/>
      <dgm:t>
        <a:bodyPr/>
        <a:lstStyle/>
        <a:p>
          <a:endParaRPr lang="en-US"/>
        </a:p>
      </dgm:t>
    </dgm:pt>
    <dgm:pt modelId="{F426EB81-453C-41EA-94F3-13D8F3EDABB7}">
      <dgm:prSet custT="1"/>
      <dgm:spPr/>
      <dgm:t>
        <a:bodyPr/>
        <a:lstStyle/>
        <a:p>
          <a:r>
            <a:rPr lang="az-Latn-AZ" sz="2400" dirty="0" smtClean="0">
              <a:solidFill>
                <a:schemeClr val="tx1"/>
              </a:solidFill>
              <a:latin typeface="Calibri" panose="020F0502020204030204" pitchFamily="34" charset="0"/>
              <a:cs typeface="Calibri" panose="020F0502020204030204" pitchFamily="34" charset="0"/>
            </a:rPr>
            <a:t>Titul vərəqi - qısa olmalıdır; ikinci dərəcəli deyil, əsas sözlər böyük hərflərlə yazılmalıdır.</a:t>
          </a:r>
          <a:endParaRPr lang="en-US" sz="2400" dirty="0">
            <a:solidFill>
              <a:schemeClr val="tx1"/>
            </a:solidFill>
            <a:latin typeface="Calibri" panose="020F0502020204030204" pitchFamily="34" charset="0"/>
            <a:cs typeface="Calibri" panose="020F0502020204030204" pitchFamily="34" charset="0"/>
          </a:endParaRPr>
        </a:p>
      </dgm:t>
    </dgm:pt>
    <dgm:pt modelId="{C6684431-665E-433D-8026-2C2E85FE8206}" type="parTrans" cxnId="{E8AB0FC0-B130-4C7D-BA14-B14E9D4FABDA}">
      <dgm:prSet/>
      <dgm:spPr/>
      <dgm:t>
        <a:bodyPr/>
        <a:lstStyle/>
        <a:p>
          <a:endParaRPr lang="en-US"/>
        </a:p>
      </dgm:t>
    </dgm:pt>
    <dgm:pt modelId="{5E8DED33-49A3-4161-9AA2-34D5E1B04BFB}" type="sibTrans" cxnId="{E8AB0FC0-B130-4C7D-BA14-B14E9D4FABDA}">
      <dgm:prSet/>
      <dgm:spPr/>
      <dgm:t>
        <a:bodyPr/>
        <a:lstStyle/>
        <a:p>
          <a:endParaRPr lang="en-US"/>
        </a:p>
      </dgm:t>
    </dgm:pt>
    <dgm:pt modelId="{35AC37B8-9876-4A24-9D13-D76C4DAB6080}">
      <dgm:prSet custT="1"/>
      <dgm:spPr/>
      <dgm:t>
        <a:bodyPr/>
        <a:lstStyle/>
        <a:p>
          <a:r>
            <a:rPr lang="az-Latn-AZ" sz="2400" dirty="0" smtClean="0">
              <a:solidFill>
                <a:schemeClr val="tx1"/>
              </a:solidFill>
              <a:latin typeface="Calibri" panose="020F0502020204030204" pitchFamily="34" charset="0"/>
              <a:cs typeface="Calibri" panose="020F0502020204030204" pitchFamily="34" charset="0"/>
            </a:rPr>
            <a:t>Qısa başlıq -yazıda səhifənin yuxarısında yazılan qısaldılmış başlıqdır və 50 hərfi keçməməlidir.</a:t>
          </a:r>
          <a:endParaRPr lang="en-US" sz="2400" dirty="0">
            <a:solidFill>
              <a:schemeClr val="tx1"/>
            </a:solidFill>
            <a:latin typeface="Calibri" panose="020F0502020204030204" pitchFamily="34" charset="0"/>
            <a:cs typeface="Calibri" panose="020F0502020204030204" pitchFamily="34" charset="0"/>
          </a:endParaRPr>
        </a:p>
      </dgm:t>
    </dgm:pt>
    <dgm:pt modelId="{1994F4AF-E807-45E6-8D78-60F4BE0C7C7E}" type="parTrans" cxnId="{B8F9A36D-BD6A-4654-AFD6-3087E151ACC1}">
      <dgm:prSet/>
      <dgm:spPr/>
      <dgm:t>
        <a:bodyPr/>
        <a:lstStyle/>
        <a:p>
          <a:endParaRPr lang="en-US"/>
        </a:p>
      </dgm:t>
    </dgm:pt>
    <dgm:pt modelId="{6C367DC3-A3A0-4330-BF14-35AB179625FC}" type="sibTrans" cxnId="{B8F9A36D-BD6A-4654-AFD6-3087E151ACC1}">
      <dgm:prSet/>
      <dgm:spPr/>
      <dgm:t>
        <a:bodyPr/>
        <a:lstStyle/>
        <a:p>
          <a:endParaRPr lang="en-US"/>
        </a:p>
      </dgm:t>
    </dgm:pt>
    <dgm:pt modelId="{34408F46-6614-4AA4-A8BD-7F1B608C9889}">
      <dgm:prSet custT="1"/>
      <dgm:spPr/>
      <dgm:t>
        <a:bodyPr/>
        <a:lstStyle/>
        <a:p>
          <a:r>
            <a:rPr lang="az-Latn-AZ" sz="2400" dirty="0" smtClean="0">
              <a:solidFill>
                <a:schemeClr val="tx1"/>
              </a:solidFill>
              <a:latin typeface="Calibri" panose="020F0502020204030204" pitchFamily="34" charset="0"/>
              <a:cs typeface="Calibri" panose="020F0502020204030204" pitchFamily="34" charset="0"/>
            </a:rPr>
            <a:t>Yazı müəllifinin adı - ad (adınız, soyadınız, atanızın adı); əgər yazı digər şəxslərlə birgə yazılırsa, onların da adları daxil edilməlidir.</a:t>
          </a:r>
          <a:endParaRPr lang="en-US" sz="2400" dirty="0">
            <a:solidFill>
              <a:schemeClr val="tx1"/>
            </a:solidFill>
            <a:latin typeface="Calibri" panose="020F0502020204030204" pitchFamily="34" charset="0"/>
            <a:cs typeface="Calibri" panose="020F0502020204030204" pitchFamily="34" charset="0"/>
          </a:endParaRPr>
        </a:p>
      </dgm:t>
    </dgm:pt>
    <dgm:pt modelId="{1755F291-5F21-412D-A137-D7702C679D9B}" type="parTrans" cxnId="{E9B02E3E-A2AE-4568-8B40-617B9C9737E5}">
      <dgm:prSet/>
      <dgm:spPr/>
      <dgm:t>
        <a:bodyPr/>
        <a:lstStyle/>
        <a:p>
          <a:endParaRPr lang="en-US"/>
        </a:p>
      </dgm:t>
    </dgm:pt>
    <dgm:pt modelId="{294627C3-EF3C-4716-9F6D-08D3FE01BEB8}" type="sibTrans" cxnId="{E9B02E3E-A2AE-4568-8B40-617B9C9737E5}">
      <dgm:prSet/>
      <dgm:spPr/>
      <dgm:t>
        <a:bodyPr/>
        <a:lstStyle/>
        <a:p>
          <a:endParaRPr lang="en-US"/>
        </a:p>
      </dgm:t>
    </dgm:pt>
    <dgm:pt modelId="{7241792C-D27E-4128-A383-97BDCACDA035}">
      <dgm:prSet custT="1"/>
      <dgm:spPr/>
      <dgm:t>
        <a:bodyPr/>
        <a:lstStyle/>
        <a:p>
          <a:r>
            <a:rPr lang="az-Latn-AZ" sz="2400" dirty="0" smtClean="0">
              <a:solidFill>
                <a:schemeClr val="tx1"/>
              </a:solidFill>
              <a:latin typeface="Calibri" panose="020F0502020204030204" pitchFamily="34" charset="0"/>
              <a:cs typeface="Calibri" panose="020F0502020204030204" pitchFamily="34" charset="0"/>
            </a:rPr>
            <a:t>İnstitusional bağlılıq – Universitetin adı</a:t>
          </a:r>
          <a:endParaRPr lang="en-US" sz="2400" dirty="0">
            <a:solidFill>
              <a:schemeClr val="tx1"/>
            </a:solidFill>
            <a:latin typeface="Calibri" panose="020F0502020204030204" pitchFamily="34" charset="0"/>
            <a:cs typeface="Calibri" panose="020F0502020204030204" pitchFamily="34" charset="0"/>
          </a:endParaRPr>
        </a:p>
      </dgm:t>
    </dgm:pt>
    <dgm:pt modelId="{9204F811-C88F-47BD-83C6-2C6F03012501}" type="parTrans" cxnId="{2990F0B0-A913-482F-92C7-5DB1ED6A7392}">
      <dgm:prSet/>
      <dgm:spPr/>
      <dgm:t>
        <a:bodyPr/>
        <a:lstStyle/>
        <a:p>
          <a:endParaRPr lang="en-US"/>
        </a:p>
      </dgm:t>
    </dgm:pt>
    <dgm:pt modelId="{AB6E5285-4729-4124-9E10-9006ED702A07}" type="sibTrans" cxnId="{2990F0B0-A913-482F-92C7-5DB1ED6A7392}">
      <dgm:prSet/>
      <dgm:spPr/>
      <dgm:t>
        <a:bodyPr/>
        <a:lstStyle/>
        <a:p>
          <a:endParaRPr lang="en-US"/>
        </a:p>
      </dgm:t>
    </dgm:pt>
    <dgm:pt modelId="{76911396-16E1-4279-B03F-1754DF8D3F59}" type="pres">
      <dgm:prSet presAssocID="{D2CA6945-D940-49CB-B672-6935B52D1D89}" presName="hierChild1" presStyleCnt="0">
        <dgm:presLayoutVars>
          <dgm:orgChart val="1"/>
          <dgm:chPref val="1"/>
          <dgm:dir/>
          <dgm:animOne val="branch"/>
          <dgm:animLvl val="lvl"/>
          <dgm:resizeHandles/>
        </dgm:presLayoutVars>
      </dgm:prSet>
      <dgm:spPr/>
      <dgm:t>
        <a:bodyPr/>
        <a:lstStyle/>
        <a:p>
          <a:endParaRPr lang="en-US"/>
        </a:p>
      </dgm:t>
    </dgm:pt>
    <dgm:pt modelId="{86582117-B1C6-4A8F-BEC4-ECF9B3702672}" type="pres">
      <dgm:prSet presAssocID="{2C754A0B-9FF3-42DB-9B61-F56B392098CB}" presName="hierRoot1" presStyleCnt="0">
        <dgm:presLayoutVars>
          <dgm:hierBranch val="init"/>
        </dgm:presLayoutVars>
      </dgm:prSet>
      <dgm:spPr/>
      <dgm:t>
        <a:bodyPr/>
        <a:lstStyle/>
        <a:p>
          <a:endParaRPr lang="en-US"/>
        </a:p>
      </dgm:t>
    </dgm:pt>
    <dgm:pt modelId="{CB00729A-B32F-44EF-B3E0-E4CFE8876C12}" type="pres">
      <dgm:prSet presAssocID="{2C754A0B-9FF3-42DB-9B61-F56B392098CB}" presName="rootComposite1" presStyleCnt="0"/>
      <dgm:spPr/>
      <dgm:t>
        <a:bodyPr/>
        <a:lstStyle/>
        <a:p>
          <a:endParaRPr lang="en-US"/>
        </a:p>
      </dgm:t>
    </dgm:pt>
    <dgm:pt modelId="{77CFF052-6EC0-4052-9555-6556AD9CA7CE}" type="pres">
      <dgm:prSet presAssocID="{2C754A0B-9FF3-42DB-9B61-F56B392098CB}" presName="rootText1" presStyleLbl="node0" presStyleIdx="0" presStyleCnt="1" custScaleX="87109">
        <dgm:presLayoutVars>
          <dgm:chPref val="3"/>
        </dgm:presLayoutVars>
      </dgm:prSet>
      <dgm:spPr/>
      <dgm:t>
        <a:bodyPr/>
        <a:lstStyle/>
        <a:p>
          <a:endParaRPr lang="en-US"/>
        </a:p>
      </dgm:t>
    </dgm:pt>
    <dgm:pt modelId="{FC5D4122-4D10-427E-86A8-6F041B67D8DA}" type="pres">
      <dgm:prSet presAssocID="{2C754A0B-9FF3-42DB-9B61-F56B392098CB}" presName="rootConnector1" presStyleLbl="node1" presStyleIdx="0" presStyleCnt="0"/>
      <dgm:spPr/>
      <dgm:t>
        <a:bodyPr/>
        <a:lstStyle/>
        <a:p>
          <a:endParaRPr lang="en-US"/>
        </a:p>
      </dgm:t>
    </dgm:pt>
    <dgm:pt modelId="{C39C323C-ECD5-4A2F-BFE9-057AD2D04C53}" type="pres">
      <dgm:prSet presAssocID="{2C754A0B-9FF3-42DB-9B61-F56B392098CB}" presName="hierChild2" presStyleCnt="0"/>
      <dgm:spPr/>
      <dgm:t>
        <a:bodyPr/>
        <a:lstStyle/>
        <a:p>
          <a:endParaRPr lang="en-US"/>
        </a:p>
      </dgm:t>
    </dgm:pt>
    <dgm:pt modelId="{211AF6F9-CC05-4633-83E8-029369295A10}" type="pres">
      <dgm:prSet presAssocID="{C6684431-665E-433D-8026-2C2E85FE8206}" presName="Name64" presStyleLbl="parChTrans1D2" presStyleIdx="0" presStyleCnt="4"/>
      <dgm:spPr/>
      <dgm:t>
        <a:bodyPr/>
        <a:lstStyle/>
        <a:p>
          <a:endParaRPr lang="en-US"/>
        </a:p>
      </dgm:t>
    </dgm:pt>
    <dgm:pt modelId="{F323E11C-352A-402F-8757-E1CA8AA4EC9A}" type="pres">
      <dgm:prSet presAssocID="{F426EB81-453C-41EA-94F3-13D8F3EDABB7}" presName="hierRoot2" presStyleCnt="0">
        <dgm:presLayoutVars>
          <dgm:hierBranch val="init"/>
        </dgm:presLayoutVars>
      </dgm:prSet>
      <dgm:spPr/>
      <dgm:t>
        <a:bodyPr/>
        <a:lstStyle/>
        <a:p>
          <a:endParaRPr lang="en-US"/>
        </a:p>
      </dgm:t>
    </dgm:pt>
    <dgm:pt modelId="{1550CAA4-A74D-4DC5-AE5B-FE374586C386}" type="pres">
      <dgm:prSet presAssocID="{F426EB81-453C-41EA-94F3-13D8F3EDABB7}" presName="rootComposite" presStyleCnt="0"/>
      <dgm:spPr/>
      <dgm:t>
        <a:bodyPr/>
        <a:lstStyle/>
        <a:p>
          <a:endParaRPr lang="en-US"/>
        </a:p>
      </dgm:t>
    </dgm:pt>
    <dgm:pt modelId="{C6424565-A081-4E93-A046-7C88644387FC}" type="pres">
      <dgm:prSet presAssocID="{F426EB81-453C-41EA-94F3-13D8F3EDABB7}" presName="rootText" presStyleLbl="node2" presStyleIdx="0" presStyleCnt="4" custScaleX="131740">
        <dgm:presLayoutVars>
          <dgm:chPref val="3"/>
        </dgm:presLayoutVars>
      </dgm:prSet>
      <dgm:spPr/>
      <dgm:t>
        <a:bodyPr/>
        <a:lstStyle/>
        <a:p>
          <a:endParaRPr lang="en-US"/>
        </a:p>
      </dgm:t>
    </dgm:pt>
    <dgm:pt modelId="{B1DB0EB3-ED79-45E3-90CA-C29DCFBBC532}" type="pres">
      <dgm:prSet presAssocID="{F426EB81-453C-41EA-94F3-13D8F3EDABB7}" presName="rootConnector" presStyleLbl="node2" presStyleIdx="0" presStyleCnt="4"/>
      <dgm:spPr/>
      <dgm:t>
        <a:bodyPr/>
        <a:lstStyle/>
        <a:p>
          <a:endParaRPr lang="en-US"/>
        </a:p>
      </dgm:t>
    </dgm:pt>
    <dgm:pt modelId="{746476E0-A004-48F4-9EA9-D50F396980B7}" type="pres">
      <dgm:prSet presAssocID="{F426EB81-453C-41EA-94F3-13D8F3EDABB7}" presName="hierChild4" presStyleCnt="0"/>
      <dgm:spPr/>
      <dgm:t>
        <a:bodyPr/>
        <a:lstStyle/>
        <a:p>
          <a:endParaRPr lang="en-US"/>
        </a:p>
      </dgm:t>
    </dgm:pt>
    <dgm:pt modelId="{2EFB1DC1-FC0D-4861-97BF-D1536F8C0A0F}" type="pres">
      <dgm:prSet presAssocID="{F426EB81-453C-41EA-94F3-13D8F3EDABB7}" presName="hierChild5" presStyleCnt="0"/>
      <dgm:spPr/>
      <dgm:t>
        <a:bodyPr/>
        <a:lstStyle/>
        <a:p>
          <a:endParaRPr lang="en-US"/>
        </a:p>
      </dgm:t>
    </dgm:pt>
    <dgm:pt modelId="{7E696C1E-108B-4DE6-8C27-A9B9263AF46C}" type="pres">
      <dgm:prSet presAssocID="{1994F4AF-E807-45E6-8D78-60F4BE0C7C7E}" presName="Name64" presStyleLbl="parChTrans1D2" presStyleIdx="1" presStyleCnt="4"/>
      <dgm:spPr/>
      <dgm:t>
        <a:bodyPr/>
        <a:lstStyle/>
        <a:p>
          <a:endParaRPr lang="en-US"/>
        </a:p>
      </dgm:t>
    </dgm:pt>
    <dgm:pt modelId="{2F3B5130-655C-42FF-BED8-556BE5308F68}" type="pres">
      <dgm:prSet presAssocID="{35AC37B8-9876-4A24-9D13-D76C4DAB6080}" presName="hierRoot2" presStyleCnt="0">
        <dgm:presLayoutVars>
          <dgm:hierBranch val="init"/>
        </dgm:presLayoutVars>
      </dgm:prSet>
      <dgm:spPr/>
      <dgm:t>
        <a:bodyPr/>
        <a:lstStyle/>
        <a:p>
          <a:endParaRPr lang="en-US"/>
        </a:p>
      </dgm:t>
    </dgm:pt>
    <dgm:pt modelId="{628E6C89-6E94-461E-A2FF-2626FB2F050D}" type="pres">
      <dgm:prSet presAssocID="{35AC37B8-9876-4A24-9D13-D76C4DAB6080}" presName="rootComposite" presStyleCnt="0"/>
      <dgm:spPr/>
      <dgm:t>
        <a:bodyPr/>
        <a:lstStyle/>
        <a:p>
          <a:endParaRPr lang="en-US"/>
        </a:p>
      </dgm:t>
    </dgm:pt>
    <dgm:pt modelId="{F62323CE-1C87-4BD8-AD5B-E104BBB10254}" type="pres">
      <dgm:prSet presAssocID="{35AC37B8-9876-4A24-9D13-D76C4DAB6080}" presName="rootText" presStyleLbl="node2" presStyleIdx="1" presStyleCnt="4" custScaleX="131740">
        <dgm:presLayoutVars>
          <dgm:chPref val="3"/>
        </dgm:presLayoutVars>
      </dgm:prSet>
      <dgm:spPr/>
      <dgm:t>
        <a:bodyPr/>
        <a:lstStyle/>
        <a:p>
          <a:endParaRPr lang="en-US"/>
        </a:p>
      </dgm:t>
    </dgm:pt>
    <dgm:pt modelId="{5B460540-B9A4-43C9-97CE-4E5E53BA8989}" type="pres">
      <dgm:prSet presAssocID="{35AC37B8-9876-4A24-9D13-D76C4DAB6080}" presName="rootConnector" presStyleLbl="node2" presStyleIdx="1" presStyleCnt="4"/>
      <dgm:spPr/>
      <dgm:t>
        <a:bodyPr/>
        <a:lstStyle/>
        <a:p>
          <a:endParaRPr lang="en-US"/>
        </a:p>
      </dgm:t>
    </dgm:pt>
    <dgm:pt modelId="{4BD55A8C-2CA2-45EA-B1DA-480803F18335}" type="pres">
      <dgm:prSet presAssocID="{35AC37B8-9876-4A24-9D13-D76C4DAB6080}" presName="hierChild4" presStyleCnt="0"/>
      <dgm:spPr/>
      <dgm:t>
        <a:bodyPr/>
        <a:lstStyle/>
        <a:p>
          <a:endParaRPr lang="en-US"/>
        </a:p>
      </dgm:t>
    </dgm:pt>
    <dgm:pt modelId="{C5E84D25-5652-48F5-9661-5DE58A6A3131}" type="pres">
      <dgm:prSet presAssocID="{35AC37B8-9876-4A24-9D13-D76C4DAB6080}" presName="hierChild5" presStyleCnt="0"/>
      <dgm:spPr/>
      <dgm:t>
        <a:bodyPr/>
        <a:lstStyle/>
        <a:p>
          <a:endParaRPr lang="en-US"/>
        </a:p>
      </dgm:t>
    </dgm:pt>
    <dgm:pt modelId="{A53AEAC5-2798-4AE6-B7B1-A2CA3E4BAA08}" type="pres">
      <dgm:prSet presAssocID="{1755F291-5F21-412D-A137-D7702C679D9B}" presName="Name64" presStyleLbl="parChTrans1D2" presStyleIdx="2" presStyleCnt="4"/>
      <dgm:spPr/>
      <dgm:t>
        <a:bodyPr/>
        <a:lstStyle/>
        <a:p>
          <a:endParaRPr lang="en-US"/>
        </a:p>
      </dgm:t>
    </dgm:pt>
    <dgm:pt modelId="{663B2044-9D8D-4097-9021-5C51692709DB}" type="pres">
      <dgm:prSet presAssocID="{34408F46-6614-4AA4-A8BD-7F1B608C9889}" presName="hierRoot2" presStyleCnt="0">
        <dgm:presLayoutVars>
          <dgm:hierBranch val="init"/>
        </dgm:presLayoutVars>
      </dgm:prSet>
      <dgm:spPr/>
      <dgm:t>
        <a:bodyPr/>
        <a:lstStyle/>
        <a:p>
          <a:endParaRPr lang="en-US"/>
        </a:p>
      </dgm:t>
    </dgm:pt>
    <dgm:pt modelId="{C74750AA-8B0B-4709-B9A7-B84C32DF9A1D}" type="pres">
      <dgm:prSet presAssocID="{34408F46-6614-4AA4-A8BD-7F1B608C9889}" presName="rootComposite" presStyleCnt="0"/>
      <dgm:spPr/>
      <dgm:t>
        <a:bodyPr/>
        <a:lstStyle/>
        <a:p>
          <a:endParaRPr lang="en-US"/>
        </a:p>
      </dgm:t>
    </dgm:pt>
    <dgm:pt modelId="{AAC001FA-8145-4218-9343-698291A79787}" type="pres">
      <dgm:prSet presAssocID="{34408F46-6614-4AA4-A8BD-7F1B608C9889}" presName="rootText" presStyleLbl="node2" presStyleIdx="2" presStyleCnt="4" custScaleX="131740">
        <dgm:presLayoutVars>
          <dgm:chPref val="3"/>
        </dgm:presLayoutVars>
      </dgm:prSet>
      <dgm:spPr/>
      <dgm:t>
        <a:bodyPr/>
        <a:lstStyle/>
        <a:p>
          <a:endParaRPr lang="en-US"/>
        </a:p>
      </dgm:t>
    </dgm:pt>
    <dgm:pt modelId="{056ACB0B-B147-4E16-88F4-2D6B27594A73}" type="pres">
      <dgm:prSet presAssocID="{34408F46-6614-4AA4-A8BD-7F1B608C9889}" presName="rootConnector" presStyleLbl="node2" presStyleIdx="2" presStyleCnt="4"/>
      <dgm:spPr/>
      <dgm:t>
        <a:bodyPr/>
        <a:lstStyle/>
        <a:p>
          <a:endParaRPr lang="en-US"/>
        </a:p>
      </dgm:t>
    </dgm:pt>
    <dgm:pt modelId="{2D9F94CB-F41B-4F5C-AC6E-A7A2541D62D5}" type="pres">
      <dgm:prSet presAssocID="{34408F46-6614-4AA4-A8BD-7F1B608C9889}" presName="hierChild4" presStyleCnt="0"/>
      <dgm:spPr/>
      <dgm:t>
        <a:bodyPr/>
        <a:lstStyle/>
        <a:p>
          <a:endParaRPr lang="en-US"/>
        </a:p>
      </dgm:t>
    </dgm:pt>
    <dgm:pt modelId="{41361B05-33EC-498B-BE65-B962BCA3EC6E}" type="pres">
      <dgm:prSet presAssocID="{34408F46-6614-4AA4-A8BD-7F1B608C9889}" presName="hierChild5" presStyleCnt="0"/>
      <dgm:spPr/>
      <dgm:t>
        <a:bodyPr/>
        <a:lstStyle/>
        <a:p>
          <a:endParaRPr lang="en-US"/>
        </a:p>
      </dgm:t>
    </dgm:pt>
    <dgm:pt modelId="{FB7B84C7-159F-4A5B-AB2D-8B4A5DFA6466}" type="pres">
      <dgm:prSet presAssocID="{9204F811-C88F-47BD-83C6-2C6F03012501}" presName="Name64" presStyleLbl="parChTrans1D2" presStyleIdx="3" presStyleCnt="4"/>
      <dgm:spPr/>
      <dgm:t>
        <a:bodyPr/>
        <a:lstStyle/>
        <a:p>
          <a:endParaRPr lang="en-US"/>
        </a:p>
      </dgm:t>
    </dgm:pt>
    <dgm:pt modelId="{87085502-2AB3-4101-87A2-ABFF243D2B20}" type="pres">
      <dgm:prSet presAssocID="{7241792C-D27E-4128-A383-97BDCACDA035}" presName="hierRoot2" presStyleCnt="0">
        <dgm:presLayoutVars>
          <dgm:hierBranch val="init"/>
        </dgm:presLayoutVars>
      </dgm:prSet>
      <dgm:spPr/>
      <dgm:t>
        <a:bodyPr/>
        <a:lstStyle/>
        <a:p>
          <a:endParaRPr lang="en-US"/>
        </a:p>
      </dgm:t>
    </dgm:pt>
    <dgm:pt modelId="{B26D522C-DFFC-423B-AC3B-495E5B7520A0}" type="pres">
      <dgm:prSet presAssocID="{7241792C-D27E-4128-A383-97BDCACDA035}" presName="rootComposite" presStyleCnt="0"/>
      <dgm:spPr/>
      <dgm:t>
        <a:bodyPr/>
        <a:lstStyle/>
        <a:p>
          <a:endParaRPr lang="en-US"/>
        </a:p>
      </dgm:t>
    </dgm:pt>
    <dgm:pt modelId="{7EBD3626-F0F2-44BF-96C2-82E86B4346FF}" type="pres">
      <dgm:prSet presAssocID="{7241792C-D27E-4128-A383-97BDCACDA035}" presName="rootText" presStyleLbl="node2" presStyleIdx="3" presStyleCnt="4" custScaleX="131740">
        <dgm:presLayoutVars>
          <dgm:chPref val="3"/>
        </dgm:presLayoutVars>
      </dgm:prSet>
      <dgm:spPr/>
      <dgm:t>
        <a:bodyPr/>
        <a:lstStyle/>
        <a:p>
          <a:endParaRPr lang="en-US"/>
        </a:p>
      </dgm:t>
    </dgm:pt>
    <dgm:pt modelId="{A110A748-8309-4FD4-9888-368120AADD79}" type="pres">
      <dgm:prSet presAssocID="{7241792C-D27E-4128-A383-97BDCACDA035}" presName="rootConnector" presStyleLbl="node2" presStyleIdx="3" presStyleCnt="4"/>
      <dgm:spPr/>
      <dgm:t>
        <a:bodyPr/>
        <a:lstStyle/>
        <a:p>
          <a:endParaRPr lang="en-US"/>
        </a:p>
      </dgm:t>
    </dgm:pt>
    <dgm:pt modelId="{2334D614-DEF6-4DE9-B346-A0D4367627C9}" type="pres">
      <dgm:prSet presAssocID="{7241792C-D27E-4128-A383-97BDCACDA035}" presName="hierChild4" presStyleCnt="0"/>
      <dgm:spPr/>
      <dgm:t>
        <a:bodyPr/>
        <a:lstStyle/>
        <a:p>
          <a:endParaRPr lang="en-US"/>
        </a:p>
      </dgm:t>
    </dgm:pt>
    <dgm:pt modelId="{557DBC26-C4E4-4629-9D9B-BDF45A937CDD}" type="pres">
      <dgm:prSet presAssocID="{7241792C-D27E-4128-A383-97BDCACDA035}" presName="hierChild5" presStyleCnt="0"/>
      <dgm:spPr/>
      <dgm:t>
        <a:bodyPr/>
        <a:lstStyle/>
        <a:p>
          <a:endParaRPr lang="en-US"/>
        </a:p>
      </dgm:t>
    </dgm:pt>
    <dgm:pt modelId="{C2A1E7DD-B9DA-4F2C-9291-A7746A0D3B6E}" type="pres">
      <dgm:prSet presAssocID="{2C754A0B-9FF3-42DB-9B61-F56B392098CB}" presName="hierChild3" presStyleCnt="0"/>
      <dgm:spPr/>
      <dgm:t>
        <a:bodyPr/>
        <a:lstStyle/>
        <a:p>
          <a:endParaRPr lang="en-US"/>
        </a:p>
      </dgm:t>
    </dgm:pt>
  </dgm:ptLst>
  <dgm:cxnLst>
    <dgm:cxn modelId="{9BA013A9-DCE5-455D-AECB-7675A20255D9}" type="presOf" srcId="{34408F46-6614-4AA4-A8BD-7F1B608C9889}" destId="{056ACB0B-B147-4E16-88F4-2D6B27594A73}" srcOrd="1" destOrd="0" presId="urn:microsoft.com/office/officeart/2009/3/layout/HorizontalOrganizationChart"/>
    <dgm:cxn modelId="{E9B02E3E-A2AE-4568-8B40-617B9C9737E5}" srcId="{2C754A0B-9FF3-42DB-9B61-F56B392098CB}" destId="{34408F46-6614-4AA4-A8BD-7F1B608C9889}" srcOrd="2" destOrd="0" parTransId="{1755F291-5F21-412D-A137-D7702C679D9B}" sibTransId="{294627C3-EF3C-4716-9F6D-08D3FE01BEB8}"/>
    <dgm:cxn modelId="{47A1EFD1-E604-4006-94BC-F06838077517}" type="presOf" srcId="{2C754A0B-9FF3-42DB-9B61-F56B392098CB}" destId="{77CFF052-6EC0-4052-9555-6556AD9CA7CE}" srcOrd="0" destOrd="0" presId="urn:microsoft.com/office/officeart/2009/3/layout/HorizontalOrganizationChart"/>
    <dgm:cxn modelId="{4929E4D8-8B61-4ECF-A2CF-85F863ECA43C}" type="presOf" srcId="{D2CA6945-D940-49CB-B672-6935B52D1D89}" destId="{76911396-16E1-4279-B03F-1754DF8D3F59}" srcOrd="0" destOrd="0" presId="urn:microsoft.com/office/officeart/2009/3/layout/HorizontalOrganizationChart"/>
    <dgm:cxn modelId="{A8DD18BC-605E-4E13-A353-D8F21A0667B4}" type="presOf" srcId="{2C754A0B-9FF3-42DB-9B61-F56B392098CB}" destId="{FC5D4122-4D10-427E-86A8-6F041B67D8DA}" srcOrd="1" destOrd="0" presId="urn:microsoft.com/office/officeart/2009/3/layout/HorizontalOrganizationChart"/>
    <dgm:cxn modelId="{E8AB0FC0-B130-4C7D-BA14-B14E9D4FABDA}" srcId="{2C754A0B-9FF3-42DB-9B61-F56B392098CB}" destId="{F426EB81-453C-41EA-94F3-13D8F3EDABB7}" srcOrd="0" destOrd="0" parTransId="{C6684431-665E-433D-8026-2C2E85FE8206}" sibTransId="{5E8DED33-49A3-4161-9AA2-34D5E1B04BFB}"/>
    <dgm:cxn modelId="{DDF95849-25E9-4F5C-A939-33E7916E4F33}" type="presOf" srcId="{F426EB81-453C-41EA-94F3-13D8F3EDABB7}" destId="{C6424565-A081-4E93-A046-7C88644387FC}" srcOrd="0" destOrd="0" presId="urn:microsoft.com/office/officeart/2009/3/layout/HorizontalOrganizationChart"/>
    <dgm:cxn modelId="{D21C4C44-D1A8-4E16-86AE-A17B5ECF7B84}" type="presOf" srcId="{35AC37B8-9876-4A24-9D13-D76C4DAB6080}" destId="{F62323CE-1C87-4BD8-AD5B-E104BBB10254}" srcOrd="0" destOrd="0" presId="urn:microsoft.com/office/officeart/2009/3/layout/HorizontalOrganizationChart"/>
    <dgm:cxn modelId="{CE425659-C2C7-4986-B34C-5670C0138241}" type="presOf" srcId="{7241792C-D27E-4128-A383-97BDCACDA035}" destId="{A110A748-8309-4FD4-9888-368120AADD79}" srcOrd="1" destOrd="0" presId="urn:microsoft.com/office/officeart/2009/3/layout/HorizontalOrganizationChart"/>
    <dgm:cxn modelId="{B8F9A36D-BD6A-4654-AFD6-3087E151ACC1}" srcId="{2C754A0B-9FF3-42DB-9B61-F56B392098CB}" destId="{35AC37B8-9876-4A24-9D13-D76C4DAB6080}" srcOrd="1" destOrd="0" parTransId="{1994F4AF-E807-45E6-8D78-60F4BE0C7C7E}" sibTransId="{6C367DC3-A3A0-4330-BF14-35AB179625FC}"/>
    <dgm:cxn modelId="{8E74B378-BBD9-4330-B1D5-AA788D3A5751}" type="presOf" srcId="{34408F46-6614-4AA4-A8BD-7F1B608C9889}" destId="{AAC001FA-8145-4218-9343-698291A79787}" srcOrd="0" destOrd="0" presId="urn:microsoft.com/office/officeart/2009/3/layout/HorizontalOrganizationChart"/>
    <dgm:cxn modelId="{44BD0578-3CA9-47F1-BB0B-AA104E9ECCCF}" type="presOf" srcId="{9204F811-C88F-47BD-83C6-2C6F03012501}" destId="{FB7B84C7-159F-4A5B-AB2D-8B4A5DFA6466}" srcOrd="0" destOrd="0" presId="urn:microsoft.com/office/officeart/2009/3/layout/HorizontalOrganizationChart"/>
    <dgm:cxn modelId="{A834384C-98C9-444D-BBE5-827F76EA410F}" type="presOf" srcId="{1755F291-5F21-412D-A137-D7702C679D9B}" destId="{A53AEAC5-2798-4AE6-B7B1-A2CA3E4BAA08}" srcOrd="0" destOrd="0" presId="urn:microsoft.com/office/officeart/2009/3/layout/HorizontalOrganizationChart"/>
    <dgm:cxn modelId="{4C1F7C4D-DBF6-45FA-86BB-C590BDD51F05}" type="presOf" srcId="{C6684431-665E-433D-8026-2C2E85FE8206}" destId="{211AF6F9-CC05-4633-83E8-029369295A10}" srcOrd="0" destOrd="0" presId="urn:microsoft.com/office/officeart/2009/3/layout/HorizontalOrganizationChart"/>
    <dgm:cxn modelId="{3AB17619-EBDB-479B-9A60-54F7D55E9F4A}" srcId="{D2CA6945-D940-49CB-B672-6935B52D1D89}" destId="{2C754A0B-9FF3-42DB-9B61-F56B392098CB}" srcOrd="0" destOrd="0" parTransId="{07B01AFF-4947-43C6-946C-714159322C32}" sibTransId="{D877C05F-3AF1-4361-8707-8C0D450DEDEE}"/>
    <dgm:cxn modelId="{6D170C46-3323-41AE-B7C1-84633CD5C423}" type="presOf" srcId="{35AC37B8-9876-4A24-9D13-D76C4DAB6080}" destId="{5B460540-B9A4-43C9-97CE-4E5E53BA8989}" srcOrd="1" destOrd="0" presId="urn:microsoft.com/office/officeart/2009/3/layout/HorizontalOrganizationChart"/>
    <dgm:cxn modelId="{C8579CCE-8447-4FE7-827B-241BAEEC6348}" type="presOf" srcId="{1994F4AF-E807-45E6-8D78-60F4BE0C7C7E}" destId="{7E696C1E-108B-4DE6-8C27-A9B9263AF46C}" srcOrd="0" destOrd="0" presId="urn:microsoft.com/office/officeart/2009/3/layout/HorizontalOrganizationChart"/>
    <dgm:cxn modelId="{2990F0B0-A913-482F-92C7-5DB1ED6A7392}" srcId="{2C754A0B-9FF3-42DB-9B61-F56B392098CB}" destId="{7241792C-D27E-4128-A383-97BDCACDA035}" srcOrd="3" destOrd="0" parTransId="{9204F811-C88F-47BD-83C6-2C6F03012501}" sibTransId="{AB6E5285-4729-4124-9E10-9006ED702A07}"/>
    <dgm:cxn modelId="{65610B9D-28EA-4C44-B90F-99144584FC65}" type="presOf" srcId="{7241792C-D27E-4128-A383-97BDCACDA035}" destId="{7EBD3626-F0F2-44BF-96C2-82E86B4346FF}" srcOrd="0" destOrd="0" presId="urn:microsoft.com/office/officeart/2009/3/layout/HorizontalOrganizationChart"/>
    <dgm:cxn modelId="{E4674F9C-C8CA-4B88-82EA-706919C4B62F}" type="presOf" srcId="{F426EB81-453C-41EA-94F3-13D8F3EDABB7}" destId="{B1DB0EB3-ED79-45E3-90CA-C29DCFBBC532}" srcOrd="1" destOrd="0" presId="urn:microsoft.com/office/officeart/2009/3/layout/HorizontalOrganizationChart"/>
    <dgm:cxn modelId="{9E12DD48-BA7F-438B-A993-8DF7569E0D4E}" type="presParOf" srcId="{76911396-16E1-4279-B03F-1754DF8D3F59}" destId="{86582117-B1C6-4A8F-BEC4-ECF9B3702672}" srcOrd="0" destOrd="0" presId="urn:microsoft.com/office/officeart/2009/3/layout/HorizontalOrganizationChart"/>
    <dgm:cxn modelId="{509FC331-9D87-40B0-8694-996322005823}" type="presParOf" srcId="{86582117-B1C6-4A8F-BEC4-ECF9B3702672}" destId="{CB00729A-B32F-44EF-B3E0-E4CFE8876C12}" srcOrd="0" destOrd="0" presId="urn:microsoft.com/office/officeart/2009/3/layout/HorizontalOrganizationChart"/>
    <dgm:cxn modelId="{18759758-B7B5-4976-AAA9-DB29669C139F}" type="presParOf" srcId="{CB00729A-B32F-44EF-B3E0-E4CFE8876C12}" destId="{77CFF052-6EC0-4052-9555-6556AD9CA7CE}" srcOrd="0" destOrd="0" presId="urn:microsoft.com/office/officeart/2009/3/layout/HorizontalOrganizationChart"/>
    <dgm:cxn modelId="{86A18E10-5201-4799-B7CB-4FB5526770CD}" type="presParOf" srcId="{CB00729A-B32F-44EF-B3E0-E4CFE8876C12}" destId="{FC5D4122-4D10-427E-86A8-6F041B67D8DA}" srcOrd="1" destOrd="0" presId="urn:microsoft.com/office/officeart/2009/3/layout/HorizontalOrganizationChart"/>
    <dgm:cxn modelId="{769C1970-605E-4D1C-B67C-37477C6699EE}" type="presParOf" srcId="{86582117-B1C6-4A8F-BEC4-ECF9B3702672}" destId="{C39C323C-ECD5-4A2F-BFE9-057AD2D04C53}" srcOrd="1" destOrd="0" presId="urn:microsoft.com/office/officeart/2009/3/layout/HorizontalOrganizationChart"/>
    <dgm:cxn modelId="{76C6A265-AEEF-4832-904D-4400EFD6AD0F}" type="presParOf" srcId="{C39C323C-ECD5-4A2F-BFE9-057AD2D04C53}" destId="{211AF6F9-CC05-4633-83E8-029369295A10}" srcOrd="0" destOrd="0" presId="urn:microsoft.com/office/officeart/2009/3/layout/HorizontalOrganizationChart"/>
    <dgm:cxn modelId="{3F2F7CAF-A8C4-4138-8DF6-89A19CBE7E0D}" type="presParOf" srcId="{C39C323C-ECD5-4A2F-BFE9-057AD2D04C53}" destId="{F323E11C-352A-402F-8757-E1CA8AA4EC9A}" srcOrd="1" destOrd="0" presId="urn:microsoft.com/office/officeart/2009/3/layout/HorizontalOrganizationChart"/>
    <dgm:cxn modelId="{793C977C-A263-469F-B367-158B583A30F4}" type="presParOf" srcId="{F323E11C-352A-402F-8757-E1CA8AA4EC9A}" destId="{1550CAA4-A74D-4DC5-AE5B-FE374586C386}" srcOrd="0" destOrd="0" presId="urn:microsoft.com/office/officeart/2009/3/layout/HorizontalOrganizationChart"/>
    <dgm:cxn modelId="{E11F7248-F56B-4183-9FE4-47D5F19C97B0}" type="presParOf" srcId="{1550CAA4-A74D-4DC5-AE5B-FE374586C386}" destId="{C6424565-A081-4E93-A046-7C88644387FC}" srcOrd="0" destOrd="0" presId="urn:microsoft.com/office/officeart/2009/3/layout/HorizontalOrganizationChart"/>
    <dgm:cxn modelId="{7D19AB88-B7B9-4F33-8414-97436E4E8F02}" type="presParOf" srcId="{1550CAA4-A74D-4DC5-AE5B-FE374586C386}" destId="{B1DB0EB3-ED79-45E3-90CA-C29DCFBBC532}" srcOrd="1" destOrd="0" presId="urn:microsoft.com/office/officeart/2009/3/layout/HorizontalOrganizationChart"/>
    <dgm:cxn modelId="{95263088-4472-47BF-8168-F38B577686EA}" type="presParOf" srcId="{F323E11C-352A-402F-8757-E1CA8AA4EC9A}" destId="{746476E0-A004-48F4-9EA9-D50F396980B7}" srcOrd="1" destOrd="0" presId="urn:microsoft.com/office/officeart/2009/3/layout/HorizontalOrganizationChart"/>
    <dgm:cxn modelId="{E9829095-BFA0-4624-9832-1BC19DD07081}" type="presParOf" srcId="{F323E11C-352A-402F-8757-E1CA8AA4EC9A}" destId="{2EFB1DC1-FC0D-4861-97BF-D1536F8C0A0F}" srcOrd="2" destOrd="0" presId="urn:microsoft.com/office/officeart/2009/3/layout/HorizontalOrganizationChart"/>
    <dgm:cxn modelId="{28EF7858-E5BB-462D-9424-DD3AF1575B73}" type="presParOf" srcId="{C39C323C-ECD5-4A2F-BFE9-057AD2D04C53}" destId="{7E696C1E-108B-4DE6-8C27-A9B9263AF46C}" srcOrd="2" destOrd="0" presId="urn:microsoft.com/office/officeart/2009/3/layout/HorizontalOrganizationChart"/>
    <dgm:cxn modelId="{9FE4FB4B-901A-450E-A8B3-28BD86C9B4CE}" type="presParOf" srcId="{C39C323C-ECD5-4A2F-BFE9-057AD2D04C53}" destId="{2F3B5130-655C-42FF-BED8-556BE5308F68}" srcOrd="3" destOrd="0" presId="urn:microsoft.com/office/officeart/2009/3/layout/HorizontalOrganizationChart"/>
    <dgm:cxn modelId="{BA98316F-8648-4E6E-8931-9BCE9D62D545}" type="presParOf" srcId="{2F3B5130-655C-42FF-BED8-556BE5308F68}" destId="{628E6C89-6E94-461E-A2FF-2626FB2F050D}" srcOrd="0" destOrd="0" presId="urn:microsoft.com/office/officeart/2009/3/layout/HorizontalOrganizationChart"/>
    <dgm:cxn modelId="{058E75FE-E9DA-4A49-87F1-58A80E5C4479}" type="presParOf" srcId="{628E6C89-6E94-461E-A2FF-2626FB2F050D}" destId="{F62323CE-1C87-4BD8-AD5B-E104BBB10254}" srcOrd="0" destOrd="0" presId="urn:microsoft.com/office/officeart/2009/3/layout/HorizontalOrganizationChart"/>
    <dgm:cxn modelId="{D04E3167-8F20-4FF2-9308-C015961CE443}" type="presParOf" srcId="{628E6C89-6E94-461E-A2FF-2626FB2F050D}" destId="{5B460540-B9A4-43C9-97CE-4E5E53BA8989}" srcOrd="1" destOrd="0" presId="urn:microsoft.com/office/officeart/2009/3/layout/HorizontalOrganizationChart"/>
    <dgm:cxn modelId="{E8B3AB07-93EA-48BE-8E6A-BFF8721B9910}" type="presParOf" srcId="{2F3B5130-655C-42FF-BED8-556BE5308F68}" destId="{4BD55A8C-2CA2-45EA-B1DA-480803F18335}" srcOrd="1" destOrd="0" presId="urn:microsoft.com/office/officeart/2009/3/layout/HorizontalOrganizationChart"/>
    <dgm:cxn modelId="{06CEBA6C-4F60-465A-A5AD-28A09545ADE2}" type="presParOf" srcId="{2F3B5130-655C-42FF-BED8-556BE5308F68}" destId="{C5E84D25-5652-48F5-9661-5DE58A6A3131}" srcOrd="2" destOrd="0" presId="urn:microsoft.com/office/officeart/2009/3/layout/HorizontalOrganizationChart"/>
    <dgm:cxn modelId="{6028131B-3836-4534-B9BB-85D7051B11D4}" type="presParOf" srcId="{C39C323C-ECD5-4A2F-BFE9-057AD2D04C53}" destId="{A53AEAC5-2798-4AE6-B7B1-A2CA3E4BAA08}" srcOrd="4" destOrd="0" presId="urn:microsoft.com/office/officeart/2009/3/layout/HorizontalOrganizationChart"/>
    <dgm:cxn modelId="{9777316C-6AAB-4511-A76A-6B4EDA81E392}" type="presParOf" srcId="{C39C323C-ECD5-4A2F-BFE9-057AD2D04C53}" destId="{663B2044-9D8D-4097-9021-5C51692709DB}" srcOrd="5" destOrd="0" presId="urn:microsoft.com/office/officeart/2009/3/layout/HorizontalOrganizationChart"/>
    <dgm:cxn modelId="{D755BC72-E3A2-44BE-90E7-D8357A2F1B7A}" type="presParOf" srcId="{663B2044-9D8D-4097-9021-5C51692709DB}" destId="{C74750AA-8B0B-4709-B9A7-B84C32DF9A1D}" srcOrd="0" destOrd="0" presId="urn:microsoft.com/office/officeart/2009/3/layout/HorizontalOrganizationChart"/>
    <dgm:cxn modelId="{E6F345DD-C004-4339-88E1-B6486D7BFA8A}" type="presParOf" srcId="{C74750AA-8B0B-4709-B9A7-B84C32DF9A1D}" destId="{AAC001FA-8145-4218-9343-698291A79787}" srcOrd="0" destOrd="0" presId="urn:microsoft.com/office/officeart/2009/3/layout/HorizontalOrganizationChart"/>
    <dgm:cxn modelId="{AC2B712C-D178-458F-ACE6-7DB2A2695174}" type="presParOf" srcId="{C74750AA-8B0B-4709-B9A7-B84C32DF9A1D}" destId="{056ACB0B-B147-4E16-88F4-2D6B27594A73}" srcOrd="1" destOrd="0" presId="urn:microsoft.com/office/officeart/2009/3/layout/HorizontalOrganizationChart"/>
    <dgm:cxn modelId="{BBCF3755-04D1-417B-890B-55FF2885216F}" type="presParOf" srcId="{663B2044-9D8D-4097-9021-5C51692709DB}" destId="{2D9F94CB-F41B-4F5C-AC6E-A7A2541D62D5}" srcOrd="1" destOrd="0" presId="urn:microsoft.com/office/officeart/2009/3/layout/HorizontalOrganizationChart"/>
    <dgm:cxn modelId="{5EE929F4-4097-418D-A5AD-4708D2FE1CAB}" type="presParOf" srcId="{663B2044-9D8D-4097-9021-5C51692709DB}" destId="{41361B05-33EC-498B-BE65-B962BCA3EC6E}" srcOrd="2" destOrd="0" presId="urn:microsoft.com/office/officeart/2009/3/layout/HorizontalOrganizationChart"/>
    <dgm:cxn modelId="{CA3C159D-4ACC-4DDB-B499-49C087CE064C}" type="presParOf" srcId="{C39C323C-ECD5-4A2F-BFE9-057AD2D04C53}" destId="{FB7B84C7-159F-4A5B-AB2D-8B4A5DFA6466}" srcOrd="6" destOrd="0" presId="urn:microsoft.com/office/officeart/2009/3/layout/HorizontalOrganizationChart"/>
    <dgm:cxn modelId="{4941B123-CB17-41F3-BF98-A77197BFF8AB}" type="presParOf" srcId="{C39C323C-ECD5-4A2F-BFE9-057AD2D04C53}" destId="{87085502-2AB3-4101-87A2-ABFF243D2B20}" srcOrd="7" destOrd="0" presId="urn:microsoft.com/office/officeart/2009/3/layout/HorizontalOrganizationChart"/>
    <dgm:cxn modelId="{D8F67DBC-0A73-4F2C-A758-3427A6CE8A51}" type="presParOf" srcId="{87085502-2AB3-4101-87A2-ABFF243D2B20}" destId="{B26D522C-DFFC-423B-AC3B-495E5B7520A0}" srcOrd="0" destOrd="0" presId="urn:microsoft.com/office/officeart/2009/3/layout/HorizontalOrganizationChart"/>
    <dgm:cxn modelId="{134602FF-3951-4A84-8F6F-B71659FDDA20}" type="presParOf" srcId="{B26D522C-DFFC-423B-AC3B-495E5B7520A0}" destId="{7EBD3626-F0F2-44BF-96C2-82E86B4346FF}" srcOrd="0" destOrd="0" presId="urn:microsoft.com/office/officeart/2009/3/layout/HorizontalOrganizationChart"/>
    <dgm:cxn modelId="{B2A7D866-2681-46E3-BA7D-E1B9E0DAE6BB}" type="presParOf" srcId="{B26D522C-DFFC-423B-AC3B-495E5B7520A0}" destId="{A110A748-8309-4FD4-9888-368120AADD79}" srcOrd="1" destOrd="0" presId="urn:microsoft.com/office/officeart/2009/3/layout/HorizontalOrganizationChart"/>
    <dgm:cxn modelId="{72697906-C6B2-45BC-A796-E3620761580C}" type="presParOf" srcId="{87085502-2AB3-4101-87A2-ABFF243D2B20}" destId="{2334D614-DEF6-4DE9-B346-A0D4367627C9}" srcOrd="1" destOrd="0" presId="urn:microsoft.com/office/officeart/2009/3/layout/HorizontalOrganizationChart"/>
    <dgm:cxn modelId="{29587E42-6E17-4867-8FB6-6F328FBF5469}" type="presParOf" srcId="{87085502-2AB3-4101-87A2-ABFF243D2B20}" destId="{557DBC26-C4E4-4629-9D9B-BDF45A937CDD}" srcOrd="2" destOrd="0" presId="urn:microsoft.com/office/officeart/2009/3/layout/HorizontalOrganizationChart"/>
    <dgm:cxn modelId="{637E1BDE-0072-474F-8B37-DF987EF6288B}" type="presParOf" srcId="{86582117-B1C6-4A8F-BEC4-ECF9B3702672}" destId="{C2A1E7DD-B9DA-4F2C-9291-A7746A0D3B6E}" srcOrd="2" destOrd="0" presId="urn:microsoft.com/office/officeart/2009/3/layout/HorizontalOrganizationChart"/>
  </dgm:cxnLst>
  <dgm:bg/>
  <dgm:whole/>
</dgm:dataModel>
</file>

<file path=ppt/diagrams/data4.xml><?xml version="1.0" encoding="utf-8"?>
<dgm:dataModel xmlns:dgm="http://schemas.openxmlformats.org/drawingml/2006/diagram" xmlns:a="http://schemas.openxmlformats.org/drawingml/2006/main">
  <dgm:ptLst>
    <dgm:pt modelId="{63C4AFAA-D191-4BE0-A650-D2218223284D}" type="doc">
      <dgm:prSet loTypeId="urn:microsoft.com/office/officeart/2005/8/layout/default#4" loCatId="list" qsTypeId="urn:microsoft.com/office/officeart/2005/8/quickstyle/simple1" qsCatId="simple" csTypeId="urn:microsoft.com/office/officeart/2005/8/colors/colorful2" csCatId="colorful" phldr="1"/>
      <dgm:spPr/>
      <dgm:t>
        <a:bodyPr/>
        <a:lstStyle/>
        <a:p>
          <a:endParaRPr lang="en-US"/>
        </a:p>
      </dgm:t>
    </dgm:pt>
    <dgm:pt modelId="{1A9FAB93-B22E-4339-8F9D-4C139C7A6ED6}">
      <dgm:prSet phldrT="[Text]"/>
      <dgm:spPr>
        <a:solidFill>
          <a:schemeClr val="accent2">
            <a:lumMod val="40000"/>
            <a:lumOff val="60000"/>
          </a:schemeClr>
        </a:solidFill>
      </dgm:spPr>
      <dgm:t>
        <a:bodyPr/>
        <a:lstStyle/>
        <a:p>
          <a:r>
            <a:rPr lang="ru-RU" b="1" i="1" dirty="0" smtClean="0">
              <a:solidFill>
                <a:schemeClr val="bg1"/>
              </a:solidFill>
              <a:latin typeface="Times New Roman" pitchFamily="18" charset="0"/>
              <a:cs typeface="Times New Roman" pitchFamily="18" charset="0"/>
            </a:rPr>
            <a:t>Siz təşəkkürünüzü adlar siyahısı formasında </a:t>
          </a:r>
          <a:r>
            <a:rPr lang="ru-RU" b="1" i="1" dirty="0" err="1" smtClean="0">
              <a:solidFill>
                <a:schemeClr val="bg1"/>
              </a:solidFill>
              <a:latin typeface="Times New Roman" pitchFamily="18" charset="0"/>
              <a:cs typeface="Times New Roman" pitchFamily="18" charset="0"/>
            </a:rPr>
            <a:t>edə bilərsi</a:t>
          </a:r>
          <a:r>
            <a:rPr lang="az-Latn-AZ" b="1" i="1" dirty="0" smtClean="0">
              <a:solidFill>
                <a:schemeClr val="bg1"/>
              </a:solidFill>
              <a:latin typeface="Times New Roman" pitchFamily="18" charset="0"/>
              <a:cs typeface="Times New Roman" pitchFamily="18" charset="0"/>
            </a:rPr>
            <a:t>ni</a:t>
          </a:r>
          <a:r>
            <a:rPr lang="ru-RU" b="1" i="1" dirty="0" err="1" smtClean="0">
              <a:solidFill>
                <a:schemeClr val="bg1"/>
              </a:solidFill>
              <a:latin typeface="Times New Roman" pitchFamily="18" charset="0"/>
              <a:cs typeface="Times New Roman" pitchFamily="18" charset="0"/>
            </a:rPr>
            <a:t>z</a:t>
          </a:r>
          <a:r>
            <a:rPr lang="ru-RU" b="1" i="1" dirty="0" smtClean="0">
              <a:solidFill>
                <a:schemeClr val="bg1"/>
              </a:solidFill>
              <a:latin typeface="Times New Roman" pitchFamily="18" charset="0"/>
              <a:cs typeface="Times New Roman" pitchFamily="18" charset="0"/>
            </a:rPr>
            <a:t>. Məs., mən Professor Qurbanlıya və Dr. Nağızadəyə təşəkkür etmək istərdim.</a:t>
          </a:r>
          <a:endParaRPr lang="en-US" b="1" i="1" dirty="0">
            <a:solidFill>
              <a:schemeClr val="bg1"/>
            </a:solidFill>
            <a:latin typeface="Times New Roman" pitchFamily="18" charset="0"/>
            <a:cs typeface="Times New Roman" pitchFamily="18" charset="0"/>
          </a:endParaRPr>
        </a:p>
      </dgm:t>
    </dgm:pt>
    <dgm:pt modelId="{B6A4AE94-35CD-4A75-A549-55F37A8B07A3}" type="parTrans" cxnId="{856FE340-5C05-420D-BEB8-7AACE48DC07F}">
      <dgm:prSet/>
      <dgm:spPr/>
      <dgm:t>
        <a:bodyPr/>
        <a:lstStyle/>
        <a:p>
          <a:endParaRPr lang="en-US"/>
        </a:p>
      </dgm:t>
    </dgm:pt>
    <dgm:pt modelId="{E06C1BAC-23FE-4A02-B6D0-0D0C92246340}" type="sibTrans" cxnId="{856FE340-5C05-420D-BEB8-7AACE48DC07F}">
      <dgm:prSet/>
      <dgm:spPr/>
      <dgm:t>
        <a:bodyPr/>
        <a:lstStyle/>
        <a:p>
          <a:endParaRPr lang="en-US"/>
        </a:p>
      </dgm:t>
    </dgm:pt>
    <dgm:pt modelId="{23F271F4-F0FB-4437-9094-684A65083D51}">
      <dgm:prSet/>
      <dgm:spPr>
        <a:solidFill>
          <a:schemeClr val="accent3">
            <a:lumMod val="40000"/>
            <a:lumOff val="60000"/>
          </a:schemeClr>
        </a:solidFill>
      </dgm:spPr>
      <dgm:t>
        <a:bodyPr/>
        <a:lstStyle/>
        <a:p>
          <a:r>
            <a:rPr lang="ru-RU" b="1" i="1" dirty="0" smtClean="0">
              <a:solidFill>
                <a:schemeClr val="bg1"/>
              </a:solidFill>
              <a:latin typeface="Times New Roman" pitchFamily="18" charset="0"/>
              <a:cs typeface="Times New Roman" pitchFamily="18" charset="0"/>
            </a:rPr>
            <a:t>Adətən, minnətdarlıqda təşəkkür edəcəyiniz əsas şəxs sizə elmi işinizdə yardım etmiş </a:t>
          </a:r>
          <a:r>
            <a:rPr lang="ru-RU" b="1" i="1" dirty="0" err="1" smtClean="0">
              <a:solidFill>
                <a:schemeClr val="bg1"/>
              </a:solidFill>
              <a:latin typeface="Times New Roman" pitchFamily="18" charset="0"/>
              <a:cs typeface="Times New Roman" pitchFamily="18" charset="0"/>
            </a:rPr>
            <a:t>elmi</a:t>
          </a:r>
          <a:r>
            <a:rPr lang="ru-RU" b="1" i="1" dirty="0" smtClean="0">
              <a:solidFill>
                <a:schemeClr val="bg1"/>
              </a:solidFill>
              <a:latin typeface="Times New Roman" pitchFamily="18" charset="0"/>
              <a:cs typeface="Times New Roman" pitchFamily="18" charset="0"/>
            </a:rPr>
            <a:t> rəhbərinizdir. Daha sonra isə, akademik işinizin başa çatdırılmasında əməyi keçmiş digər şəxsləri də sadalamağı unutmayın.</a:t>
          </a:r>
          <a:endParaRPr lang="en-US" b="1" i="1" dirty="0">
            <a:solidFill>
              <a:schemeClr val="bg1"/>
            </a:solidFill>
            <a:latin typeface="Times New Roman" pitchFamily="18" charset="0"/>
            <a:cs typeface="Times New Roman" pitchFamily="18" charset="0"/>
          </a:endParaRPr>
        </a:p>
      </dgm:t>
    </dgm:pt>
    <dgm:pt modelId="{E2E17880-40F2-4526-A26E-E89D707B2871}" type="parTrans" cxnId="{4EB3189E-2A47-4B68-9E42-298C5734BD9E}">
      <dgm:prSet/>
      <dgm:spPr/>
      <dgm:t>
        <a:bodyPr/>
        <a:lstStyle/>
        <a:p>
          <a:endParaRPr lang="en-US"/>
        </a:p>
      </dgm:t>
    </dgm:pt>
    <dgm:pt modelId="{649DD3DF-E432-4393-89A2-D1C277888F9F}" type="sibTrans" cxnId="{4EB3189E-2A47-4B68-9E42-298C5734BD9E}">
      <dgm:prSet/>
      <dgm:spPr/>
      <dgm:t>
        <a:bodyPr/>
        <a:lstStyle/>
        <a:p>
          <a:endParaRPr lang="en-US"/>
        </a:p>
      </dgm:t>
    </dgm:pt>
    <dgm:pt modelId="{243F6258-5A69-4F6D-8EFD-4AE03F1A13AD}">
      <dgm:prSet/>
      <dgm:spPr>
        <a:solidFill>
          <a:schemeClr val="accent4">
            <a:lumMod val="40000"/>
            <a:lumOff val="60000"/>
          </a:schemeClr>
        </a:solidFill>
      </dgm:spPr>
      <dgm:t>
        <a:bodyPr/>
        <a:lstStyle/>
        <a:p>
          <a:r>
            <a:rPr lang="ru-RU" b="1" i="1" dirty="0" smtClean="0">
              <a:solidFill>
                <a:schemeClr val="bg1"/>
              </a:solidFill>
              <a:latin typeface="Times New Roman" pitchFamily="18" charset="0"/>
              <a:cs typeface="Times New Roman" pitchFamily="18" charset="0"/>
            </a:rPr>
            <a:t>Əgər hər hansı bir fonddan və ya elmi tədqiqat qrupundan təqaüd və ya qrant əldə etmisinizsə, həmin təşkilat və ya fondun adını çəkərək, ordan tanıdığınız şəxslərə müraciət edərək təşəkkürünüzü bildirməyiniz münasib olar.</a:t>
          </a:r>
          <a:endParaRPr lang="en-US" b="1" i="1" dirty="0">
            <a:solidFill>
              <a:schemeClr val="bg1"/>
            </a:solidFill>
            <a:latin typeface="Times New Roman" pitchFamily="18" charset="0"/>
            <a:cs typeface="Times New Roman" pitchFamily="18" charset="0"/>
          </a:endParaRPr>
        </a:p>
      </dgm:t>
    </dgm:pt>
    <dgm:pt modelId="{15F6F014-9F2E-4450-BA55-38D719632B15}" type="parTrans" cxnId="{2A4C3454-F8DC-4D9C-B671-8A8F1A3C8B89}">
      <dgm:prSet/>
      <dgm:spPr/>
      <dgm:t>
        <a:bodyPr/>
        <a:lstStyle/>
        <a:p>
          <a:endParaRPr lang="en-US"/>
        </a:p>
      </dgm:t>
    </dgm:pt>
    <dgm:pt modelId="{56C4E595-B3E7-46F1-B2A3-657354BADAF8}" type="sibTrans" cxnId="{2A4C3454-F8DC-4D9C-B671-8A8F1A3C8B89}">
      <dgm:prSet/>
      <dgm:spPr/>
      <dgm:t>
        <a:bodyPr/>
        <a:lstStyle/>
        <a:p>
          <a:endParaRPr lang="en-US"/>
        </a:p>
      </dgm:t>
    </dgm:pt>
    <dgm:pt modelId="{67A1F0CC-3304-451E-B1E6-0601A962B8A0}">
      <dgm:prSet/>
      <dgm:spPr>
        <a:solidFill>
          <a:schemeClr val="accent5">
            <a:lumMod val="20000"/>
            <a:lumOff val="80000"/>
          </a:schemeClr>
        </a:solidFill>
      </dgm:spPr>
      <dgm:t>
        <a:bodyPr/>
        <a:lstStyle/>
        <a:p>
          <a:r>
            <a:rPr lang="ru-RU" b="1" i="1" dirty="0" smtClean="0">
              <a:solidFill>
                <a:schemeClr val="bg1"/>
              </a:solidFill>
              <a:latin typeface="Times New Roman" pitchFamily="18" charset="0"/>
              <a:cs typeface="Times New Roman" pitchFamily="18" charset="0"/>
            </a:rPr>
            <a:t>Adlarını çəkdiyiniz insanların adlarının düzgün yazıldığına əmin olun və burada orfoqrafiya qaydalarına dəqiq əməl edin. </a:t>
          </a:r>
          <a:endParaRPr lang="en-US" b="1" i="1" dirty="0">
            <a:solidFill>
              <a:schemeClr val="bg1"/>
            </a:solidFill>
            <a:latin typeface="Times New Roman" pitchFamily="18" charset="0"/>
            <a:cs typeface="Times New Roman" pitchFamily="18" charset="0"/>
          </a:endParaRPr>
        </a:p>
      </dgm:t>
    </dgm:pt>
    <dgm:pt modelId="{F44D637F-F520-4500-A041-193085EF943D}" type="parTrans" cxnId="{A6F7AF9F-9B86-401F-B330-CF6342FF948D}">
      <dgm:prSet/>
      <dgm:spPr/>
      <dgm:t>
        <a:bodyPr/>
        <a:lstStyle/>
        <a:p>
          <a:endParaRPr lang="en-US"/>
        </a:p>
      </dgm:t>
    </dgm:pt>
    <dgm:pt modelId="{BCFBDEF5-A70A-4B42-AD6E-12E1F39E9B72}" type="sibTrans" cxnId="{A6F7AF9F-9B86-401F-B330-CF6342FF948D}">
      <dgm:prSet/>
      <dgm:spPr/>
      <dgm:t>
        <a:bodyPr/>
        <a:lstStyle/>
        <a:p>
          <a:endParaRPr lang="en-US"/>
        </a:p>
      </dgm:t>
    </dgm:pt>
    <dgm:pt modelId="{F2BBDCF3-ABCE-4E54-85E6-A995930330BD}" type="pres">
      <dgm:prSet presAssocID="{63C4AFAA-D191-4BE0-A650-D2218223284D}" presName="diagram" presStyleCnt="0">
        <dgm:presLayoutVars>
          <dgm:dir/>
          <dgm:resizeHandles val="exact"/>
        </dgm:presLayoutVars>
      </dgm:prSet>
      <dgm:spPr/>
      <dgm:t>
        <a:bodyPr/>
        <a:lstStyle/>
        <a:p>
          <a:endParaRPr lang="en-US"/>
        </a:p>
      </dgm:t>
    </dgm:pt>
    <dgm:pt modelId="{48CDA716-16FF-4ABE-A06E-6E42A151D459}" type="pres">
      <dgm:prSet presAssocID="{1A9FAB93-B22E-4339-8F9D-4C139C7A6ED6}" presName="node" presStyleLbl="node1" presStyleIdx="0" presStyleCnt="4" custScaleX="180732">
        <dgm:presLayoutVars>
          <dgm:bulletEnabled val="1"/>
        </dgm:presLayoutVars>
      </dgm:prSet>
      <dgm:spPr/>
      <dgm:t>
        <a:bodyPr/>
        <a:lstStyle/>
        <a:p>
          <a:endParaRPr lang="en-US"/>
        </a:p>
      </dgm:t>
    </dgm:pt>
    <dgm:pt modelId="{D2F87717-046C-48AC-AD97-60C95B4C59B9}" type="pres">
      <dgm:prSet presAssocID="{E06C1BAC-23FE-4A02-B6D0-0D0C92246340}" presName="sibTrans" presStyleCnt="0"/>
      <dgm:spPr/>
    </dgm:pt>
    <dgm:pt modelId="{1ACD0F92-0E00-4822-9B99-23DAABDF0799}" type="pres">
      <dgm:prSet presAssocID="{23F271F4-F0FB-4437-9094-684A65083D51}" presName="node" presStyleLbl="node1" presStyleIdx="1" presStyleCnt="4" custScaleX="180732">
        <dgm:presLayoutVars>
          <dgm:bulletEnabled val="1"/>
        </dgm:presLayoutVars>
      </dgm:prSet>
      <dgm:spPr/>
      <dgm:t>
        <a:bodyPr/>
        <a:lstStyle/>
        <a:p>
          <a:endParaRPr lang="en-US"/>
        </a:p>
      </dgm:t>
    </dgm:pt>
    <dgm:pt modelId="{BDF57F9E-8DA1-432D-BA5D-D7BAFD754154}" type="pres">
      <dgm:prSet presAssocID="{649DD3DF-E432-4393-89A2-D1C277888F9F}" presName="sibTrans" presStyleCnt="0"/>
      <dgm:spPr/>
    </dgm:pt>
    <dgm:pt modelId="{D070824A-6823-4BD9-A796-E18C76EA066D}" type="pres">
      <dgm:prSet presAssocID="{243F6258-5A69-4F6D-8EFD-4AE03F1A13AD}" presName="node" presStyleLbl="node1" presStyleIdx="2" presStyleCnt="4" custScaleX="180732">
        <dgm:presLayoutVars>
          <dgm:bulletEnabled val="1"/>
        </dgm:presLayoutVars>
      </dgm:prSet>
      <dgm:spPr/>
      <dgm:t>
        <a:bodyPr/>
        <a:lstStyle/>
        <a:p>
          <a:endParaRPr lang="en-US"/>
        </a:p>
      </dgm:t>
    </dgm:pt>
    <dgm:pt modelId="{D71AECA2-62BF-4984-9568-94626882D4C7}" type="pres">
      <dgm:prSet presAssocID="{56C4E595-B3E7-46F1-B2A3-657354BADAF8}" presName="sibTrans" presStyleCnt="0"/>
      <dgm:spPr/>
    </dgm:pt>
    <dgm:pt modelId="{3D43C214-334C-45E1-81BD-2251311F77FA}" type="pres">
      <dgm:prSet presAssocID="{67A1F0CC-3304-451E-B1E6-0601A962B8A0}" presName="node" presStyleLbl="node1" presStyleIdx="3" presStyleCnt="4" custScaleX="180732">
        <dgm:presLayoutVars>
          <dgm:bulletEnabled val="1"/>
        </dgm:presLayoutVars>
      </dgm:prSet>
      <dgm:spPr/>
      <dgm:t>
        <a:bodyPr/>
        <a:lstStyle/>
        <a:p>
          <a:endParaRPr lang="en-US"/>
        </a:p>
      </dgm:t>
    </dgm:pt>
  </dgm:ptLst>
  <dgm:cxnLst>
    <dgm:cxn modelId="{1C0D8E68-AEF1-4EA8-83DE-BF527CCB7F90}" type="presOf" srcId="{243F6258-5A69-4F6D-8EFD-4AE03F1A13AD}" destId="{D070824A-6823-4BD9-A796-E18C76EA066D}" srcOrd="0" destOrd="0" presId="urn:microsoft.com/office/officeart/2005/8/layout/default#4"/>
    <dgm:cxn modelId="{5949BFD4-619F-43A2-A2A3-1449C9CF2186}" type="presOf" srcId="{63C4AFAA-D191-4BE0-A650-D2218223284D}" destId="{F2BBDCF3-ABCE-4E54-85E6-A995930330BD}" srcOrd="0" destOrd="0" presId="urn:microsoft.com/office/officeart/2005/8/layout/default#4"/>
    <dgm:cxn modelId="{DE14507A-11B8-482A-8CDC-6DFAFC463852}" type="presOf" srcId="{67A1F0CC-3304-451E-B1E6-0601A962B8A0}" destId="{3D43C214-334C-45E1-81BD-2251311F77FA}" srcOrd="0" destOrd="0" presId="urn:microsoft.com/office/officeart/2005/8/layout/default#4"/>
    <dgm:cxn modelId="{6370D9E3-1023-4B53-B622-6C066D6E7BA3}" type="presOf" srcId="{23F271F4-F0FB-4437-9094-684A65083D51}" destId="{1ACD0F92-0E00-4822-9B99-23DAABDF0799}" srcOrd="0" destOrd="0" presId="urn:microsoft.com/office/officeart/2005/8/layout/default#4"/>
    <dgm:cxn modelId="{A6F7AF9F-9B86-401F-B330-CF6342FF948D}" srcId="{63C4AFAA-D191-4BE0-A650-D2218223284D}" destId="{67A1F0CC-3304-451E-B1E6-0601A962B8A0}" srcOrd="3" destOrd="0" parTransId="{F44D637F-F520-4500-A041-193085EF943D}" sibTransId="{BCFBDEF5-A70A-4B42-AD6E-12E1F39E9B72}"/>
    <dgm:cxn modelId="{2A4C3454-F8DC-4D9C-B671-8A8F1A3C8B89}" srcId="{63C4AFAA-D191-4BE0-A650-D2218223284D}" destId="{243F6258-5A69-4F6D-8EFD-4AE03F1A13AD}" srcOrd="2" destOrd="0" parTransId="{15F6F014-9F2E-4450-BA55-38D719632B15}" sibTransId="{56C4E595-B3E7-46F1-B2A3-657354BADAF8}"/>
    <dgm:cxn modelId="{4EB3189E-2A47-4B68-9E42-298C5734BD9E}" srcId="{63C4AFAA-D191-4BE0-A650-D2218223284D}" destId="{23F271F4-F0FB-4437-9094-684A65083D51}" srcOrd="1" destOrd="0" parTransId="{E2E17880-40F2-4526-A26E-E89D707B2871}" sibTransId="{649DD3DF-E432-4393-89A2-D1C277888F9F}"/>
    <dgm:cxn modelId="{FD07CA28-A337-407F-8345-64912E863A5F}" type="presOf" srcId="{1A9FAB93-B22E-4339-8F9D-4C139C7A6ED6}" destId="{48CDA716-16FF-4ABE-A06E-6E42A151D459}" srcOrd="0" destOrd="0" presId="urn:microsoft.com/office/officeart/2005/8/layout/default#4"/>
    <dgm:cxn modelId="{856FE340-5C05-420D-BEB8-7AACE48DC07F}" srcId="{63C4AFAA-D191-4BE0-A650-D2218223284D}" destId="{1A9FAB93-B22E-4339-8F9D-4C139C7A6ED6}" srcOrd="0" destOrd="0" parTransId="{B6A4AE94-35CD-4A75-A549-55F37A8B07A3}" sibTransId="{E06C1BAC-23FE-4A02-B6D0-0D0C92246340}"/>
    <dgm:cxn modelId="{40CB11B1-11A5-4CA4-A0F2-063BF951D35D}" type="presParOf" srcId="{F2BBDCF3-ABCE-4E54-85E6-A995930330BD}" destId="{48CDA716-16FF-4ABE-A06E-6E42A151D459}" srcOrd="0" destOrd="0" presId="urn:microsoft.com/office/officeart/2005/8/layout/default#4"/>
    <dgm:cxn modelId="{E21CA570-6574-4AD8-A59A-5B2FB2F28CAB}" type="presParOf" srcId="{F2BBDCF3-ABCE-4E54-85E6-A995930330BD}" destId="{D2F87717-046C-48AC-AD97-60C95B4C59B9}" srcOrd="1" destOrd="0" presId="urn:microsoft.com/office/officeart/2005/8/layout/default#4"/>
    <dgm:cxn modelId="{A161EC1C-2EB5-4250-8645-362EF36E7510}" type="presParOf" srcId="{F2BBDCF3-ABCE-4E54-85E6-A995930330BD}" destId="{1ACD0F92-0E00-4822-9B99-23DAABDF0799}" srcOrd="2" destOrd="0" presId="urn:microsoft.com/office/officeart/2005/8/layout/default#4"/>
    <dgm:cxn modelId="{225444B0-3A2E-453E-B6F2-3A30BFD2B4AB}" type="presParOf" srcId="{F2BBDCF3-ABCE-4E54-85E6-A995930330BD}" destId="{BDF57F9E-8DA1-432D-BA5D-D7BAFD754154}" srcOrd="3" destOrd="0" presId="urn:microsoft.com/office/officeart/2005/8/layout/default#4"/>
    <dgm:cxn modelId="{996C33EC-0DDB-4F1E-A3FC-CC13A3881D34}" type="presParOf" srcId="{F2BBDCF3-ABCE-4E54-85E6-A995930330BD}" destId="{D070824A-6823-4BD9-A796-E18C76EA066D}" srcOrd="4" destOrd="0" presId="urn:microsoft.com/office/officeart/2005/8/layout/default#4"/>
    <dgm:cxn modelId="{C6B0080C-031D-40AB-80DC-E7E5DAF986FB}" type="presParOf" srcId="{F2BBDCF3-ABCE-4E54-85E6-A995930330BD}" destId="{D71AECA2-62BF-4984-9568-94626882D4C7}" srcOrd="5" destOrd="0" presId="urn:microsoft.com/office/officeart/2005/8/layout/default#4"/>
    <dgm:cxn modelId="{17452401-2937-441C-8ED1-8D44145B6001}" type="presParOf" srcId="{F2BBDCF3-ABCE-4E54-85E6-A995930330BD}" destId="{3D43C214-334C-45E1-81BD-2251311F77FA}" srcOrd="6" destOrd="0" presId="urn:microsoft.com/office/officeart/2005/8/layout/default#4"/>
  </dgm:cxnLst>
  <dgm:bg/>
  <dgm:whole/>
</dgm:dataModel>
</file>

<file path=ppt/diagrams/data5.xml><?xml version="1.0" encoding="utf-8"?>
<dgm:dataModel xmlns:dgm="http://schemas.openxmlformats.org/drawingml/2006/diagram" xmlns:a="http://schemas.openxmlformats.org/drawingml/2006/main">
  <dgm:ptLst>
    <dgm:pt modelId="{8CC3872F-6497-4DF5-B372-0A5203FA18BB}"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AFEEFD14-9391-4381-8EC0-8D77079D519A}">
      <dgm:prSet phldrT="[Text]"/>
      <dgm:spPr/>
      <dgm:t>
        <a:bodyPr/>
        <a:lstStyle/>
        <a:p>
          <a:r>
            <a:rPr lang="az-Latn-AZ" b="1" i="1" noProof="0" smtClean="0">
              <a:solidFill>
                <a:schemeClr val="bg2">
                  <a:lumMod val="10000"/>
                </a:schemeClr>
              </a:solidFill>
              <a:latin typeface="Calibri" panose="020F0502020204030204" pitchFamily="34" charset="0"/>
              <a:cs typeface="Calibri" panose="020F0502020204030204" pitchFamily="34" charset="0"/>
            </a:rPr>
            <a:t>Problemi bildirin.</a:t>
          </a:r>
          <a:endParaRPr lang="az-Latn-AZ" b="1" i="1" noProof="0">
            <a:solidFill>
              <a:schemeClr val="bg2">
                <a:lumMod val="10000"/>
              </a:schemeClr>
            </a:solidFill>
            <a:latin typeface="Calibri" panose="020F0502020204030204" pitchFamily="34" charset="0"/>
            <a:cs typeface="Calibri" panose="020F0502020204030204" pitchFamily="34" charset="0"/>
          </a:endParaRPr>
        </a:p>
      </dgm:t>
    </dgm:pt>
    <dgm:pt modelId="{B888E1B1-170E-4B2E-BA45-A5E02E9FD0FC}" type="parTrans" cxnId="{B40F1734-3092-4AE5-844C-6491938C03E1}">
      <dgm:prSet/>
      <dgm:spPr/>
      <dgm:t>
        <a:bodyPr/>
        <a:lstStyle/>
        <a:p>
          <a:endParaRPr lang="en-US"/>
        </a:p>
      </dgm:t>
    </dgm:pt>
    <dgm:pt modelId="{65E67C89-046C-452C-B5F0-115C68FD5BDA}" type="sibTrans" cxnId="{B40F1734-3092-4AE5-844C-6491938C03E1}">
      <dgm:prSet/>
      <dgm:spPr/>
      <dgm:t>
        <a:bodyPr/>
        <a:lstStyle/>
        <a:p>
          <a:endParaRPr lang="en-US"/>
        </a:p>
      </dgm:t>
    </dgm:pt>
    <dgm:pt modelId="{989A0995-3DAA-4186-AF3F-1EBE2822CB03}">
      <dgm:prSet/>
      <dgm:spPr/>
      <dgm:t>
        <a:bodyPr/>
        <a:lstStyle/>
        <a:p>
          <a:r>
            <a:rPr lang="az-Latn-AZ" b="1" i="1" noProof="0" smtClean="0">
              <a:solidFill>
                <a:schemeClr val="bg2">
                  <a:lumMod val="10000"/>
                </a:schemeClr>
              </a:solidFill>
              <a:latin typeface="Calibri" panose="020F0502020204030204" pitchFamily="34" charset="0"/>
              <a:cs typeface="Calibri" panose="020F0502020204030204" pitchFamily="34" charset="0"/>
            </a:rPr>
            <a:t>Problemin və onu həll etməyin əhəmiyyətini söyləyin.</a:t>
          </a:r>
          <a:endParaRPr lang="az-Latn-AZ" b="1" i="1" noProof="0">
            <a:solidFill>
              <a:schemeClr val="bg2">
                <a:lumMod val="10000"/>
              </a:schemeClr>
            </a:solidFill>
            <a:latin typeface="Calibri" panose="020F0502020204030204" pitchFamily="34" charset="0"/>
            <a:cs typeface="Calibri" panose="020F0502020204030204" pitchFamily="34" charset="0"/>
          </a:endParaRPr>
        </a:p>
      </dgm:t>
    </dgm:pt>
    <dgm:pt modelId="{1A298ADC-3741-4732-9037-57EC2B4BE1F9}" type="parTrans" cxnId="{A86BBE66-ED9D-43C1-8FA2-9AE200055B55}">
      <dgm:prSet/>
      <dgm:spPr/>
      <dgm:t>
        <a:bodyPr/>
        <a:lstStyle/>
        <a:p>
          <a:endParaRPr lang="en-US"/>
        </a:p>
      </dgm:t>
    </dgm:pt>
    <dgm:pt modelId="{79657AB3-5889-45B2-A06B-EA1E7E3687F9}" type="sibTrans" cxnId="{A86BBE66-ED9D-43C1-8FA2-9AE200055B55}">
      <dgm:prSet/>
      <dgm:spPr/>
      <dgm:t>
        <a:bodyPr/>
        <a:lstStyle/>
        <a:p>
          <a:endParaRPr lang="en-US"/>
        </a:p>
      </dgm:t>
    </dgm:pt>
    <dgm:pt modelId="{1772B7AE-2076-4E78-A3BD-D732C5417EC1}">
      <dgm:prSet/>
      <dgm:spPr/>
      <dgm:t>
        <a:bodyPr/>
        <a:lstStyle/>
        <a:p>
          <a:r>
            <a:rPr lang="ru-RU" b="1" i="1" dirty="0" smtClean="0">
              <a:solidFill>
                <a:schemeClr val="bg2">
                  <a:lumMod val="10000"/>
                </a:schemeClr>
              </a:solidFill>
              <a:latin typeface="Calibri" panose="020F0502020204030204" pitchFamily="34" charset="0"/>
              <a:cs typeface="Calibri" panose="020F0502020204030204" pitchFamily="34" charset="0"/>
            </a:rPr>
            <a:t>Tapdığınız həll yolu ilə nəyə nail olmağın mümkünlüyünü deyin.</a:t>
          </a:r>
          <a:endParaRPr lang="en-US" b="1" i="1" dirty="0">
            <a:solidFill>
              <a:schemeClr val="bg2">
                <a:lumMod val="10000"/>
              </a:schemeClr>
            </a:solidFill>
            <a:latin typeface="Calibri" panose="020F0502020204030204" pitchFamily="34" charset="0"/>
            <a:cs typeface="Calibri" panose="020F0502020204030204" pitchFamily="34" charset="0"/>
          </a:endParaRPr>
        </a:p>
      </dgm:t>
    </dgm:pt>
    <dgm:pt modelId="{347EED23-5B00-4DBA-8755-2D615816E280}" type="parTrans" cxnId="{96A88CED-041A-465F-8C3E-3F43407A3B5A}">
      <dgm:prSet/>
      <dgm:spPr/>
      <dgm:t>
        <a:bodyPr/>
        <a:lstStyle/>
        <a:p>
          <a:endParaRPr lang="en-US"/>
        </a:p>
      </dgm:t>
    </dgm:pt>
    <dgm:pt modelId="{D875336A-3C2D-465F-954D-C5CA8BB992D0}" type="sibTrans" cxnId="{96A88CED-041A-465F-8C3E-3F43407A3B5A}">
      <dgm:prSet/>
      <dgm:spPr/>
      <dgm:t>
        <a:bodyPr/>
        <a:lstStyle/>
        <a:p>
          <a:endParaRPr lang="en-US"/>
        </a:p>
      </dgm:t>
    </dgm:pt>
    <dgm:pt modelId="{72938631-B8FB-49C5-9873-F76AE6D9881A}">
      <dgm:prSet/>
      <dgm:spPr/>
      <dgm:t>
        <a:bodyPr/>
        <a:lstStyle/>
        <a:p>
          <a:r>
            <a:rPr lang="ru-RU" b="1" i="1" dirty="0" smtClean="0">
              <a:solidFill>
                <a:schemeClr val="bg2">
                  <a:lumMod val="10000"/>
                </a:schemeClr>
              </a:solidFill>
              <a:latin typeface="Calibri" panose="020F0502020204030204" pitchFamily="34" charset="0"/>
              <a:cs typeface="Calibri" panose="020F0502020204030204" pitchFamily="34" charset="0"/>
            </a:rPr>
            <a:t>Tapıntınızdan sonra onunla nəyin əldə edilə biləcəyini söyləyin.</a:t>
          </a:r>
          <a:endParaRPr lang="en-US" b="1" i="1" dirty="0">
            <a:solidFill>
              <a:schemeClr val="bg2">
                <a:lumMod val="10000"/>
              </a:schemeClr>
            </a:solidFill>
            <a:latin typeface="Calibri" panose="020F0502020204030204" pitchFamily="34" charset="0"/>
            <a:cs typeface="Calibri" panose="020F0502020204030204" pitchFamily="34" charset="0"/>
          </a:endParaRPr>
        </a:p>
      </dgm:t>
    </dgm:pt>
    <dgm:pt modelId="{9B174853-3865-41B2-A91A-E753E8F23C31}" type="parTrans" cxnId="{69121D11-6815-43BA-9A4A-1ABE058BB6B7}">
      <dgm:prSet/>
      <dgm:spPr/>
      <dgm:t>
        <a:bodyPr/>
        <a:lstStyle/>
        <a:p>
          <a:endParaRPr lang="en-US"/>
        </a:p>
      </dgm:t>
    </dgm:pt>
    <dgm:pt modelId="{71B7D33E-B678-4009-97C2-59F4BD457029}" type="sibTrans" cxnId="{69121D11-6815-43BA-9A4A-1ABE058BB6B7}">
      <dgm:prSet/>
      <dgm:spPr/>
      <dgm:t>
        <a:bodyPr/>
        <a:lstStyle/>
        <a:p>
          <a:endParaRPr lang="en-US"/>
        </a:p>
      </dgm:t>
    </dgm:pt>
    <dgm:pt modelId="{FD68FCFC-9D4F-4E2D-9F8E-AEFF8EA6EEC4}" type="pres">
      <dgm:prSet presAssocID="{8CC3872F-6497-4DF5-B372-0A5203FA18BB}" presName="Name0" presStyleCnt="0">
        <dgm:presLayoutVars>
          <dgm:dir/>
          <dgm:resizeHandles val="exact"/>
        </dgm:presLayoutVars>
      </dgm:prSet>
      <dgm:spPr/>
      <dgm:t>
        <a:bodyPr/>
        <a:lstStyle/>
        <a:p>
          <a:endParaRPr lang="en-US"/>
        </a:p>
      </dgm:t>
    </dgm:pt>
    <dgm:pt modelId="{BFBE9208-9F5A-4A59-B3F1-7C3D35FB9BA7}" type="pres">
      <dgm:prSet presAssocID="{AFEEFD14-9391-4381-8EC0-8D77079D519A}" presName="node" presStyleLbl="node1" presStyleIdx="0" presStyleCnt="4">
        <dgm:presLayoutVars>
          <dgm:bulletEnabled val="1"/>
        </dgm:presLayoutVars>
      </dgm:prSet>
      <dgm:spPr/>
      <dgm:t>
        <a:bodyPr/>
        <a:lstStyle/>
        <a:p>
          <a:endParaRPr lang="en-US"/>
        </a:p>
      </dgm:t>
    </dgm:pt>
    <dgm:pt modelId="{776311F2-1CC2-4053-949E-3354C3946F6A}" type="pres">
      <dgm:prSet presAssocID="{65E67C89-046C-452C-B5F0-115C68FD5BDA}" presName="sibTrans" presStyleCnt="0"/>
      <dgm:spPr/>
      <dgm:t>
        <a:bodyPr/>
        <a:lstStyle/>
        <a:p>
          <a:endParaRPr lang="en-US"/>
        </a:p>
      </dgm:t>
    </dgm:pt>
    <dgm:pt modelId="{F0E721A9-B8B7-4116-97F9-B313E169382C}" type="pres">
      <dgm:prSet presAssocID="{989A0995-3DAA-4186-AF3F-1EBE2822CB03}" presName="node" presStyleLbl="node1" presStyleIdx="1" presStyleCnt="4">
        <dgm:presLayoutVars>
          <dgm:bulletEnabled val="1"/>
        </dgm:presLayoutVars>
      </dgm:prSet>
      <dgm:spPr/>
      <dgm:t>
        <a:bodyPr/>
        <a:lstStyle/>
        <a:p>
          <a:endParaRPr lang="en-US"/>
        </a:p>
      </dgm:t>
    </dgm:pt>
    <dgm:pt modelId="{37D39069-B896-4055-B0F4-CC5E3D51AE2C}" type="pres">
      <dgm:prSet presAssocID="{79657AB3-5889-45B2-A06B-EA1E7E3687F9}" presName="sibTrans" presStyleCnt="0"/>
      <dgm:spPr/>
      <dgm:t>
        <a:bodyPr/>
        <a:lstStyle/>
        <a:p>
          <a:endParaRPr lang="en-US"/>
        </a:p>
      </dgm:t>
    </dgm:pt>
    <dgm:pt modelId="{85B4505C-427A-4B2E-B365-4344426AB232}" type="pres">
      <dgm:prSet presAssocID="{1772B7AE-2076-4E78-A3BD-D732C5417EC1}" presName="node" presStyleLbl="node1" presStyleIdx="2" presStyleCnt="4">
        <dgm:presLayoutVars>
          <dgm:bulletEnabled val="1"/>
        </dgm:presLayoutVars>
      </dgm:prSet>
      <dgm:spPr/>
      <dgm:t>
        <a:bodyPr/>
        <a:lstStyle/>
        <a:p>
          <a:endParaRPr lang="en-US"/>
        </a:p>
      </dgm:t>
    </dgm:pt>
    <dgm:pt modelId="{34F3D43E-8D0F-4196-AD5F-9ADD6861EB59}" type="pres">
      <dgm:prSet presAssocID="{D875336A-3C2D-465F-954D-C5CA8BB992D0}" presName="sibTrans" presStyleCnt="0"/>
      <dgm:spPr/>
      <dgm:t>
        <a:bodyPr/>
        <a:lstStyle/>
        <a:p>
          <a:endParaRPr lang="en-US"/>
        </a:p>
      </dgm:t>
    </dgm:pt>
    <dgm:pt modelId="{4429EC63-A7D3-4D5B-B9E3-9FADDC999278}" type="pres">
      <dgm:prSet presAssocID="{72938631-B8FB-49C5-9873-F76AE6D9881A}" presName="node" presStyleLbl="node1" presStyleIdx="3" presStyleCnt="4">
        <dgm:presLayoutVars>
          <dgm:bulletEnabled val="1"/>
        </dgm:presLayoutVars>
      </dgm:prSet>
      <dgm:spPr/>
      <dgm:t>
        <a:bodyPr/>
        <a:lstStyle/>
        <a:p>
          <a:endParaRPr lang="en-US"/>
        </a:p>
      </dgm:t>
    </dgm:pt>
  </dgm:ptLst>
  <dgm:cxnLst>
    <dgm:cxn modelId="{A077498F-5C0D-4690-AC89-2D72F3C4AC89}" type="presOf" srcId="{8CC3872F-6497-4DF5-B372-0A5203FA18BB}" destId="{FD68FCFC-9D4F-4E2D-9F8E-AEFF8EA6EEC4}" srcOrd="0" destOrd="0" presId="urn:microsoft.com/office/officeart/2005/8/layout/hList6"/>
    <dgm:cxn modelId="{73495862-5B45-4D38-BB9D-160F1137B24D}" type="presOf" srcId="{1772B7AE-2076-4E78-A3BD-D732C5417EC1}" destId="{85B4505C-427A-4B2E-B365-4344426AB232}" srcOrd="0" destOrd="0" presId="urn:microsoft.com/office/officeart/2005/8/layout/hList6"/>
    <dgm:cxn modelId="{A86BBE66-ED9D-43C1-8FA2-9AE200055B55}" srcId="{8CC3872F-6497-4DF5-B372-0A5203FA18BB}" destId="{989A0995-3DAA-4186-AF3F-1EBE2822CB03}" srcOrd="1" destOrd="0" parTransId="{1A298ADC-3741-4732-9037-57EC2B4BE1F9}" sibTransId="{79657AB3-5889-45B2-A06B-EA1E7E3687F9}"/>
    <dgm:cxn modelId="{96A88CED-041A-465F-8C3E-3F43407A3B5A}" srcId="{8CC3872F-6497-4DF5-B372-0A5203FA18BB}" destId="{1772B7AE-2076-4E78-A3BD-D732C5417EC1}" srcOrd="2" destOrd="0" parTransId="{347EED23-5B00-4DBA-8755-2D615816E280}" sibTransId="{D875336A-3C2D-465F-954D-C5CA8BB992D0}"/>
    <dgm:cxn modelId="{B40F1734-3092-4AE5-844C-6491938C03E1}" srcId="{8CC3872F-6497-4DF5-B372-0A5203FA18BB}" destId="{AFEEFD14-9391-4381-8EC0-8D77079D519A}" srcOrd="0" destOrd="0" parTransId="{B888E1B1-170E-4B2E-BA45-A5E02E9FD0FC}" sibTransId="{65E67C89-046C-452C-B5F0-115C68FD5BDA}"/>
    <dgm:cxn modelId="{2F0D5E79-DE2B-4569-BD7A-A0BB291C853C}" type="presOf" srcId="{AFEEFD14-9391-4381-8EC0-8D77079D519A}" destId="{BFBE9208-9F5A-4A59-B3F1-7C3D35FB9BA7}" srcOrd="0" destOrd="0" presId="urn:microsoft.com/office/officeart/2005/8/layout/hList6"/>
    <dgm:cxn modelId="{69121D11-6815-43BA-9A4A-1ABE058BB6B7}" srcId="{8CC3872F-6497-4DF5-B372-0A5203FA18BB}" destId="{72938631-B8FB-49C5-9873-F76AE6D9881A}" srcOrd="3" destOrd="0" parTransId="{9B174853-3865-41B2-A91A-E753E8F23C31}" sibTransId="{71B7D33E-B678-4009-97C2-59F4BD457029}"/>
    <dgm:cxn modelId="{A52F206A-FC2F-4D5E-816B-144BE8BE9A2D}" type="presOf" srcId="{72938631-B8FB-49C5-9873-F76AE6D9881A}" destId="{4429EC63-A7D3-4D5B-B9E3-9FADDC999278}" srcOrd="0" destOrd="0" presId="urn:microsoft.com/office/officeart/2005/8/layout/hList6"/>
    <dgm:cxn modelId="{D31FD47E-BE56-47E5-8312-2C13B42806D8}" type="presOf" srcId="{989A0995-3DAA-4186-AF3F-1EBE2822CB03}" destId="{F0E721A9-B8B7-4116-97F9-B313E169382C}" srcOrd="0" destOrd="0" presId="urn:microsoft.com/office/officeart/2005/8/layout/hList6"/>
    <dgm:cxn modelId="{6D6DAA0C-7E45-49E4-A369-F64303B26AF2}" type="presParOf" srcId="{FD68FCFC-9D4F-4E2D-9F8E-AEFF8EA6EEC4}" destId="{BFBE9208-9F5A-4A59-B3F1-7C3D35FB9BA7}" srcOrd="0" destOrd="0" presId="urn:microsoft.com/office/officeart/2005/8/layout/hList6"/>
    <dgm:cxn modelId="{054538EB-FE32-4FF6-B8CE-7354E95FB5BE}" type="presParOf" srcId="{FD68FCFC-9D4F-4E2D-9F8E-AEFF8EA6EEC4}" destId="{776311F2-1CC2-4053-949E-3354C3946F6A}" srcOrd="1" destOrd="0" presId="urn:microsoft.com/office/officeart/2005/8/layout/hList6"/>
    <dgm:cxn modelId="{8A38DA30-35C2-4A14-A900-183F997B23D5}" type="presParOf" srcId="{FD68FCFC-9D4F-4E2D-9F8E-AEFF8EA6EEC4}" destId="{F0E721A9-B8B7-4116-97F9-B313E169382C}" srcOrd="2" destOrd="0" presId="urn:microsoft.com/office/officeart/2005/8/layout/hList6"/>
    <dgm:cxn modelId="{E989CC03-E9CA-4642-B969-F0FB13257AD1}" type="presParOf" srcId="{FD68FCFC-9D4F-4E2D-9F8E-AEFF8EA6EEC4}" destId="{37D39069-B896-4055-B0F4-CC5E3D51AE2C}" srcOrd="3" destOrd="0" presId="urn:microsoft.com/office/officeart/2005/8/layout/hList6"/>
    <dgm:cxn modelId="{6EF01E53-1966-48EA-BF7D-F88E79FD1E37}" type="presParOf" srcId="{FD68FCFC-9D4F-4E2D-9F8E-AEFF8EA6EEC4}" destId="{85B4505C-427A-4B2E-B365-4344426AB232}" srcOrd="4" destOrd="0" presId="urn:microsoft.com/office/officeart/2005/8/layout/hList6"/>
    <dgm:cxn modelId="{30A406CA-CDA4-450F-9D45-681EF43C94F9}" type="presParOf" srcId="{FD68FCFC-9D4F-4E2D-9F8E-AEFF8EA6EEC4}" destId="{34F3D43E-8D0F-4196-AD5F-9ADD6861EB59}" srcOrd="5" destOrd="0" presId="urn:microsoft.com/office/officeart/2005/8/layout/hList6"/>
    <dgm:cxn modelId="{A4C4DE9F-BF00-46D0-A602-5940DAB9CD0A}" type="presParOf" srcId="{FD68FCFC-9D4F-4E2D-9F8E-AEFF8EA6EEC4}" destId="{4429EC63-A7D3-4D5B-B9E3-9FADDC999278}" srcOrd="6" destOrd="0" presId="urn:microsoft.com/office/officeart/2005/8/layout/hList6"/>
  </dgm:cxnLst>
  <dgm:bg/>
  <dgm:whole>
    <a:ln>
      <a:noFill/>
    </a:ln>
  </dgm:whole>
</dgm:dataModel>
</file>

<file path=ppt/diagrams/data6.xml><?xml version="1.0" encoding="utf-8"?>
<dgm:dataModel xmlns:dgm="http://schemas.openxmlformats.org/drawingml/2006/diagram" xmlns:a="http://schemas.openxmlformats.org/drawingml/2006/main">
  <dgm:ptLst>
    <dgm:pt modelId="{555AE01E-66A9-44D0-A73D-9B7E4CC736A8}" type="doc">
      <dgm:prSet loTypeId="urn:microsoft.com/office/officeart/2005/8/layout/default#5" loCatId="list" qsTypeId="urn:microsoft.com/office/officeart/2005/8/quickstyle/simple1" qsCatId="simple" csTypeId="urn:microsoft.com/office/officeart/2005/8/colors/colorful4" csCatId="colorful" phldr="1"/>
      <dgm:spPr/>
      <dgm:t>
        <a:bodyPr/>
        <a:lstStyle/>
        <a:p>
          <a:endParaRPr lang="en-US"/>
        </a:p>
      </dgm:t>
    </dgm:pt>
    <dgm:pt modelId="{6578E392-D5BE-4BAD-B11B-5479588C752E}">
      <dgm:prSet phldrT="[Text]" custT="1"/>
      <dgm:spPr/>
      <dgm:t>
        <a:bodyPr/>
        <a:lstStyle/>
        <a:p>
          <a:r>
            <a:rPr lang="ru-RU" sz="2100" b="1" i="1" dirty="0" smtClean="0">
              <a:solidFill>
                <a:schemeClr val="bg2">
                  <a:lumMod val="10000"/>
                </a:schemeClr>
              </a:solidFill>
              <a:latin typeface="Times New Roman" pitchFamily="18" charset="0"/>
              <a:cs typeface="Times New Roman" pitchFamily="18" charset="0"/>
            </a:rPr>
            <a:t>1) Xülasə tədqiqatın əsas məqsədi və vəzifələri, tədqiqat müddəti, tədqiqat metodu, tədqiqat vasitəsi və seçmə dizaynından bəhs edən qısa cümlələrdən ibarət olmalıdır. </a:t>
          </a:r>
          <a:endParaRPr lang="en-US" sz="2100" b="1" i="1" dirty="0">
            <a:solidFill>
              <a:schemeClr val="bg2">
                <a:lumMod val="10000"/>
              </a:schemeClr>
            </a:solidFill>
            <a:latin typeface="Times New Roman" pitchFamily="18" charset="0"/>
            <a:cs typeface="Times New Roman" pitchFamily="18" charset="0"/>
          </a:endParaRPr>
        </a:p>
      </dgm:t>
    </dgm:pt>
    <dgm:pt modelId="{603D1A38-F614-4087-95CB-2980EEC4C7E0}" type="parTrans" cxnId="{FA1017CD-B06D-46D6-86A0-F4EE2A887800}">
      <dgm:prSet/>
      <dgm:spPr/>
      <dgm:t>
        <a:bodyPr/>
        <a:lstStyle/>
        <a:p>
          <a:endParaRPr lang="en-US"/>
        </a:p>
      </dgm:t>
    </dgm:pt>
    <dgm:pt modelId="{3F6F1417-4AC0-456E-9749-2F1817C3C0DD}" type="sibTrans" cxnId="{FA1017CD-B06D-46D6-86A0-F4EE2A887800}">
      <dgm:prSet/>
      <dgm:spPr/>
      <dgm:t>
        <a:bodyPr/>
        <a:lstStyle/>
        <a:p>
          <a:endParaRPr lang="en-US"/>
        </a:p>
      </dgm:t>
    </dgm:pt>
    <dgm:pt modelId="{7492C6F3-8B30-4A7C-A1CC-C63EC05EEBC1}">
      <dgm:prSet custT="1"/>
      <dgm:spPr/>
      <dgm:t>
        <a:bodyPr/>
        <a:lstStyle/>
        <a:p>
          <a:r>
            <a:rPr lang="ru-RU" sz="2100" b="1" i="1" dirty="0" smtClean="0">
              <a:solidFill>
                <a:schemeClr val="bg2">
                  <a:lumMod val="10000"/>
                </a:schemeClr>
              </a:solidFill>
              <a:latin typeface="Times New Roman" pitchFamily="18" charset="0"/>
              <a:cs typeface="Times New Roman" pitchFamily="18" charset="0"/>
            </a:rPr>
            <a:t>2) Tapıntılarınız ümumiləşdirilmiş şəkildə yazılmalıdır, mətn və rə qə mlərdən ibarət vacib məlumatların xülasəsindən ibarət olmalıdır. </a:t>
          </a:r>
          <a:endParaRPr lang="en-US" sz="2100" b="1" i="1" dirty="0" smtClean="0">
            <a:solidFill>
              <a:schemeClr val="bg2">
                <a:lumMod val="10000"/>
              </a:schemeClr>
            </a:solidFill>
            <a:latin typeface="Times New Roman" pitchFamily="18" charset="0"/>
            <a:cs typeface="Times New Roman" pitchFamily="18" charset="0"/>
          </a:endParaRPr>
        </a:p>
      </dgm:t>
    </dgm:pt>
    <dgm:pt modelId="{C9328772-B578-40CD-BEF8-AADF8459A578}" type="parTrans" cxnId="{744E90E9-327D-4CD0-B8DC-B79DE725BA50}">
      <dgm:prSet/>
      <dgm:spPr/>
      <dgm:t>
        <a:bodyPr/>
        <a:lstStyle/>
        <a:p>
          <a:endParaRPr lang="en-US"/>
        </a:p>
      </dgm:t>
    </dgm:pt>
    <dgm:pt modelId="{7B1AD1C4-10F3-42AF-AA88-B8786596E0F4}" type="sibTrans" cxnId="{744E90E9-327D-4CD0-B8DC-B79DE725BA50}">
      <dgm:prSet/>
      <dgm:spPr/>
      <dgm:t>
        <a:bodyPr/>
        <a:lstStyle/>
        <a:p>
          <a:endParaRPr lang="en-US"/>
        </a:p>
      </dgm:t>
    </dgm:pt>
    <dgm:pt modelId="{87D2AF76-BB45-4780-8FE3-F7AA31E4FA71}">
      <dgm:prSet custT="1"/>
      <dgm:spPr>
        <a:solidFill>
          <a:schemeClr val="accent3">
            <a:lumMod val="60000"/>
            <a:lumOff val="40000"/>
          </a:schemeClr>
        </a:solidFill>
      </dgm:spPr>
      <dgm:t>
        <a:bodyPr/>
        <a:lstStyle/>
        <a:p>
          <a:r>
            <a:rPr lang="ru-RU" sz="2100" b="1" i="1" dirty="0" smtClean="0">
              <a:solidFill>
                <a:schemeClr val="bg2">
                  <a:lumMod val="10000"/>
                </a:schemeClr>
              </a:solidFill>
              <a:latin typeface="Times New Roman" pitchFamily="18" charset="0"/>
              <a:cs typeface="Times New Roman" pitchFamily="18" charset="0"/>
            </a:rPr>
            <a:t>3) Xülasəyə vacib tapıntılar daxil edilməlidir. </a:t>
          </a:r>
          <a:endParaRPr lang="en-US" sz="2100" b="1" i="1" dirty="0" smtClean="0">
            <a:solidFill>
              <a:schemeClr val="bg2">
                <a:lumMod val="10000"/>
              </a:schemeClr>
            </a:solidFill>
            <a:latin typeface="Times New Roman" pitchFamily="18" charset="0"/>
            <a:cs typeface="Times New Roman" pitchFamily="18" charset="0"/>
          </a:endParaRPr>
        </a:p>
      </dgm:t>
    </dgm:pt>
    <dgm:pt modelId="{F061DDF8-9F39-4769-B51F-160B50FF5836}" type="parTrans" cxnId="{B28F24A3-F054-4B8A-A135-2B5844D8840C}">
      <dgm:prSet/>
      <dgm:spPr/>
      <dgm:t>
        <a:bodyPr/>
        <a:lstStyle/>
        <a:p>
          <a:endParaRPr lang="en-US"/>
        </a:p>
      </dgm:t>
    </dgm:pt>
    <dgm:pt modelId="{71513246-A5E5-4804-B736-75FED8085DF4}" type="sibTrans" cxnId="{B28F24A3-F054-4B8A-A135-2B5844D8840C}">
      <dgm:prSet/>
      <dgm:spPr/>
      <dgm:t>
        <a:bodyPr/>
        <a:lstStyle/>
        <a:p>
          <a:endParaRPr lang="en-US"/>
        </a:p>
      </dgm:t>
    </dgm:pt>
    <dgm:pt modelId="{5F82E7C0-BCD5-450F-AF74-C25854233861}">
      <dgm:prSet custT="1"/>
      <dgm:spPr/>
      <dgm:t>
        <a:bodyPr/>
        <a:lstStyle/>
        <a:p>
          <a:r>
            <a:rPr lang="ru-RU" sz="2100" b="1" i="1" dirty="0" smtClean="0">
              <a:solidFill>
                <a:schemeClr val="bg2">
                  <a:lumMod val="10000"/>
                </a:schemeClr>
              </a:solidFill>
              <a:latin typeface="Times New Roman" pitchFamily="18" charset="0"/>
              <a:cs typeface="Times New Roman" pitchFamily="18" charset="0"/>
            </a:rPr>
            <a:t>4) </a:t>
          </a:r>
          <a:r>
            <a:rPr lang="az-Latn-AZ" sz="2100" b="1" i="1" noProof="0" dirty="0" smtClean="0">
              <a:solidFill>
                <a:schemeClr val="bg2">
                  <a:lumMod val="10000"/>
                </a:schemeClr>
              </a:solidFill>
              <a:latin typeface="Times New Roman" pitchFamily="18" charset="0"/>
              <a:cs typeface="Times New Roman" pitchFamily="18" charset="0"/>
            </a:rPr>
            <a:t>Xülasəyə heç bir yeni məlumat və statistik göstəricilər </a:t>
          </a:r>
          <a:r>
            <a:rPr lang="ru-RU" sz="2100" b="1" i="1" dirty="0" smtClean="0">
              <a:solidFill>
                <a:schemeClr val="bg2">
                  <a:lumMod val="10000"/>
                </a:schemeClr>
              </a:solidFill>
              <a:latin typeface="Times New Roman" pitchFamily="18" charset="0"/>
              <a:cs typeface="Times New Roman" pitchFamily="18" charset="0"/>
            </a:rPr>
            <a:t>daxil </a:t>
          </a:r>
          <a:r>
            <a:rPr lang="az-Latn-AZ" sz="2100" b="1" i="1" noProof="0" dirty="0" smtClean="0">
              <a:solidFill>
                <a:schemeClr val="bg2">
                  <a:lumMod val="10000"/>
                </a:schemeClr>
              </a:solidFill>
              <a:latin typeface="Times New Roman" pitchFamily="18" charset="0"/>
              <a:cs typeface="Times New Roman" pitchFamily="18" charset="0"/>
            </a:rPr>
            <a:t>edilməməlidir. </a:t>
          </a:r>
        </a:p>
      </dgm:t>
    </dgm:pt>
    <dgm:pt modelId="{C52AF4B5-C79C-4FFE-A081-3486074321AB}" type="parTrans" cxnId="{FDD480E4-B8DE-40F5-8500-4605051E56DF}">
      <dgm:prSet/>
      <dgm:spPr/>
      <dgm:t>
        <a:bodyPr/>
        <a:lstStyle/>
        <a:p>
          <a:endParaRPr lang="en-US"/>
        </a:p>
      </dgm:t>
    </dgm:pt>
    <dgm:pt modelId="{F73E036C-1210-42E2-9E99-986681897A31}" type="sibTrans" cxnId="{FDD480E4-B8DE-40F5-8500-4605051E56DF}">
      <dgm:prSet/>
      <dgm:spPr/>
      <dgm:t>
        <a:bodyPr/>
        <a:lstStyle/>
        <a:p>
          <a:endParaRPr lang="en-US"/>
        </a:p>
      </dgm:t>
    </dgm:pt>
    <dgm:pt modelId="{466740FA-B0FB-4690-948C-46D9A3CBE277}">
      <dgm:prSet custT="1"/>
      <dgm:spPr>
        <a:solidFill>
          <a:schemeClr val="accent5">
            <a:lumMod val="40000"/>
            <a:lumOff val="60000"/>
          </a:schemeClr>
        </a:solidFill>
      </dgm:spPr>
      <dgm:t>
        <a:bodyPr/>
        <a:lstStyle/>
        <a:p>
          <a:r>
            <a:rPr lang="ru-RU" sz="2100" b="1" i="1" dirty="0" smtClean="0">
              <a:solidFill>
                <a:schemeClr val="bg2">
                  <a:lumMod val="10000"/>
                </a:schemeClr>
              </a:solidFill>
              <a:latin typeface="Times New Roman" pitchFamily="18" charset="0"/>
              <a:cs typeface="Times New Roman" pitchFamily="18" charset="0"/>
            </a:rPr>
            <a:t>5) Tapıntılar qısa şəkildə verilməlidir. Tapıntılar xülasədə izah edilməməli və ya onlar barədə ətraflı məlumat verilməməlidir.</a:t>
          </a:r>
          <a:endParaRPr lang="en-US" sz="2100" b="1" i="1" dirty="0">
            <a:solidFill>
              <a:schemeClr val="bg2">
                <a:lumMod val="10000"/>
              </a:schemeClr>
            </a:solidFill>
            <a:latin typeface="Times New Roman" pitchFamily="18" charset="0"/>
            <a:cs typeface="Times New Roman" pitchFamily="18" charset="0"/>
          </a:endParaRPr>
        </a:p>
      </dgm:t>
    </dgm:pt>
    <dgm:pt modelId="{E4D6EAC9-5E94-43F1-9E87-82B63110235E}" type="parTrans" cxnId="{FAB0D802-469C-4C59-B85E-4F8FA746E50B}">
      <dgm:prSet/>
      <dgm:spPr/>
      <dgm:t>
        <a:bodyPr/>
        <a:lstStyle/>
        <a:p>
          <a:endParaRPr lang="en-US"/>
        </a:p>
      </dgm:t>
    </dgm:pt>
    <dgm:pt modelId="{82A3818E-DB75-48EF-B180-C398B4A3F89C}" type="sibTrans" cxnId="{FAB0D802-469C-4C59-B85E-4F8FA746E50B}">
      <dgm:prSet/>
      <dgm:spPr/>
      <dgm:t>
        <a:bodyPr/>
        <a:lstStyle/>
        <a:p>
          <a:endParaRPr lang="en-US"/>
        </a:p>
      </dgm:t>
    </dgm:pt>
    <dgm:pt modelId="{7EE77B26-EF5B-4165-8D47-37CCA7777962}" type="pres">
      <dgm:prSet presAssocID="{555AE01E-66A9-44D0-A73D-9B7E4CC736A8}" presName="diagram" presStyleCnt="0">
        <dgm:presLayoutVars>
          <dgm:dir/>
          <dgm:resizeHandles val="exact"/>
        </dgm:presLayoutVars>
      </dgm:prSet>
      <dgm:spPr/>
      <dgm:t>
        <a:bodyPr/>
        <a:lstStyle/>
        <a:p>
          <a:endParaRPr lang="en-US"/>
        </a:p>
      </dgm:t>
    </dgm:pt>
    <dgm:pt modelId="{D2613C0A-6A66-47F9-A099-7739F74752A5}" type="pres">
      <dgm:prSet presAssocID="{6578E392-D5BE-4BAD-B11B-5479588C752E}" presName="node" presStyleLbl="node1" presStyleIdx="0" presStyleCnt="5" custScaleX="767561" custScaleY="334331" custLinFactNeighborX="-28703" custLinFactNeighborY="-236">
        <dgm:presLayoutVars>
          <dgm:bulletEnabled val="1"/>
        </dgm:presLayoutVars>
      </dgm:prSet>
      <dgm:spPr/>
      <dgm:t>
        <a:bodyPr/>
        <a:lstStyle/>
        <a:p>
          <a:endParaRPr lang="en-US"/>
        </a:p>
      </dgm:t>
    </dgm:pt>
    <dgm:pt modelId="{E87DF36C-54BE-4C6E-B0FA-A98192D15FA6}" type="pres">
      <dgm:prSet presAssocID="{3F6F1417-4AC0-456E-9749-2F1817C3C0DD}" presName="sibTrans" presStyleCnt="0"/>
      <dgm:spPr/>
    </dgm:pt>
    <dgm:pt modelId="{15CDB462-D729-4C23-838A-11B1E90307F7}" type="pres">
      <dgm:prSet presAssocID="{7492C6F3-8B30-4A7C-A1CC-C63EC05EEBC1}" presName="node" presStyleLbl="node1" presStyleIdx="1" presStyleCnt="5" custScaleX="726809" custScaleY="334331" custLinFactNeighborX="38964" custLinFactNeighborY="-236">
        <dgm:presLayoutVars>
          <dgm:bulletEnabled val="1"/>
        </dgm:presLayoutVars>
      </dgm:prSet>
      <dgm:spPr/>
      <dgm:t>
        <a:bodyPr/>
        <a:lstStyle/>
        <a:p>
          <a:endParaRPr lang="en-US"/>
        </a:p>
      </dgm:t>
    </dgm:pt>
    <dgm:pt modelId="{4CC375C3-0A64-4540-AB1C-309460ADB07B}" type="pres">
      <dgm:prSet presAssocID="{7B1AD1C4-10F3-42AF-AA88-B8786596E0F4}" presName="sibTrans" presStyleCnt="0"/>
      <dgm:spPr/>
    </dgm:pt>
    <dgm:pt modelId="{0677DA0E-79F7-4E9A-B1B6-A121DF583316}" type="pres">
      <dgm:prSet presAssocID="{87D2AF76-BB45-4780-8FE3-F7AA31E4FA71}" presName="node" presStyleLbl="node1" presStyleIdx="2" presStyleCnt="5" custScaleX="750237" custScaleY="334331" custLinFactNeighborX="-51171">
        <dgm:presLayoutVars>
          <dgm:bulletEnabled val="1"/>
        </dgm:presLayoutVars>
      </dgm:prSet>
      <dgm:spPr/>
      <dgm:t>
        <a:bodyPr/>
        <a:lstStyle/>
        <a:p>
          <a:endParaRPr lang="en-US"/>
        </a:p>
      </dgm:t>
    </dgm:pt>
    <dgm:pt modelId="{6496D5D1-6EF5-4F8B-B66F-9962A67E18C1}" type="pres">
      <dgm:prSet presAssocID="{71513246-A5E5-4804-B736-75FED8085DF4}" presName="sibTrans" presStyleCnt="0"/>
      <dgm:spPr/>
    </dgm:pt>
    <dgm:pt modelId="{61673311-DAA5-44B3-9FD4-09E29805F925}" type="pres">
      <dgm:prSet presAssocID="{5F82E7C0-BCD5-450F-AF74-C25854233861}" presName="node" presStyleLbl="node1" presStyleIdx="3" presStyleCnt="5" custScaleX="704740" custScaleY="334331" custLinFactNeighborX="36553" custLinFactNeighborY="1603">
        <dgm:presLayoutVars>
          <dgm:bulletEnabled val="1"/>
        </dgm:presLayoutVars>
      </dgm:prSet>
      <dgm:spPr/>
      <dgm:t>
        <a:bodyPr/>
        <a:lstStyle/>
        <a:p>
          <a:endParaRPr lang="en-US"/>
        </a:p>
      </dgm:t>
    </dgm:pt>
    <dgm:pt modelId="{86DBC964-DB10-48FF-8B6F-2A404653FD08}" type="pres">
      <dgm:prSet presAssocID="{F73E036C-1210-42E2-9E99-986681897A31}" presName="sibTrans" presStyleCnt="0"/>
      <dgm:spPr/>
    </dgm:pt>
    <dgm:pt modelId="{3B89D9E2-4CCA-4D24-B512-4D850D528A6F}" type="pres">
      <dgm:prSet presAssocID="{466740FA-B0FB-4690-948C-46D9A3CBE277}" presName="node" presStyleLbl="node1" presStyleIdx="4" presStyleCnt="5" custScaleX="823759" custScaleY="334331" custLinFactNeighborY="237">
        <dgm:presLayoutVars>
          <dgm:bulletEnabled val="1"/>
        </dgm:presLayoutVars>
      </dgm:prSet>
      <dgm:spPr/>
      <dgm:t>
        <a:bodyPr/>
        <a:lstStyle/>
        <a:p>
          <a:endParaRPr lang="en-US"/>
        </a:p>
      </dgm:t>
    </dgm:pt>
  </dgm:ptLst>
  <dgm:cxnLst>
    <dgm:cxn modelId="{A293440A-4EEE-403F-8BC8-7D60D340BFC7}" type="presOf" srcId="{7492C6F3-8B30-4A7C-A1CC-C63EC05EEBC1}" destId="{15CDB462-D729-4C23-838A-11B1E90307F7}" srcOrd="0" destOrd="0" presId="urn:microsoft.com/office/officeart/2005/8/layout/default#5"/>
    <dgm:cxn modelId="{44D64D67-97D9-4896-8774-CE8C520AD2A9}" type="presOf" srcId="{6578E392-D5BE-4BAD-B11B-5479588C752E}" destId="{D2613C0A-6A66-47F9-A099-7739F74752A5}" srcOrd="0" destOrd="0" presId="urn:microsoft.com/office/officeart/2005/8/layout/default#5"/>
    <dgm:cxn modelId="{2C9793AA-D377-4F99-A12B-E2CBB3F97696}" type="presOf" srcId="{466740FA-B0FB-4690-948C-46D9A3CBE277}" destId="{3B89D9E2-4CCA-4D24-B512-4D850D528A6F}" srcOrd="0" destOrd="0" presId="urn:microsoft.com/office/officeart/2005/8/layout/default#5"/>
    <dgm:cxn modelId="{3F1F8080-589C-46C3-BDD4-8686D579AF11}" type="presOf" srcId="{5F82E7C0-BCD5-450F-AF74-C25854233861}" destId="{61673311-DAA5-44B3-9FD4-09E29805F925}" srcOrd="0" destOrd="0" presId="urn:microsoft.com/office/officeart/2005/8/layout/default#5"/>
    <dgm:cxn modelId="{8283D541-97EB-4347-8AAD-1587FFA1DF92}" type="presOf" srcId="{87D2AF76-BB45-4780-8FE3-F7AA31E4FA71}" destId="{0677DA0E-79F7-4E9A-B1B6-A121DF583316}" srcOrd="0" destOrd="0" presId="urn:microsoft.com/office/officeart/2005/8/layout/default#5"/>
    <dgm:cxn modelId="{FDD480E4-B8DE-40F5-8500-4605051E56DF}" srcId="{555AE01E-66A9-44D0-A73D-9B7E4CC736A8}" destId="{5F82E7C0-BCD5-450F-AF74-C25854233861}" srcOrd="3" destOrd="0" parTransId="{C52AF4B5-C79C-4FFE-A081-3486074321AB}" sibTransId="{F73E036C-1210-42E2-9E99-986681897A31}"/>
    <dgm:cxn modelId="{744E90E9-327D-4CD0-B8DC-B79DE725BA50}" srcId="{555AE01E-66A9-44D0-A73D-9B7E4CC736A8}" destId="{7492C6F3-8B30-4A7C-A1CC-C63EC05EEBC1}" srcOrd="1" destOrd="0" parTransId="{C9328772-B578-40CD-BEF8-AADF8459A578}" sibTransId="{7B1AD1C4-10F3-42AF-AA88-B8786596E0F4}"/>
    <dgm:cxn modelId="{FAB0D802-469C-4C59-B85E-4F8FA746E50B}" srcId="{555AE01E-66A9-44D0-A73D-9B7E4CC736A8}" destId="{466740FA-B0FB-4690-948C-46D9A3CBE277}" srcOrd="4" destOrd="0" parTransId="{E4D6EAC9-5E94-43F1-9E87-82B63110235E}" sibTransId="{82A3818E-DB75-48EF-B180-C398B4A3F89C}"/>
    <dgm:cxn modelId="{FA1017CD-B06D-46D6-86A0-F4EE2A887800}" srcId="{555AE01E-66A9-44D0-A73D-9B7E4CC736A8}" destId="{6578E392-D5BE-4BAD-B11B-5479588C752E}" srcOrd="0" destOrd="0" parTransId="{603D1A38-F614-4087-95CB-2980EEC4C7E0}" sibTransId="{3F6F1417-4AC0-456E-9749-2F1817C3C0DD}"/>
    <dgm:cxn modelId="{8CC262C6-E060-4F58-B4E9-4A69389E19A3}" type="presOf" srcId="{555AE01E-66A9-44D0-A73D-9B7E4CC736A8}" destId="{7EE77B26-EF5B-4165-8D47-37CCA7777962}" srcOrd="0" destOrd="0" presId="urn:microsoft.com/office/officeart/2005/8/layout/default#5"/>
    <dgm:cxn modelId="{B28F24A3-F054-4B8A-A135-2B5844D8840C}" srcId="{555AE01E-66A9-44D0-A73D-9B7E4CC736A8}" destId="{87D2AF76-BB45-4780-8FE3-F7AA31E4FA71}" srcOrd="2" destOrd="0" parTransId="{F061DDF8-9F39-4769-B51F-160B50FF5836}" sibTransId="{71513246-A5E5-4804-B736-75FED8085DF4}"/>
    <dgm:cxn modelId="{2C221704-398E-4B55-8229-BC03E015F776}" type="presParOf" srcId="{7EE77B26-EF5B-4165-8D47-37CCA7777962}" destId="{D2613C0A-6A66-47F9-A099-7739F74752A5}" srcOrd="0" destOrd="0" presId="urn:microsoft.com/office/officeart/2005/8/layout/default#5"/>
    <dgm:cxn modelId="{B56847E5-B2CD-46D8-9D36-08DF2A114F99}" type="presParOf" srcId="{7EE77B26-EF5B-4165-8D47-37CCA7777962}" destId="{E87DF36C-54BE-4C6E-B0FA-A98192D15FA6}" srcOrd="1" destOrd="0" presId="urn:microsoft.com/office/officeart/2005/8/layout/default#5"/>
    <dgm:cxn modelId="{F2A685ED-2C68-4642-B552-E444621421B3}" type="presParOf" srcId="{7EE77B26-EF5B-4165-8D47-37CCA7777962}" destId="{15CDB462-D729-4C23-838A-11B1E90307F7}" srcOrd="2" destOrd="0" presId="urn:microsoft.com/office/officeart/2005/8/layout/default#5"/>
    <dgm:cxn modelId="{3E2ABC67-1B54-4022-8813-09013762F429}" type="presParOf" srcId="{7EE77B26-EF5B-4165-8D47-37CCA7777962}" destId="{4CC375C3-0A64-4540-AB1C-309460ADB07B}" srcOrd="3" destOrd="0" presId="urn:microsoft.com/office/officeart/2005/8/layout/default#5"/>
    <dgm:cxn modelId="{82575A6B-634B-4B30-A634-13C8096F87A6}" type="presParOf" srcId="{7EE77B26-EF5B-4165-8D47-37CCA7777962}" destId="{0677DA0E-79F7-4E9A-B1B6-A121DF583316}" srcOrd="4" destOrd="0" presId="urn:microsoft.com/office/officeart/2005/8/layout/default#5"/>
    <dgm:cxn modelId="{1C9AD9D6-EB2F-4821-B0AB-C9F346E82907}" type="presParOf" srcId="{7EE77B26-EF5B-4165-8D47-37CCA7777962}" destId="{6496D5D1-6EF5-4F8B-B66F-9962A67E18C1}" srcOrd="5" destOrd="0" presId="urn:microsoft.com/office/officeart/2005/8/layout/default#5"/>
    <dgm:cxn modelId="{F5C7A03B-3DC0-4EB1-8A12-2901913C7296}" type="presParOf" srcId="{7EE77B26-EF5B-4165-8D47-37CCA7777962}" destId="{61673311-DAA5-44B3-9FD4-09E29805F925}" srcOrd="6" destOrd="0" presId="urn:microsoft.com/office/officeart/2005/8/layout/default#5"/>
    <dgm:cxn modelId="{BF86521C-5AD6-4E31-A943-C52754C4AB11}" type="presParOf" srcId="{7EE77B26-EF5B-4165-8D47-37CCA7777962}" destId="{86DBC964-DB10-48FF-8B6F-2A404653FD08}" srcOrd="7" destOrd="0" presId="urn:microsoft.com/office/officeart/2005/8/layout/default#5"/>
    <dgm:cxn modelId="{65649CD1-8041-4640-B382-7DA2DDDC8BD1}" type="presParOf" srcId="{7EE77B26-EF5B-4165-8D47-37CCA7777962}" destId="{3B89D9E2-4CCA-4D24-B512-4D850D528A6F}" srcOrd="8" destOrd="0" presId="urn:microsoft.com/office/officeart/2005/8/layout/default#5"/>
  </dgm:cxnLst>
  <dgm:bg/>
  <dgm:whole/>
</dgm:dataModel>
</file>

<file path=ppt/diagrams/data7.xml><?xml version="1.0" encoding="utf-8"?>
<dgm:dataModel xmlns:dgm="http://schemas.openxmlformats.org/drawingml/2006/diagram" xmlns:a="http://schemas.openxmlformats.org/drawingml/2006/main">
  <dgm:ptLst>
    <dgm:pt modelId="{6E0F694E-3FD8-468C-A40C-2877F8F4ECD0}" type="doc">
      <dgm:prSet loTypeId="urn:microsoft.com/office/officeart/2005/8/layout/default#6" loCatId="list" qsTypeId="urn:microsoft.com/office/officeart/2005/8/quickstyle/simple1" qsCatId="simple" csTypeId="urn:microsoft.com/office/officeart/2005/8/colors/colorful2" csCatId="colorful" phldr="1"/>
      <dgm:spPr/>
      <dgm:t>
        <a:bodyPr/>
        <a:lstStyle/>
        <a:p>
          <a:endParaRPr lang="en-US"/>
        </a:p>
      </dgm:t>
    </dgm:pt>
    <dgm:pt modelId="{2FB5E846-FCA1-4255-AC19-4E1E08327C4D}">
      <dgm:prSet phldrT="[Text]" custT="1"/>
      <dgm:spPr/>
      <dgm:t>
        <a:bodyPr/>
        <a:lstStyle/>
        <a:p>
          <a:r>
            <a:rPr lang="ru-RU" sz="3600" dirty="0" smtClean="0">
              <a:solidFill>
                <a:schemeClr val="bg2">
                  <a:lumMod val="10000"/>
                </a:schemeClr>
              </a:solidFill>
            </a:rPr>
            <a:t>giriş cümlə</a:t>
          </a:r>
          <a:endParaRPr lang="en-US" sz="3600" dirty="0">
            <a:solidFill>
              <a:schemeClr val="bg2">
                <a:lumMod val="10000"/>
              </a:schemeClr>
            </a:solidFill>
          </a:endParaRPr>
        </a:p>
      </dgm:t>
    </dgm:pt>
    <dgm:pt modelId="{FFA76A3F-9D65-413C-A9E0-A17755C0C2BE}" type="parTrans" cxnId="{67F46256-3A3C-4BC8-A514-0771BD2D9317}">
      <dgm:prSet/>
      <dgm:spPr/>
      <dgm:t>
        <a:bodyPr/>
        <a:lstStyle/>
        <a:p>
          <a:endParaRPr lang="en-US"/>
        </a:p>
      </dgm:t>
    </dgm:pt>
    <dgm:pt modelId="{3D8FF201-A853-459D-99DA-986D5CC84604}" type="sibTrans" cxnId="{67F46256-3A3C-4BC8-A514-0771BD2D9317}">
      <dgm:prSet/>
      <dgm:spPr/>
      <dgm:t>
        <a:bodyPr/>
        <a:lstStyle/>
        <a:p>
          <a:endParaRPr lang="en-US"/>
        </a:p>
      </dgm:t>
    </dgm:pt>
    <dgm:pt modelId="{36875974-F82E-4414-AD71-25D4CCC58CC7}">
      <dgm:prSet custT="1"/>
      <dgm:spPr/>
      <dgm:t>
        <a:bodyPr/>
        <a:lstStyle/>
        <a:p>
          <a:r>
            <a:rPr lang="ru-RU" sz="3600" dirty="0" smtClean="0">
              <a:solidFill>
                <a:schemeClr val="bg2">
                  <a:lumMod val="10000"/>
                </a:schemeClr>
              </a:solidFill>
            </a:rPr>
            <a:t>əsas hissə</a:t>
          </a:r>
          <a:endParaRPr lang="en-US" sz="3600" dirty="0" smtClean="0">
            <a:solidFill>
              <a:schemeClr val="bg2">
                <a:lumMod val="10000"/>
              </a:schemeClr>
            </a:solidFill>
          </a:endParaRPr>
        </a:p>
      </dgm:t>
    </dgm:pt>
    <dgm:pt modelId="{32732089-12FC-441B-B697-CF0BB76752C5}" type="parTrans" cxnId="{D1BBB382-6D67-4D7D-9618-54D4119C175A}">
      <dgm:prSet/>
      <dgm:spPr/>
      <dgm:t>
        <a:bodyPr/>
        <a:lstStyle/>
        <a:p>
          <a:endParaRPr lang="en-US"/>
        </a:p>
      </dgm:t>
    </dgm:pt>
    <dgm:pt modelId="{7367CBDC-3E3F-41BC-8155-5B505096FA8D}" type="sibTrans" cxnId="{D1BBB382-6D67-4D7D-9618-54D4119C175A}">
      <dgm:prSet/>
      <dgm:spPr/>
      <dgm:t>
        <a:bodyPr/>
        <a:lstStyle/>
        <a:p>
          <a:endParaRPr lang="en-US"/>
        </a:p>
      </dgm:t>
    </dgm:pt>
    <dgm:pt modelId="{2E5D60E9-D260-4229-AB48-AEF94BAA4B8B}">
      <dgm:prSet custT="1"/>
      <dgm:spPr/>
      <dgm:t>
        <a:bodyPr/>
        <a:lstStyle/>
        <a:p>
          <a:r>
            <a:rPr lang="ru-RU" sz="3600" dirty="0" smtClean="0">
              <a:solidFill>
                <a:schemeClr val="bg2">
                  <a:lumMod val="10000"/>
                </a:schemeClr>
              </a:solidFill>
            </a:rPr>
            <a:t>yekun cümlə. </a:t>
          </a:r>
          <a:endParaRPr lang="en-US" sz="3600" dirty="0" smtClean="0">
            <a:solidFill>
              <a:schemeClr val="bg2">
                <a:lumMod val="10000"/>
              </a:schemeClr>
            </a:solidFill>
          </a:endParaRPr>
        </a:p>
      </dgm:t>
    </dgm:pt>
    <dgm:pt modelId="{7495C838-B8C6-4467-B382-E209ACF7E4F7}" type="parTrans" cxnId="{C4CD48EC-9A3F-466E-8AB9-7313410D48A7}">
      <dgm:prSet/>
      <dgm:spPr/>
      <dgm:t>
        <a:bodyPr/>
        <a:lstStyle/>
        <a:p>
          <a:endParaRPr lang="en-US"/>
        </a:p>
      </dgm:t>
    </dgm:pt>
    <dgm:pt modelId="{156A22FB-C665-4ACF-B402-6E7641D99CC9}" type="sibTrans" cxnId="{C4CD48EC-9A3F-466E-8AB9-7313410D48A7}">
      <dgm:prSet/>
      <dgm:spPr/>
      <dgm:t>
        <a:bodyPr/>
        <a:lstStyle/>
        <a:p>
          <a:endParaRPr lang="en-US"/>
        </a:p>
      </dgm:t>
    </dgm:pt>
    <dgm:pt modelId="{7C3C3F5F-5A5B-461A-ADF1-AA05DF453ED2}" type="pres">
      <dgm:prSet presAssocID="{6E0F694E-3FD8-468C-A40C-2877F8F4ECD0}" presName="diagram" presStyleCnt="0">
        <dgm:presLayoutVars>
          <dgm:dir/>
          <dgm:resizeHandles val="exact"/>
        </dgm:presLayoutVars>
      </dgm:prSet>
      <dgm:spPr/>
      <dgm:t>
        <a:bodyPr/>
        <a:lstStyle/>
        <a:p>
          <a:endParaRPr lang="en-US"/>
        </a:p>
      </dgm:t>
    </dgm:pt>
    <dgm:pt modelId="{D80E1BE2-DA34-4096-8FBB-505C93D11EC7}" type="pres">
      <dgm:prSet presAssocID="{2FB5E846-FCA1-4255-AC19-4E1E08327C4D}" presName="node" presStyleLbl="node1" presStyleIdx="0" presStyleCnt="3" custScaleX="67707" custScaleY="35661">
        <dgm:presLayoutVars>
          <dgm:bulletEnabled val="1"/>
        </dgm:presLayoutVars>
      </dgm:prSet>
      <dgm:spPr/>
      <dgm:t>
        <a:bodyPr/>
        <a:lstStyle/>
        <a:p>
          <a:endParaRPr lang="en-US"/>
        </a:p>
      </dgm:t>
    </dgm:pt>
    <dgm:pt modelId="{3C40341D-BC18-415E-AAE0-1461EBA7E55A}" type="pres">
      <dgm:prSet presAssocID="{3D8FF201-A853-459D-99DA-986D5CC84604}" presName="sibTrans" presStyleCnt="0"/>
      <dgm:spPr/>
    </dgm:pt>
    <dgm:pt modelId="{54B91A3B-340C-482D-9F83-4770BBFCA91A}" type="pres">
      <dgm:prSet presAssocID="{36875974-F82E-4414-AD71-25D4CCC58CC7}" presName="node" presStyleLbl="node1" presStyleIdx="1" presStyleCnt="3" custScaleX="67707" custScaleY="35661">
        <dgm:presLayoutVars>
          <dgm:bulletEnabled val="1"/>
        </dgm:presLayoutVars>
      </dgm:prSet>
      <dgm:spPr/>
      <dgm:t>
        <a:bodyPr/>
        <a:lstStyle/>
        <a:p>
          <a:endParaRPr lang="en-US"/>
        </a:p>
      </dgm:t>
    </dgm:pt>
    <dgm:pt modelId="{F3CA5918-4E95-46B0-A26F-3B4D306212DE}" type="pres">
      <dgm:prSet presAssocID="{7367CBDC-3E3F-41BC-8155-5B505096FA8D}" presName="sibTrans" presStyleCnt="0"/>
      <dgm:spPr/>
    </dgm:pt>
    <dgm:pt modelId="{26A99DC7-1062-403E-9BF5-7141CA0A2B1E}" type="pres">
      <dgm:prSet presAssocID="{2E5D60E9-D260-4229-AB48-AEF94BAA4B8B}" presName="node" presStyleLbl="node1" presStyleIdx="2" presStyleCnt="3" custScaleX="67707" custScaleY="35661">
        <dgm:presLayoutVars>
          <dgm:bulletEnabled val="1"/>
        </dgm:presLayoutVars>
      </dgm:prSet>
      <dgm:spPr/>
      <dgm:t>
        <a:bodyPr/>
        <a:lstStyle/>
        <a:p>
          <a:endParaRPr lang="en-US"/>
        </a:p>
      </dgm:t>
    </dgm:pt>
  </dgm:ptLst>
  <dgm:cxnLst>
    <dgm:cxn modelId="{01C098FA-CAA4-4AE7-BB10-D97CF7DD5799}" type="presOf" srcId="{2FB5E846-FCA1-4255-AC19-4E1E08327C4D}" destId="{D80E1BE2-DA34-4096-8FBB-505C93D11EC7}" srcOrd="0" destOrd="0" presId="urn:microsoft.com/office/officeart/2005/8/layout/default#6"/>
    <dgm:cxn modelId="{D1BBB382-6D67-4D7D-9618-54D4119C175A}" srcId="{6E0F694E-3FD8-468C-A40C-2877F8F4ECD0}" destId="{36875974-F82E-4414-AD71-25D4CCC58CC7}" srcOrd="1" destOrd="0" parTransId="{32732089-12FC-441B-B697-CF0BB76752C5}" sibTransId="{7367CBDC-3E3F-41BC-8155-5B505096FA8D}"/>
    <dgm:cxn modelId="{566350AC-4A88-4D74-B211-8C61C7334CB5}" type="presOf" srcId="{6E0F694E-3FD8-468C-A40C-2877F8F4ECD0}" destId="{7C3C3F5F-5A5B-461A-ADF1-AA05DF453ED2}" srcOrd="0" destOrd="0" presId="urn:microsoft.com/office/officeart/2005/8/layout/default#6"/>
    <dgm:cxn modelId="{E0642F38-04AC-43A1-9AAE-B18CA5C6048F}" type="presOf" srcId="{2E5D60E9-D260-4229-AB48-AEF94BAA4B8B}" destId="{26A99DC7-1062-403E-9BF5-7141CA0A2B1E}" srcOrd="0" destOrd="0" presId="urn:microsoft.com/office/officeart/2005/8/layout/default#6"/>
    <dgm:cxn modelId="{9894D74E-B18A-4574-BB22-035E1FD9FD98}" type="presOf" srcId="{36875974-F82E-4414-AD71-25D4CCC58CC7}" destId="{54B91A3B-340C-482D-9F83-4770BBFCA91A}" srcOrd="0" destOrd="0" presId="urn:microsoft.com/office/officeart/2005/8/layout/default#6"/>
    <dgm:cxn modelId="{67F46256-3A3C-4BC8-A514-0771BD2D9317}" srcId="{6E0F694E-3FD8-468C-A40C-2877F8F4ECD0}" destId="{2FB5E846-FCA1-4255-AC19-4E1E08327C4D}" srcOrd="0" destOrd="0" parTransId="{FFA76A3F-9D65-413C-A9E0-A17755C0C2BE}" sibTransId="{3D8FF201-A853-459D-99DA-986D5CC84604}"/>
    <dgm:cxn modelId="{C4CD48EC-9A3F-466E-8AB9-7313410D48A7}" srcId="{6E0F694E-3FD8-468C-A40C-2877F8F4ECD0}" destId="{2E5D60E9-D260-4229-AB48-AEF94BAA4B8B}" srcOrd="2" destOrd="0" parTransId="{7495C838-B8C6-4467-B382-E209ACF7E4F7}" sibTransId="{156A22FB-C665-4ACF-B402-6E7641D99CC9}"/>
    <dgm:cxn modelId="{5797F807-B9EF-4D18-BCB9-D1994097AE8A}" type="presParOf" srcId="{7C3C3F5F-5A5B-461A-ADF1-AA05DF453ED2}" destId="{D80E1BE2-DA34-4096-8FBB-505C93D11EC7}" srcOrd="0" destOrd="0" presId="urn:microsoft.com/office/officeart/2005/8/layout/default#6"/>
    <dgm:cxn modelId="{77E8C935-0A42-4822-9A2A-2F05DE393183}" type="presParOf" srcId="{7C3C3F5F-5A5B-461A-ADF1-AA05DF453ED2}" destId="{3C40341D-BC18-415E-AAE0-1461EBA7E55A}" srcOrd="1" destOrd="0" presId="urn:microsoft.com/office/officeart/2005/8/layout/default#6"/>
    <dgm:cxn modelId="{C7C3D34C-73F0-4BA0-8FC4-B3EAF3018420}" type="presParOf" srcId="{7C3C3F5F-5A5B-461A-ADF1-AA05DF453ED2}" destId="{54B91A3B-340C-482D-9F83-4770BBFCA91A}" srcOrd="2" destOrd="0" presId="urn:microsoft.com/office/officeart/2005/8/layout/default#6"/>
    <dgm:cxn modelId="{366F1361-6D28-421A-B441-679DB89F72A5}" type="presParOf" srcId="{7C3C3F5F-5A5B-461A-ADF1-AA05DF453ED2}" destId="{F3CA5918-4E95-46B0-A26F-3B4D306212DE}" srcOrd="3" destOrd="0" presId="urn:microsoft.com/office/officeart/2005/8/layout/default#6"/>
    <dgm:cxn modelId="{9B7A4F0E-88CA-4690-9588-384DBEB98B00}" type="presParOf" srcId="{7C3C3F5F-5A5B-461A-ADF1-AA05DF453ED2}" destId="{26A99DC7-1062-403E-9BF5-7141CA0A2B1E}" srcOrd="4" destOrd="0" presId="urn:microsoft.com/office/officeart/2005/8/layout/default#6"/>
  </dgm:cxnLst>
  <dgm:bg/>
  <dgm:whole/>
</dgm:dataModel>
</file>

<file path=ppt/diagrams/data8.xml><?xml version="1.0" encoding="utf-8"?>
<dgm:dataModel xmlns:dgm="http://schemas.openxmlformats.org/drawingml/2006/diagram" xmlns:a="http://schemas.openxmlformats.org/drawingml/2006/main">
  <dgm:ptLst>
    <dgm:pt modelId="{94432ED2-EF1E-4C65-A771-59E1FDF4310A}" type="doc">
      <dgm:prSet loTypeId="urn:microsoft.com/office/officeart/2005/8/layout/chevron1" loCatId="process" qsTypeId="urn:microsoft.com/office/officeart/2005/8/quickstyle/simple1" qsCatId="simple" csTypeId="urn:microsoft.com/office/officeart/2005/8/colors/colorful1#2" csCatId="colorful" phldr="1"/>
      <dgm:spPr/>
    </dgm:pt>
    <dgm:pt modelId="{B77F9771-1AAD-4CF8-8A05-2A6EFAFF7A08}">
      <dgm:prSet phldrT="[Text]" custT="1"/>
      <dgm:spPr/>
      <dgm:t>
        <a:bodyPr/>
        <a:lstStyle/>
        <a:p>
          <a:r>
            <a:rPr lang="en-US" sz="3600" dirty="0" smtClean="0">
              <a:solidFill>
                <a:schemeClr val="bg2">
                  <a:lumMod val="10000"/>
                </a:schemeClr>
              </a:solidFill>
            </a:rPr>
            <a:t>g</a:t>
          </a:r>
          <a:r>
            <a:rPr lang="ru-RU" sz="3600" dirty="0" smtClean="0">
              <a:solidFill>
                <a:schemeClr val="bg2">
                  <a:lumMod val="10000"/>
                </a:schemeClr>
              </a:solidFill>
            </a:rPr>
            <a:t>iriş</a:t>
          </a:r>
          <a:endParaRPr lang="en-US" sz="3600" dirty="0">
            <a:solidFill>
              <a:schemeClr val="bg2">
                <a:lumMod val="10000"/>
              </a:schemeClr>
            </a:solidFill>
          </a:endParaRPr>
        </a:p>
      </dgm:t>
    </dgm:pt>
    <dgm:pt modelId="{AB13199B-21FE-451C-B477-44F7BA88828D}" type="parTrans" cxnId="{619081F8-D5AF-4BAB-9A1A-4292C79B01A7}">
      <dgm:prSet/>
      <dgm:spPr/>
      <dgm:t>
        <a:bodyPr/>
        <a:lstStyle/>
        <a:p>
          <a:endParaRPr lang="en-US"/>
        </a:p>
      </dgm:t>
    </dgm:pt>
    <dgm:pt modelId="{514FFEB1-1772-453C-9B2B-2CBFC8577E83}" type="sibTrans" cxnId="{619081F8-D5AF-4BAB-9A1A-4292C79B01A7}">
      <dgm:prSet/>
      <dgm:spPr/>
      <dgm:t>
        <a:bodyPr/>
        <a:lstStyle/>
        <a:p>
          <a:endParaRPr lang="en-US"/>
        </a:p>
      </dgm:t>
    </dgm:pt>
    <dgm:pt modelId="{4B30552F-D8F3-4065-B677-9380BCB38822}">
      <dgm:prSet custT="1"/>
      <dgm:spPr/>
      <dgm:t>
        <a:bodyPr/>
        <a:lstStyle/>
        <a:p>
          <a:r>
            <a:rPr lang="ru-RU" sz="3600" dirty="0" smtClean="0">
              <a:solidFill>
                <a:schemeClr val="bg2">
                  <a:lumMod val="10000"/>
                </a:schemeClr>
              </a:solidFill>
            </a:rPr>
            <a:t>əsas hissə</a:t>
          </a:r>
          <a:endParaRPr lang="en-US" sz="3600" dirty="0" smtClean="0">
            <a:solidFill>
              <a:schemeClr val="bg2">
                <a:lumMod val="10000"/>
              </a:schemeClr>
            </a:solidFill>
          </a:endParaRPr>
        </a:p>
      </dgm:t>
    </dgm:pt>
    <dgm:pt modelId="{45D8BEA0-77BF-4E1B-B43F-28E48C7B32CD}" type="parTrans" cxnId="{62AF34F2-4B5E-483A-8AC4-F0890DA79471}">
      <dgm:prSet/>
      <dgm:spPr/>
      <dgm:t>
        <a:bodyPr/>
        <a:lstStyle/>
        <a:p>
          <a:endParaRPr lang="en-US"/>
        </a:p>
      </dgm:t>
    </dgm:pt>
    <dgm:pt modelId="{7D2B5D9D-67DD-4C3A-AC83-DDD374255E13}" type="sibTrans" cxnId="{62AF34F2-4B5E-483A-8AC4-F0890DA79471}">
      <dgm:prSet/>
      <dgm:spPr/>
      <dgm:t>
        <a:bodyPr/>
        <a:lstStyle/>
        <a:p>
          <a:endParaRPr lang="en-US"/>
        </a:p>
      </dgm:t>
    </dgm:pt>
    <dgm:pt modelId="{DC1C107E-5FDC-48E7-87A1-31F8C6C57347}">
      <dgm:prSet custT="1"/>
      <dgm:spPr/>
      <dgm:t>
        <a:bodyPr/>
        <a:lstStyle/>
        <a:p>
          <a:r>
            <a:rPr lang="ru-RU" sz="3600" dirty="0" smtClean="0">
              <a:solidFill>
                <a:schemeClr val="bg2">
                  <a:lumMod val="10000"/>
                </a:schemeClr>
              </a:solidFill>
            </a:rPr>
            <a:t>nəticə. </a:t>
          </a:r>
          <a:endParaRPr lang="en-US" sz="3600" dirty="0">
            <a:solidFill>
              <a:schemeClr val="bg2">
                <a:lumMod val="10000"/>
              </a:schemeClr>
            </a:solidFill>
          </a:endParaRPr>
        </a:p>
      </dgm:t>
    </dgm:pt>
    <dgm:pt modelId="{ECF277D4-58FD-4B15-B678-27AACFF0FE65}" type="parTrans" cxnId="{0058CAEA-DE9B-4550-964A-DAC67D109D98}">
      <dgm:prSet/>
      <dgm:spPr/>
      <dgm:t>
        <a:bodyPr/>
        <a:lstStyle/>
        <a:p>
          <a:endParaRPr lang="en-US"/>
        </a:p>
      </dgm:t>
    </dgm:pt>
    <dgm:pt modelId="{01125422-2DF4-434E-B791-D24E1084A930}" type="sibTrans" cxnId="{0058CAEA-DE9B-4550-964A-DAC67D109D98}">
      <dgm:prSet/>
      <dgm:spPr/>
      <dgm:t>
        <a:bodyPr/>
        <a:lstStyle/>
        <a:p>
          <a:endParaRPr lang="en-US"/>
        </a:p>
      </dgm:t>
    </dgm:pt>
    <dgm:pt modelId="{7B337B89-3806-455A-867B-0E592F9A14BD}" type="pres">
      <dgm:prSet presAssocID="{94432ED2-EF1E-4C65-A771-59E1FDF4310A}" presName="Name0" presStyleCnt="0">
        <dgm:presLayoutVars>
          <dgm:dir/>
          <dgm:animLvl val="lvl"/>
          <dgm:resizeHandles val="exact"/>
        </dgm:presLayoutVars>
      </dgm:prSet>
      <dgm:spPr/>
    </dgm:pt>
    <dgm:pt modelId="{55CA9956-4D7A-424F-8D14-63E5C2CC46F1}" type="pres">
      <dgm:prSet presAssocID="{B77F9771-1AAD-4CF8-8A05-2A6EFAFF7A08}" presName="parTxOnly" presStyleLbl="node1" presStyleIdx="0" presStyleCnt="3">
        <dgm:presLayoutVars>
          <dgm:chMax val="0"/>
          <dgm:chPref val="0"/>
          <dgm:bulletEnabled val="1"/>
        </dgm:presLayoutVars>
      </dgm:prSet>
      <dgm:spPr/>
      <dgm:t>
        <a:bodyPr/>
        <a:lstStyle/>
        <a:p>
          <a:endParaRPr lang="en-US"/>
        </a:p>
      </dgm:t>
    </dgm:pt>
    <dgm:pt modelId="{0459AB5F-769F-433D-965D-34E8584325F8}" type="pres">
      <dgm:prSet presAssocID="{514FFEB1-1772-453C-9B2B-2CBFC8577E83}" presName="parTxOnlySpace" presStyleCnt="0"/>
      <dgm:spPr/>
    </dgm:pt>
    <dgm:pt modelId="{3A239E17-836A-4E09-8D14-1E8A19FBBEAF}" type="pres">
      <dgm:prSet presAssocID="{4B30552F-D8F3-4065-B677-9380BCB38822}" presName="parTxOnly" presStyleLbl="node1" presStyleIdx="1" presStyleCnt="3">
        <dgm:presLayoutVars>
          <dgm:chMax val="0"/>
          <dgm:chPref val="0"/>
          <dgm:bulletEnabled val="1"/>
        </dgm:presLayoutVars>
      </dgm:prSet>
      <dgm:spPr/>
      <dgm:t>
        <a:bodyPr/>
        <a:lstStyle/>
        <a:p>
          <a:endParaRPr lang="en-US"/>
        </a:p>
      </dgm:t>
    </dgm:pt>
    <dgm:pt modelId="{E789EC3F-6F9D-4157-9043-3123FB2F867C}" type="pres">
      <dgm:prSet presAssocID="{7D2B5D9D-67DD-4C3A-AC83-DDD374255E13}" presName="parTxOnlySpace" presStyleCnt="0"/>
      <dgm:spPr/>
    </dgm:pt>
    <dgm:pt modelId="{51FF94A6-8ADD-4890-A042-D435D7AF4CC9}" type="pres">
      <dgm:prSet presAssocID="{DC1C107E-5FDC-48E7-87A1-31F8C6C57347}" presName="parTxOnly" presStyleLbl="node1" presStyleIdx="2" presStyleCnt="3">
        <dgm:presLayoutVars>
          <dgm:chMax val="0"/>
          <dgm:chPref val="0"/>
          <dgm:bulletEnabled val="1"/>
        </dgm:presLayoutVars>
      </dgm:prSet>
      <dgm:spPr/>
      <dgm:t>
        <a:bodyPr/>
        <a:lstStyle/>
        <a:p>
          <a:endParaRPr lang="en-US"/>
        </a:p>
      </dgm:t>
    </dgm:pt>
  </dgm:ptLst>
  <dgm:cxnLst>
    <dgm:cxn modelId="{AF3F119A-79EF-4679-BF95-79B972CDAAF1}" type="presOf" srcId="{94432ED2-EF1E-4C65-A771-59E1FDF4310A}" destId="{7B337B89-3806-455A-867B-0E592F9A14BD}" srcOrd="0" destOrd="0" presId="urn:microsoft.com/office/officeart/2005/8/layout/chevron1"/>
    <dgm:cxn modelId="{393BDB56-D158-41B8-81AE-84127B7412D3}" type="presOf" srcId="{B77F9771-1AAD-4CF8-8A05-2A6EFAFF7A08}" destId="{55CA9956-4D7A-424F-8D14-63E5C2CC46F1}" srcOrd="0" destOrd="0" presId="urn:microsoft.com/office/officeart/2005/8/layout/chevron1"/>
    <dgm:cxn modelId="{7AFE853D-37FB-4F36-B334-2382528B186A}" type="presOf" srcId="{DC1C107E-5FDC-48E7-87A1-31F8C6C57347}" destId="{51FF94A6-8ADD-4890-A042-D435D7AF4CC9}" srcOrd="0" destOrd="0" presId="urn:microsoft.com/office/officeart/2005/8/layout/chevron1"/>
    <dgm:cxn modelId="{79900930-48DD-458F-B3A0-A85B3B2B0832}" type="presOf" srcId="{4B30552F-D8F3-4065-B677-9380BCB38822}" destId="{3A239E17-836A-4E09-8D14-1E8A19FBBEAF}" srcOrd="0" destOrd="0" presId="urn:microsoft.com/office/officeart/2005/8/layout/chevron1"/>
    <dgm:cxn modelId="{619081F8-D5AF-4BAB-9A1A-4292C79B01A7}" srcId="{94432ED2-EF1E-4C65-A771-59E1FDF4310A}" destId="{B77F9771-1AAD-4CF8-8A05-2A6EFAFF7A08}" srcOrd="0" destOrd="0" parTransId="{AB13199B-21FE-451C-B477-44F7BA88828D}" sibTransId="{514FFEB1-1772-453C-9B2B-2CBFC8577E83}"/>
    <dgm:cxn modelId="{62AF34F2-4B5E-483A-8AC4-F0890DA79471}" srcId="{94432ED2-EF1E-4C65-A771-59E1FDF4310A}" destId="{4B30552F-D8F3-4065-B677-9380BCB38822}" srcOrd="1" destOrd="0" parTransId="{45D8BEA0-77BF-4E1B-B43F-28E48C7B32CD}" sibTransId="{7D2B5D9D-67DD-4C3A-AC83-DDD374255E13}"/>
    <dgm:cxn modelId="{0058CAEA-DE9B-4550-964A-DAC67D109D98}" srcId="{94432ED2-EF1E-4C65-A771-59E1FDF4310A}" destId="{DC1C107E-5FDC-48E7-87A1-31F8C6C57347}" srcOrd="2" destOrd="0" parTransId="{ECF277D4-58FD-4B15-B678-27AACFF0FE65}" sibTransId="{01125422-2DF4-434E-B791-D24E1084A930}"/>
    <dgm:cxn modelId="{64A9A057-95EE-4E98-8114-EF173F348506}" type="presParOf" srcId="{7B337B89-3806-455A-867B-0E592F9A14BD}" destId="{55CA9956-4D7A-424F-8D14-63E5C2CC46F1}" srcOrd="0" destOrd="0" presId="urn:microsoft.com/office/officeart/2005/8/layout/chevron1"/>
    <dgm:cxn modelId="{EB0A8E80-8B2C-4211-AD91-1ECD2EF4D234}" type="presParOf" srcId="{7B337B89-3806-455A-867B-0E592F9A14BD}" destId="{0459AB5F-769F-433D-965D-34E8584325F8}" srcOrd="1" destOrd="0" presId="urn:microsoft.com/office/officeart/2005/8/layout/chevron1"/>
    <dgm:cxn modelId="{22394716-B625-4280-99F2-F94DABAAC93E}" type="presParOf" srcId="{7B337B89-3806-455A-867B-0E592F9A14BD}" destId="{3A239E17-836A-4E09-8D14-1E8A19FBBEAF}" srcOrd="2" destOrd="0" presId="urn:microsoft.com/office/officeart/2005/8/layout/chevron1"/>
    <dgm:cxn modelId="{480B6637-9F42-4C72-A2EE-ADF329452322}" type="presParOf" srcId="{7B337B89-3806-455A-867B-0E592F9A14BD}" destId="{E789EC3F-6F9D-4157-9043-3123FB2F867C}" srcOrd="3" destOrd="0" presId="urn:microsoft.com/office/officeart/2005/8/layout/chevron1"/>
    <dgm:cxn modelId="{E54C8AE8-F07B-460A-8EC6-938C22690C45}" type="presParOf" srcId="{7B337B89-3806-455A-867B-0E592F9A14BD}" destId="{51FF94A6-8ADD-4890-A042-D435D7AF4CC9}" srcOrd="4" destOrd="0" presId="urn:microsoft.com/office/officeart/2005/8/layout/chevron1"/>
  </dgm:cxnLst>
  <dgm:bg/>
  <dgm:whole/>
</dgm:dataModel>
</file>

<file path=ppt/diagrams/data9.xml><?xml version="1.0" encoding="utf-8"?>
<dgm:dataModel xmlns:dgm="http://schemas.openxmlformats.org/drawingml/2006/diagram" xmlns:a="http://schemas.openxmlformats.org/drawingml/2006/main">
  <dgm:ptLst>
    <dgm:pt modelId="{0C129BF8-8A33-4F51-B71E-8ECA94400FA6}" type="doc">
      <dgm:prSet loTypeId="urn:microsoft.com/office/officeart/2005/8/layout/default#3" loCatId="list" qsTypeId="urn:microsoft.com/office/officeart/2005/8/quickstyle/3d1" qsCatId="3D" csTypeId="urn:microsoft.com/office/officeart/2005/8/colors/colorful1#1" csCatId="colorful" phldr="1"/>
      <dgm:spPr/>
      <dgm:t>
        <a:bodyPr/>
        <a:lstStyle/>
        <a:p>
          <a:endParaRPr lang="en-US"/>
        </a:p>
      </dgm:t>
    </dgm:pt>
    <dgm:pt modelId="{6B35C849-0A21-4971-82A5-F93085EB651A}">
      <dgm:prSet phldrT="[Text]"/>
      <dgm:spPr/>
      <dgm:t>
        <a:bodyPr/>
        <a:lstStyle/>
        <a:p>
          <a:r>
            <a:rPr lang="az-Latn-AZ" b="1" i="1" dirty="0" smtClean="0">
              <a:solidFill>
                <a:schemeClr val="bg1"/>
              </a:solidFill>
              <a:latin typeface="Times New Roman" pitchFamily="18" charset="0"/>
              <a:cs typeface="Times New Roman" pitchFamily="18" charset="0"/>
            </a:rPr>
            <a:t>Giriş</a:t>
          </a:r>
          <a:endParaRPr lang="en-US" b="1" i="1" dirty="0">
            <a:solidFill>
              <a:schemeClr val="bg1"/>
            </a:solidFill>
            <a:latin typeface="Times New Roman" pitchFamily="18" charset="0"/>
            <a:cs typeface="Times New Roman" pitchFamily="18" charset="0"/>
          </a:endParaRPr>
        </a:p>
      </dgm:t>
    </dgm:pt>
    <dgm:pt modelId="{CCFE55C0-9E60-420C-8D39-50FA9780509D}" type="parTrans" cxnId="{493C1A52-DD22-488A-8489-CAF3363F3F96}">
      <dgm:prSet/>
      <dgm:spPr/>
      <dgm:t>
        <a:bodyPr/>
        <a:lstStyle/>
        <a:p>
          <a:endParaRPr lang="en-US"/>
        </a:p>
      </dgm:t>
    </dgm:pt>
    <dgm:pt modelId="{66974E87-261F-45A0-BF9C-F35FF20CBADD}" type="sibTrans" cxnId="{493C1A52-DD22-488A-8489-CAF3363F3F96}">
      <dgm:prSet/>
      <dgm:spPr/>
      <dgm:t>
        <a:bodyPr/>
        <a:lstStyle/>
        <a:p>
          <a:endParaRPr lang="en-US"/>
        </a:p>
      </dgm:t>
    </dgm:pt>
    <dgm:pt modelId="{D3361E0E-7C46-45D8-8726-133FA9ECA630}">
      <dgm:prSet/>
      <dgm:spPr/>
      <dgm:t>
        <a:bodyPr/>
        <a:lstStyle/>
        <a:p>
          <a:r>
            <a:rPr lang="az-Latn-AZ" b="1" i="1" dirty="0" smtClean="0">
              <a:solidFill>
                <a:schemeClr val="bg1"/>
              </a:solidFill>
              <a:latin typeface="Times New Roman" pitchFamily="18" charset="0"/>
              <a:cs typeface="Times New Roman" pitchFamily="18" charset="0"/>
            </a:rPr>
            <a:t>I fəsil</a:t>
          </a:r>
          <a:r>
            <a:rPr lang="en-US" b="1" i="1" dirty="0" smtClean="0">
              <a:solidFill>
                <a:schemeClr val="bg1"/>
              </a:solidFill>
              <a:latin typeface="Times New Roman" pitchFamily="18" charset="0"/>
              <a:cs typeface="Times New Roman" pitchFamily="18" charset="0"/>
            </a:rPr>
            <a:t>, </a:t>
          </a:r>
          <a:r>
            <a:rPr lang="az-Latn-AZ" b="1" i="1" dirty="0" smtClean="0">
              <a:solidFill>
                <a:schemeClr val="bg1"/>
              </a:solidFill>
              <a:latin typeface="Times New Roman" pitchFamily="18" charset="0"/>
              <a:cs typeface="Times New Roman" pitchFamily="18" charset="0"/>
            </a:rPr>
            <a:t>II fəsil</a:t>
          </a:r>
          <a:r>
            <a:rPr lang="en-US" b="1" i="1" dirty="0" smtClean="0">
              <a:solidFill>
                <a:schemeClr val="bg1"/>
              </a:solidFill>
              <a:latin typeface="Times New Roman" pitchFamily="18" charset="0"/>
              <a:cs typeface="Times New Roman" pitchFamily="18" charset="0"/>
            </a:rPr>
            <a:t>, </a:t>
          </a:r>
          <a:r>
            <a:rPr lang="az-Latn-AZ" b="1" i="1" dirty="0" smtClean="0">
              <a:solidFill>
                <a:schemeClr val="bg1"/>
              </a:solidFill>
              <a:latin typeface="Times New Roman" pitchFamily="18" charset="0"/>
              <a:cs typeface="Times New Roman" pitchFamily="18" charset="0"/>
            </a:rPr>
            <a:t>III fəsil və onların paraqrafları</a:t>
          </a:r>
          <a:endParaRPr lang="en-US" b="1" i="1" dirty="0" smtClean="0">
            <a:solidFill>
              <a:schemeClr val="bg1"/>
            </a:solidFill>
            <a:latin typeface="Times New Roman" pitchFamily="18" charset="0"/>
            <a:cs typeface="Times New Roman" pitchFamily="18" charset="0"/>
          </a:endParaRPr>
        </a:p>
      </dgm:t>
    </dgm:pt>
    <dgm:pt modelId="{DA3DA272-7750-435B-B5FC-7D3A1DE4504C}" type="parTrans" cxnId="{C32C9D28-0A1E-4527-8A7B-7A29B1CA87C8}">
      <dgm:prSet/>
      <dgm:spPr/>
      <dgm:t>
        <a:bodyPr/>
        <a:lstStyle/>
        <a:p>
          <a:endParaRPr lang="en-US"/>
        </a:p>
      </dgm:t>
    </dgm:pt>
    <dgm:pt modelId="{78523EB3-EE0C-4152-930A-60FB47D32F84}" type="sibTrans" cxnId="{C32C9D28-0A1E-4527-8A7B-7A29B1CA87C8}">
      <dgm:prSet/>
      <dgm:spPr/>
      <dgm:t>
        <a:bodyPr/>
        <a:lstStyle/>
        <a:p>
          <a:endParaRPr lang="en-US"/>
        </a:p>
      </dgm:t>
    </dgm:pt>
    <dgm:pt modelId="{35B9850C-FD37-4503-AAA4-808723C9BF1C}">
      <dgm:prSet/>
      <dgm:spPr/>
      <dgm:t>
        <a:bodyPr/>
        <a:lstStyle/>
        <a:p>
          <a:r>
            <a:rPr lang="az-Latn-AZ" b="1" i="1" dirty="0" smtClean="0">
              <a:solidFill>
                <a:schemeClr val="bg1"/>
              </a:solidFill>
              <a:latin typeface="Times New Roman" pitchFamily="18" charset="0"/>
              <a:cs typeface="Times New Roman" pitchFamily="18" charset="0"/>
            </a:rPr>
            <a:t>Nəticə və təkliflər</a:t>
          </a:r>
          <a:endParaRPr lang="en-US" b="1" i="1" dirty="0" smtClean="0">
            <a:solidFill>
              <a:schemeClr val="bg1"/>
            </a:solidFill>
            <a:latin typeface="Times New Roman" pitchFamily="18" charset="0"/>
            <a:cs typeface="Times New Roman" pitchFamily="18" charset="0"/>
          </a:endParaRPr>
        </a:p>
      </dgm:t>
    </dgm:pt>
    <dgm:pt modelId="{4346BE8E-4C3F-4F68-A933-3C4978589DAF}" type="parTrans" cxnId="{FB0B6DF3-00F0-46E8-A580-A4F72892BA00}">
      <dgm:prSet/>
      <dgm:spPr/>
      <dgm:t>
        <a:bodyPr/>
        <a:lstStyle/>
        <a:p>
          <a:endParaRPr lang="en-US"/>
        </a:p>
      </dgm:t>
    </dgm:pt>
    <dgm:pt modelId="{D0D3BEE7-D227-4154-8564-DE2EAEF87250}" type="sibTrans" cxnId="{FB0B6DF3-00F0-46E8-A580-A4F72892BA00}">
      <dgm:prSet/>
      <dgm:spPr/>
      <dgm:t>
        <a:bodyPr/>
        <a:lstStyle/>
        <a:p>
          <a:endParaRPr lang="en-US"/>
        </a:p>
      </dgm:t>
    </dgm:pt>
    <dgm:pt modelId="{B483A9EE-6735-41C4-89FF-43D15087DDE7}">
      <dgm:prSet/>
      <dgm:spPr>
        <a:gradFill flip="none" rotWithShape="0">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r>
            <a:rPr lang="az-Latn-AZ" b="1" i="1" dirty="0" smtClean="0">
              <a:solidFill>
                <a:schemeClr val="bg1"/>
              </a:solidFill>
              <a:latin typeface="Times New Roman" pitchFamily="18" charset="0"/>
              <a:cs typeface="Times New Roman" pitchFamily="18" charset="0"/>
            </a:rPr>
            <a:t>İstifadə olunmuş ədəbiyyat siyahısı və əlavələr </a:t>
          </a:r>
          <a:endParaRPr lang="en-US" b="1" i="1" dirty="0" smtClean="0">
            <a:solidFill>
              <a:schemeClr val="bg1"/>
            </a:solidFill>
            <a:latin typeface="Times New Roman" pitchFamily="18" charset="0"/>
            <a:cs typeface="Times New Roman" pitchFamily="18" charset="0"/>
          </a:endParaRPr>
        </a:p>
      </dgm:t>
    </dgm:pt>
    <dgm:pt modelId="{F191E2BA-8B54-442B-BC25-6BDD8A15BE5C}" type="parTrans" cxnId="{74553C44-D9C4-4733-8FF9-9F652EC2488B}">
      <dgm:prSet/>
      <dgm:spPr/>
      <dgm:t>
        <a:bodyPr/>
        <a:lstStyle/>
        <a:p>
          <a:endParaRPr lang="en-US"/>
        </a:p>
      </dgm:t>
    </dgm:pt>
    <dgm:pt modelId="{AC050E3C-6CE0-455C-8957-E4D1E330644F}" type="sibTrans" cxnId="{74553C44-D9C4-4733-8FF9-9F652EC2488B}">
      <dgm:prSet/>
      <dgm:spPr/>
      <dgm:t>
        <a:bodyPr/>
        <a:lstStyle/>
        <a:p>
          <a:endParaRPr lang="en-US"/>
        </a:p>
      </dgm:t>
    </dgm:pt>
    <dgm:pt modelId="{4A64785A-41FD-4C90-99DA-DB4129808AD9}" type="pres">
      <dgm:prSet presAssocID="{0C129BF8-8A33-4F51-B71E-8ECA94400FA6}" presName="diagram" presStyleCnt="0">
        <dgm:presLayoutVars>
          <dgm:dir/>
          <dgm:resizeHandles val="exact"/>
        </dgm:presLayoutVars>
      </dgm:prSet>
      <dgm:spPr/>
      <dgm:t>
        <a:bodyPr/>
        <a:lstStyle/>
        <a:p>
          <a:endParaRPr lang="en-US"/>
        </a:p>
      </dgm:t>
    </dgm:pt>
    <dgm:pt modelId="{4658043E-BDCA-4CB9-B8FF-10F901669E5B}" type="pres">
      <dgm:prSet presAssocID="{6B35C849-0A21-4971-82A5-F93085EB651A}" presName="node" presStyleLbl="node1" presStyleIdx="0" presStyleCnt="4">
        <dgm:presLayoutVars>
          <dgm:bulletEnabled val="1"/>
        </dgm:presLayoutVars>
      </dgm:prSet>
      <dgm:spPr/>
      <dgm:t>
        <a:bodyPr/>
        <a:lstStyle/>
        <a:p>
          <a:endParaRPr lang="en-US"/>
        </a:p>
      </dgm:t>
    </dgm:pt>
    <dgm:pt modelId="{50E85B1D-C01B-44BE-AF37-994848FC0B69}" type="pres">
      <dgm:prSet presAssocID="{66974E87-261F-45A0-BF9C-F35FF20CBADD}" presName="sibTrans" presStyleCnt="0"/>
      <dgm:spPr/>
    </dgm:pt>
    <dgm:pt modelId="{58A43A8E-61A9-4F4D-B3B4-C1389D15DC6F}" type="pres">
      <dgm:prSet presAssocID="{D3361E0E-7C46-45D8-8726-133FA9ECA630}" presName="node" presStyleLbl="node1" presStyleIdx="1" presStyleCnt="4">
        <dgm:presLayoutVars>
          <dgm:bulletEnabled val="1"/>
        </dgm:presLayoutVars>
      </dgm:prSet>
      <dgm:spPr/>
      <dgm:t>
        <a:bodyPr/>
        <a:lstStyle/>
        <a:p>
          <a:endParaRPr lang="en-US"/>
        </a:p>
      </dgm:t>
    </dgm:pt>
    <dgm:pt modelId="{C05ED76D-3661-4A73-B15B-B35ECFB52E1E}" type="pres">
      <dgm:prSet presAssocID="{78523EB3-EE0C-4152-930A-60FB47D32F84}" presName="sibTrans" presStyleCnt="0"/>
      <dgm:spPr/>
    </dgm:pt>
    <dgm:pt modelId="{538C798A-0121-40F9-917A-5B43736B2C81}" type="pres">
      <dgm:prSet presAssocID="{35B9850C-FD37-4503-AAA4-808723C9BF1C}" presName="node" presStyleLbl="node1" presStyleIdx="2" presStyleCnt="4">
        <dgm:presLayoutVars>
          <dgm:bulletEnabled val="1"/>
        </dgm:presLayoutVars>
      </dgm:prSet>
      <dgm:spPr/>
      <dgm:t>
        <a:bodyPr/>
        <a:lstStyle/>
        <a:p>
          <a:endParaRPr lang="en-US"/>
        </a:p>
      </dgm:t>
    </dgm:pt>
    <dgm:pt modelId="{8CA61188-24D1-42C6-A1D0-9BB8C378B780}" type="pres">
      <dgm:prSet presAssocID="{D0D3BEE7-D227-4154-8564-DE2EAEF87250}" presName="sibTrans" presStyleCnt="0"/>
      <dgm:spPr/>
    </dgm:pt>
    <dgm:pt modelId="{E94C6305-9C30-4F85-9E4A-866A4FB339A9}" type="pres">
      <dgm:prSet presAssocID="{B483A9EE-6735-41C4-89FF-43D15087DDE7}" presName="node" presStyleLbl="node1" presStyleIdx="3" presStyleCnt="4">
        <dgm:presLayoutVars>
          <dgm:bulletEnabled val="1"/>
        </dgm:presLayoutVars>
      </dgm:prSet>
      <dgm:spPr/>
      <dgm:t>
        <a:bodyPr/>
        <a:lstStyle/>
        <a:p>
          <a:endParaRPr lang="en-US"/>
        </a:p>
      </dgm:t>
    </dgm:pt>
  </dgm:ptLst>
  <dgm:cxnLst>
    <dgm:cxn modelId="{95CF389C-E761-43F0-8822-21C741C4AAB2}" type="presOf" srcId="{35B9850C-FD37-4503-AAA4-808723C9BF1C}" destId="{538C798A-0121-40F9-917A-5B43736B2C81}" srcOrd="0" destOrd="0" presId="urn:microsoft.com/office/officeart/2005/8/layout/default#3"/>
    <dgm:cxn modelId="{493C1A52-DD22-488A-8489-CAF3363F3F96}" srcId="{0C129BF8-8A33-4F51-B71E-8ECA94400FA6}" destId="{6B35C849-0A21-4971-82A5-F93085EB651A}" srcOrd="0" destOrd="0" parTransId="{CCFE55C0-9E60-420C-8D39-50FA9780509D}" sibTransId="{66974E87-261F-45A0-BF9C-F35FF20CBADD}"/>
    <dgm:cxn modelId="{74553C44-D9C4-4733-8FF9-9F652EC2488B}" srcId="{0C129BF8-8A33-4F51-B71E-8ECA94400FA6}" destId="{B483A9EE-6735-41C4-89FF-43D15087DDE7}" srcOrd="3" destOrd="0" parTransId="{F191E2BA-8B54-442B-BC25-6BDD8A15BE5C}" sibTransId="{AC050E3C-6CE0-455C-8957-E4D1E330644F}"/>
    <dgm:cxn modelId="{C32C9D28-0A1E-4527-8A7B-7A29B1CA87C8}" srcId="{0C129BF8-8A33-4F51-B71E-8ECA94400FA6}" destId="{D3361E0E-7C46-45D8-8726-133FA9ECA630}" srcOrd="1" destOrd="0" parTransId="{DA3DA272-7750-435B-B5FC-7D3A1DE4504C}" sibTransId="{78523EB3-EE0C-4152-930A-60FB47D32F84}"/>
    <dgm:cxn modelId="{9D66AF4F-E50D-4753-A1AC-C8BD5321E8B4}" type="presOf" srcId="{0C129BF8-8A33-4F51-B71E-8ECA94400FA6}" destId="{4A64785A-41FD-4C90-99DA-DB4129808AD9}" srcOrd="0" destOrd="0" presId="urn:microsoft.com/office/officeart/2005/8/layout/default#3"/>
    <dgm:cxn modelId="{DA1FDCCE-ED85-4484-8E91-8A439FBBA0E8}" type="presOf" srcId="{6B35C849-0A21-4971-82A5-F93085EB651A}" destId="{4658043E-BDCA-4CB9-B8FF-10F901669E5B}" srcOrd="0" destOrd="0" presId="urn:microsoft.com/office/officeart/2005/8/layout/default#3"/>
    <dgm:cxn modelId="{FB0B6DF3-00F0-46E8-A580-A4F72892BA00}" srcId="{0C129BF8-8A33-4F51-B71E-8ECA94400FA6}" destId="{35B9850C-FD37-4503-AAA4-808723C9BF1C}" srcOrd="2" destOrd="0" parTransId="{4346BE8E-4C3F-4F68-A933-3C4978589DAF}" sibTransId="{D0D3BEE7-D227-4154-8564-DE2EAEF87250}"/>
    <dgm:cxn modelId="{2DE2608A-DABD-44DA-BFB6-841D4F03A8C1}" type="presOf" srcId="{D3361E0E-7C46-45D8-8726-133FA9ECA630}" destId="{58A43A8E-61A9-4F4D-B3B4-C1389D15DC6F}" srcOrd="0" destOrd="0" presId="urn:microsoft.com/office/officeart/2005/8/layout/default#3"/>
    <dgm:cxn modelId="{7FE4A239-D91D-40C4-A586-4C5B0419C749}" type="presOf" srcId="{B483A9EE-6735-41C4-89FF-43D15087DDE7}" destId="{E94C6305-9C30-4F85-9E4A-866A4FB339A9}" srcOrd="0" destOrd="0" presId="urn:microsoft.com/office/officeart/2005/8/layout/default#3"/>
    <dgm:cxn modelId="{9DACDDAB-0D44-42D4-A4B6-705425EFC669}" type="presParOf" srcId="{4A64785A-41FD-4C90-99DA-DB4129808AD9}" destId="{4658043E-BDCA-4CB9-B8FF-10F901669E5B}" srcOrd="0" destOrd="0" presId="urn:microsoft.com/office/officeart/2005/8/layout/default#3"/>
    <dgm:cxn modelId="{CE5F4001-5F21-4290-B8E7-755952D6B558}" type="presParOf" srcId="{4A64785A-41FD-4C90-99DA-DB4129808AD9}" destId="{50E85B1D-C01B-44BE-AF37-994848FC0B69}" srcOrd="1" destOrd="0" presId="urn:microsoft.com/office/officeart/2005/8/layout/default#3"/>
    <dgm:cxn modelId="{4F0A6975-4D3B-4CC9-9E52-755065B55F2D}" type="presParOf" srcId="{4A64785A-41FD-4C90-99DA-DB4129808AD9}" destId="{58A43A8E-61A9-4F4D-B3B4-C1389D15DC6F}" srcOrd="2" destOrd="0" presId="urn:microsoft.com/office/officeart/2005/8/layout/default#3"/>
    <dgm:cxn modelId="{95FF0BD7-6545-467F-A159-DAF01DBF074D}" type="presParOf" srcId="{4A64785A-41FD-4C90-99DA-DB4129808AD9}" destId="{C05ED76D-3661-4A73-B15B-B35ECFB52E1E}" srcOrd="3" destOrd="0" presId="urn:microsoft.com/office/officeart/2005/8/layout/default#3"/>
    <dgm:cxn modelId="{D5C8C238-0E7B-409A-8696-89DE48ED704F}" type="presParOf" srcId="{4A64785A-41FD-4C90-99DA-DB4129808AD9}" destId="{538C798A-0121-40F9-917A-5B43736B2C81}" srcOrd="4" destOrd="0" presId="urn:microsoft.com/office/officeart/2005/8/layout/default#3"/>
    <dgm:cxn modelId="{EF6F8EBF-E7D8-4DD9-84B0-C7BA9B107CE5}" type="presParOf" srcId="{4A64785A-41FD-4C90-99DA-DB4129808AD9}" destId="{8CA61188-24D1-42C6-A1D0-9BB8C378B780}" srcOrd="5" destOrd="0" presId="urn:microsoft.com/office/officeart/2005/8/layout/default#3"/>
    <dgm:cxn modelId="{C1564317-F735-4CEB-AF0C-188D5FB339D2}" type="presParOf" srcId="{4A64785A-41FD-4C90-99DA-DB4129808AD9}" destId="{E94C6305-9C30-4F85-9E4A-866A4FB339A9}" srcOrd="6" destOrd="0" presId="urn:microsoft.com/office/officeart/2005/8/layout/default#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7">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8">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9">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10">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1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1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5">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6">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az-Latn-AZ"/>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1BF5E-3BA4-45E2-9CF5-D31693720120}" type="datetimeFigureOut">
              <a:rPr lang="ru-RU" smtClean="0"/>
              <a:pPr/>
              <a:t>22.01.2021</a:t>
            </a:fld>
            <a:endParaRPr lang="az-Latn-AZ"/>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az-Latn-AZ"/>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az-Latn-AZ"/>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az-Latn-AZ"/>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E29C40-DA73-4995-91A4-5CBE3823AF85}" type="slidenum">
              <a:rPr lang="az-Latn-AZ" smtClean="0"/>
              <a:pPr/>
              <a:t>‹#›</a:t>
            </a:fld>
            <a:endParaRPr lang="az-Latn-A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3507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64700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6816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200252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79516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18978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377254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47768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5500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40313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smtClean="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295522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136045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09846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23345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48646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377009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smtClean="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428667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pPr/>
              <a:t>1/22/2021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xmlns="" val="294128326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diagramLayout" Target="../diagrams/layout7.xml"/><Relationship Id="rId7" Type="http://schemas.openxmlformats.org/officeDocument/2006/relationships/diagramLayout" Target="../diagrams/layout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openxmlformats.org/officeDocument/2006/relationships/diagramData" Target="../diagrams/data8.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diagramColors" Target="../diagrams/colors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a:spLocks noGrp="1"/>
          </p:cNvSpPr>
          <p:nvPr>
            <p:ph idx="1"/>
          </p:nvPr>
        </p:nvSpPr>
        <p:spPr>
          <a:xfrm>
            <a:off x="326571" y="1802674"/>
            <a:ext cx="10646229" cy="4445725"/>
          </a:xfrm>
        </p:spPr>
        <p:txBody>
          <a:bodyPr>
            <a:normAutofit fontScale="62500" lnSpcReduction="20000"/>
          </a:bodyPr>
          <a:lstStyle/>
          <a:p>
            <a:r>
              <a:rPr lang="az-Latn-AZ" sz="4400" b="1" i="1" dirty="0" smtClean="0">
                <a:solidFill>
                  <a:schemeClr val="bg1"/>
                </a:solidFill>
                <a:latin typeface="Times New Roman" pitchFamily="18" charset="0"/>
                <a:cs typeface="Times New Roman" pitchFamily="18" charset="0"/>
              </a:rPr>
              <a:t>Fənn: </a:t>
            </a:r>
            <a:br>
              <a:rPr lang="az-Latn-AZ" sz="4400" b="1" i="1" dirty="0" smtClean="0">
                <a:solidFill>
                  <a:schemeClr val="bg1"/>
                </a:solidFill>
                <a:latin typeface="Times New Roman" pitchFamily="18" charset="0"/>
                <a:cs typeface="Times New Roman" pitchFamily="18" charset="0"/>
              </a:rPr>
            </a:br>
            <a:r>
              <a:rPr lang="az-Latn-AZ" sz="5100" b="1" i="1" dirty="0" smtClean="0">
                <a:solidFill>
                  <a:schemeClr val="bg1"/>
                </a:solidFill>
                <a:latin typeface="Times New Roman" pitchFamily="18" charset="0"/>
                <a:cs typeface="Times New Roman" pitchFamily="18" charset="0"/>
              </a:rPr>
              <a:t>AZƏRBAYCAN DİLİNDƏ  İŞGÜZAR VƏ AKADEMİK KOMMUNİKASİYA</a:t>
            </a:r>
          </a:p>
          <a:p>
            <a:r>
              <a:rPr lang="en-US" sz="4400" b="1" dirty="0" smtClean="0">
                <a:solidFill>
                  <a:schemeClr val="bg1"/>
                </a:solidFill>
                <a:latin typeface="Times New Roman" pitchFamily="18" charset="0"/>
                <a:cs typeface="Times New Roman" pitchFamily="18" charset="0"/>
              </a:rPr>
              <a:t>M</a:t>
            </a:r>
            <a:r>
              <a:rPr lang="az-Latn-AZ" sz="4400" b="1" dirty="0" smtClean="0">
                <a:solidFill>
                  <a:schemeClr val="bg1"/>
                </a:solidFill>
                <a:latin typeface="Times New Roman" pitchFamily="18" charset="0"/>
                <a:cs typeface="Times New Roman" pitchFamily="18" charset="0"/>
              </a:rPr>
              <a:t>övzu 2</a:t>
            </a:r>
            <a:r>
              <a:rPr lang="en-US" sz="4400" b="1" dirty="0" smtClean="0">
                <a:solidFill>
                  <a:schemeClr val="bg1"/>
                </a:solidFill>
                <a:latin typeface="Times New Roman" pitchFamily="18" charset="0"/>
                <a:cs typeface="Times New Roman" pitchFamily="18" charset="0"/>
              </a:rPr>
              <a:t>4</a:t>
            </a:r>
            <a:r>
              <a:rPr lang="az-Latn-AZ" sz="4400" b="1" dirty="0" smtClean="0">
                <a:solidFill>
                  <a:schemeClr val="bg1"/>
                </a:solidFill>
                <a:latin typeface="Times New Roman" pitchFamily="18" charset="0"/>
                <a:cs typeface="Times New Roman" pitchFamily="18" charset="0"/>
              </a:rPr>
              <a:t>: </a:t>
            </a:r>
          </a:p>
          <a:p>
            <a:pPr algn="just">
              <a:buNone/>
            </a:pPr>
            <a:r>
              <a:rPr lang="az-Latn-AZ" sz="4400" b="1" dirty="0" smtClean="0">
                <a:solidFill>
                  <a:schemeClr val="bg1"/>
                </a:solidFill>
                <a:latin typeface="Times New Roman" pitchFamily="18" charset="0"/>
                <a:cs typeface="Times New Roman" pitchFamily="18" charset="0"/>
              </a:rPr>
              <a:t>	</a:t>
            </a:r>
            <a:r>
              <a:rPr lang="az-Latn-AZ" sz="5400" b="1" i="1" dirty="0" smtClean="0">
                <a:ln w="1905"/>
                <a:solidFill>
                  <a:schemeClr val="bg1"/>
                </a:solidFill>
                <a:latin typeface="Times New Roman" pitchFamily="18" charset="0"/>
                <a:cs typeface="Times New Roman" pitchFamily="18" charset="0"/>
              </a:rPr>
              <a:t> </a:t>
            </a:r>
            <a:r>
              <a:rPr lang="az-Latn-AZ" sz="5400" b="1" i="1" dirty="0" smtClean="0">
                <a:solidFill>
                  <a:schemeClr val="bg1"/>
                </a:solidFill>
                <a:latin typeface="Times New Roman" pitchFamily="18" charset="0"/>
                <a:cs typeface="Times New Roman" pitchFamily="18" charset="0"/>
              </a:rPr>
              <a:t>Akademik yazının xüsusiyyətləri və növləri. İstinadetmə, sitatgətirmə. İstinadetmənin funksiyaları. Mənbələrin seçilməsi və meyarları</a:t>
            </a:r>
            <a:r>
              <a:rPr lang="az-Latn-AZ" sz="4000" b="1" dirty="0" smtClean="0">
                <a:solidFill>
                  <a:schemeClr val="bg1"/>
                </a:solidFill>
                <a:latin typeface="Times New Roman" pitchFamily="18" charset="0"/>
                <a:cs typeface="Times New Roman" pitchFamily="18" charset="0"/>
              </a:rPr>
              <a:t>.</a:t>
            </a:r>
            <a:endParaRPr lang="en-US" sz="5400" b="1" i="1" dirty="0" smtClean="0">
              <a:solidFill>
                <a:schemeClr val="bg1"/>
              </a:solidFill>
              <a:latin typeface="Times New Roman" pitchFamily="18" charset="0"/>
              <a:cs typeface="Times New Roman" pitchFamily="18" charset="0"/>
            </a:endParaRPr>
          </a:p>
          <a:p>
            <a:pPr algn="just">
              <a:buNone/>
            </a:pPr>
            <a:endParaRPr lang="az-Latn-AZ" sz="5100" b="1" dirty="0" smtClean="0">
              <a:solidFill>
                <a:schemeClr val="bg1"/>
              </a:solidFill>
              <a:latin typeface="Times New Roman" pitchFamily="18" charset="0"/>
              <a:cs typeface="Times New Roman" pitchFamily="18" charset="0"/>
            </a:endParaRPr>
          </a:p>
          <a:p>
            <a:r>
              <a:rPr lang="az-Latn-AZ" sz="4400" b="1" dirty="0" smtClean="0">
                <a:solidFill>
                  <a:schemeClr val="bg1"/>
                </a:solidFill>
                <a:latin typeface="Times New Roman" pitchFamily="18" charset="0"/>
                <a:cs typeface="Times New Roman" pitchFamily="18" charset="0"/>
              </a:rPr>
              <a:t>Baş müəllim </a:t>
            </a:r>
            <a:r>
              <a:rPr lang="az-Latn-AZ" sz="4400" b="1" i="1" dirty="0" smtClean="0">
                <a:solidFill>
                  <a:schemeClr val="bg1"/>
                </a:solidFill>
                <a:latin typeface="Times New Roman" pitchFamily="18" charset="0"/>
                <a:cs typeface="Times New Roman" pitchFamily="18" charset="0"/>
              </a:rPr>
              <a:t>Samirə Tofiq qızı Əhmədova</a:t>
            </a:r>
            <a:endParaRPr lang="az-Latn-AZ" sz="4400" b="1" dirty="0" smtClean="0">
              <a:solidFill>
                <a:schemeClr val="bg1"/>
              </a:solidFill>
              <a:latin typeface="Times New Roman" pitchFamily="18" charset="0"/>
              <a:cs typeface="Times New Roman" pitchFamily="18" charset="0"/>
            </a:endParaRPr>
          </a:p>
          <a:p>
            <a:r>
              <a:rPr lang="tr-TR" sz="3200" smtClean="0">
                <a:solidFill>
                  <a:schemeClr val="bg1"/>
                </a:solidFill>
                <a:latin typeface="Times New Roman" pitchFamily="18" charset="0"/>
                <a:cs typeface="Times New Roman" pitchFamily="18" charset="0"/>
              </a:rPr>
              <a:t>samira-ahmadova@mail.ru</a:t>
            </a:r>
            <a:endParaRPr lang="az-Latn-AZ" dirty="0"/>
          </a:p>
        </p:txBody>
      </p:sp>
      <p:pic>
        <p:nvPicPr>
          <p:cNvPr id="6" name="Рисунок 5" descr="Изображение выглядит как текст&#10;&#10;Автоматически созданное описание">
            <a:extLst>
              <a:ext uri="{FF2B5EF4-FFF2-40B4-BE49-F238E27FC236}">
                <a16:creationId xmlns="" xmlns:a16="http://schemas.microsoft.com/office/drawing/2014/main" id="{E7B3F239-BFE2-4C6D-8E72-386E966283C7}"/>
              </a:ext>
            </a:extLst>
          </p:cNvPr>
          <p:cNvPicPr>
            <a:picLocks noChangeAspect="1"/>
          </p:cNvPicPr>
          <p:nvPr/>
        </p:nvPicPr>
        <p:blipFill>
          <a:blip r:embed="rId2"/>
          <a:stretch>
            <a:fillRect/>
          </a:stretch>
        </p:blipFill>
        <p:spPr>
          <a:xfrm>
            <a:off x="561702" y="444138"/>
            <a:ext cx="3278777" cy="121484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570594114"/>
              </p:ext>
            </p:extLst>
          </p:nvPr>
        </p:nvGraphicFramePr>
        <p:xfrm>
          <a:off x="168813" y="0"/>
          <a:ext cx="118872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22056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206" y="1110344"/>
            <a:ext cx="10750731" cy="4454433"/>
          </a:xfrm>
          <a:solidFill>
            <a:schemeClr val="accent4"/>
          </a:solidFill>
        </p:spPr>
        <p:txBody>
          <a:bodyPr>
            <a:noAutofit/>
          </a:bodyPr>
          <a:lstStyle/>
          <a:p>
            <a:pPr algn="just"/>
            <a:r>
              <a:rPr lang="az-Latn-AZ" sz="2400" b="1" dirty="0">
                <a:solidFill>
                  <a:schemeClr val="bg1"/>
                </a:solidFill>
                <a:latin typeface="Times New Roman" pitchFamily="18" charset="0"/>
                <a:cs typeface="Times New Roman" pitchFamily="18" charset="0"/>
              </a:rPr>
              <a:t>Mündəricat </a:t>
            </a:r>
            <a:r>
              <a:rPr lang="az-Latn-AZ" sz="2400" dirty="0">
                <a:solidFill>
                  <a:schemeClr val="bg1"/>
                </a:solidFill>
                <a:latin typeface="Times New Roman" pitchFamily="18" charset="0"/>
                <a:cs typeface="Times New Roman" pitchFamily="18" charset="0"/>
              </a:rPr>
              <a:t>-</a:t>
            </a:r>
            <a:r>
              <a:rPr lang="az-Latn-AZ" sz="2400" b="1" dirty="0">
                <a:solidFill>
                  <a:schemeClr val="bg1"/>
                </a:solidFill>
                <a:latin typeface="Times New Roman" pitchFamily="18" charset="0"/>
                <a:cs typeface="Times New Roman" pitchFamily="18" charset="0"/>
              </a:rPr>
              <a:t> </a:t>
            </a:r>
            <a:r>
              <a:rPr lang="az-Latn-AZ" sz="2400" dirty="0">
                <a:solidFill>
                  <a:schemeClr val="bg1"/>
                </a:solidFill>
                <a:latin typeface="Times New Roman" pitchFamily="18" charset="0"/>
                <a:cs typeface="Times New Roman" pitchFamily="18" charset="0"/>
              </a:rPr>
              <a:t>Titul vərəqindən sonra ikinci səhifənin </a:t>
            </a:r>
            <a:r>
              <a:rPr lang="az-Latn-AZ" sz="2400" dirty="0" smtClean="0">
                <a:solidFill>
                  <a:schemeClr val="bg1"/>
                </a:solidFill>
                <a:latin typeface="Times New Roman" pitchFamily="18" charset="0"/>
                <a:cs typeface="Times New Roman" pitchFamily="18" charset="0"/>
              </a:rPr>
              <a:t>ortasında</a:t>
            </a:r>
            <a:r>
              <a:rPr lang="en-US" sz="2400" dirty="0" smtClean="0">
                <a:solidFill>
                  <a:schemeClr val="bg1"/>
                </a:solidFill>
                <a:latin typeface="Times New Roman" pitchFamily="18" charset="0"/>
                <a:cs typeface="Times New Roman" pitchFamily="18" charset="0"/>
              </a:rPr>
              <a:t> </a:t>
            </a:r>
            <a:r>
              <a:rPr lang="az-Latn-AZ" sz="2400" dirty="0" smtClean="0">
                <a:solidFill>
                  <a:schemeClr val="bg1"/>
                </a:solidFill>
                <a:latin typeface="Times New Roman" pitchFamily="18" charset="0"/>
                <a:cs typeface="Times New Roman" pitchFamily="18" charset="0"/>
              </a:rPr>
              <a:t>MÜNDƏRİCAT </a:t>
            </a:r>
            <a:r>
              <a:rPr lang="az-Latn-AZ" sz="2400" dirty="0">
                <a:solidFill>
                  <a:schemeClr val="bg1"/>
                </a:solidFill>
                <a:latin typeface="Times New Roman" pitchFamily="18" charset="0"/>
                <a:cs typeface="Times New Roman" pitchFamily="18" charset="0"/>
              </a:rPr>
              <a:t>yazılır. Mündəricat titul vərəqindən sonra gəlir və səhifələri göstərməklə dissertasiyanın əsas başlıqlarını əhatə edir </a:t>
            </a:r>
            <a:r>
              <a:rPr lang="az-Latn-AZ" sz="2400" dirty="0" smtClean="0">
                <a:solidFill>
                  <a:schemeClr val="bg1"/>
                </a:solidFill>
                <a:latin typeface="Times New Roman" pitchFamily="18" charset="0"/>
                <a:cs typeface="Times New Roman" pitchFamily="18" charset="0"/>
              </a:rPr>
              <a:t>– </a:t>
            </a:r>
            <a:endParaRPr lang="en-US" sz="2400" dirty="0" smtClean="0">
              <a:solidFill>
                <a:schemeClr val="bg1"/>
              </a:solidFill>
              <a:latin typeface="Times New Roman" pitchFamily="18" charset="0"/>
              <a:cs typeface="Times New Roman" pitchFamily="18" charset="0"/>
            </a:endParaRPr>
          </a:p>
          <a:p>
            <a:pPr algn="just"/>
            <a:r>
              <a:rPr lang="az-Latn-AZ" sz="2400" dirty="0" smtClean="0">
                <a:solidFill>
                  <a:schemeClr val="bg1"/>
                </a:solidFill>
                <a:latin typeface="Times New Roman" pitchFamily="18" charset="0"/>
                <a:cs typeface="Times New Roman" pitchFamily="18" charset="0"/>
              </a:rPr>
              <a:t>Burada </a:t>
            </a:r>
            <a:r>
              <a:rPr lang="az-Latn-AZ" sz="2400" dirty="0">
                <a:solidFill>
                  <a:schemeClr val="bg1"/>
                </a:solidFill>
                <a:latin typeface="Times New Roman" pitchFamily="18" charset="0"/>
                <a:cs typeface="Times New Roman" pitchFamily="18" charset="0"/>
              </a:rPr>
              <a:t>dissertasiyanızın bütün bölmələri ardıcıl yazılmaqla bərabər, hər bölmənin başlanğıc səhifəsi də göstərilir. Bölmələrin, başlıqların adları dissertasiyanızın mətnində olduğu kimi - </a:t>
            </a:r>
            <a:r>
              <a:rPr lang="az-Latn-AZ" sz="2400" b="1" i="1" dirty="0">
                <a:solidFill>
                  <a:schemeClr val="bg1"/>
                </a:solidFill>
                <a:latin typeface="Times New Roman" pitchFamily="18" charset="0"/>
                <a:cs typeface="Times New Roman" pitchFamily="18" charset="0"/>
              </a:rPr>
              <a:t>qısaldılmadan, dəyişdirilmədən yazılmalıdır</a:t>
            </a:r>
            <a:r>
              <a:rPr lang="az-Latn-AZ" sz="2400" dirty="0">
                <a:solidFill>
                  <a:schemeClr val="bg1"/>
                </a:solidFill>
                <a:latin typeface="Times New Roman" pitchFamily="18" charset="0"/>
                <a:cs typeface="Times New Roman" pitchFamily="18" charset="0"/>
              </a:rPr>
              <a:t>.</a:t>
            </a:r>
            <a:endParaRPr lang="en-US" sz="2400" dirty="0">
              <a:solidFill>
                <a:schemeClr val="bg1"/>
              </a:solidFill>
              <a:latin typeface="Times New Roman" pitchFamily="18" charset="0"/>
              <a:cs typeface="Times New Roman" pitchFamily="18" charset="0"/>
            </a:endParaRPr>
          </a:p>
          <a:p>
            <a:pPr algn="just"/>
            <a:r>
              <a:rPr lang="az-Latn-AZ" sz="2400" b="1" i="1" dirty="0">
                <a:solidFill>
                  <a:schemeClr val="bg1"/>
                </a:solidFill>
                <a:latin typeface="Times New Roman" pitchFamily="18" charset="0"/>
                <a:cs typeface="Times New Roman" pitchFamily="18" charset="0"/>
              </a:rPr>
              <a:t>Mündəricatı yazmaqda məqsəd sadədir</a:t>
            </a:r>
            <a:r>
              <a:rPr lang="az-Latn-AZ" sz="2400" dirty="0">
                <a:solidFill>
                  <a:schemeClr val="bg1"/>
                </a:solidFill>
                <a:latin typeface="Times New Roman" pitchFamily="18" charset="0"/>
                <a:cs typeface="Times New Roman" pitchFamily="18" charset="0"/>
              </a:rPr>
              <a:t>. Əgər oxucu dissertasiyanızın onun diqqətini çəkən bir hissəsinə nəzər salmaq istəyirsə, o, bilməlidir ki, axtardığını neçənci səhifədə tapa bilər. Belə çıxır ki, mündəricat dissertasiyanın başlıqlarını, yarımbaşlıqlarını və onların səhifələrini verməklə oxucunun işini </a:t>
            </a:r>
            <a:r>
              <a:rPr lang="az-Latn-AZ" sz="2400" dirty="0" smtClean="0">
                <a:solidFill>
                  <a:schemeClr val="bg1"/>
                </a:solidFill>
                <a:latin typeface="Times New Roman" pitchFamily="18" charset="0"/>
                <a:cs typeface="Times New Roman" pitchFamily="18" charset="0"/>
              </a:rPr>
              <a:t>asanlaşdırır</a:t>
            </a:r>
            <a:r>
              <a:rPr lang="en-US" sz="2400" dirty="0" smtClean="0">
                <a:solidFill>
                  <a:schemeClr val="bg1"/>
                </a:solidFill>
                <a:latin typeface="Times New Roman" pitchFamily="18" charset="0"/>
                <a:cs typeface="Times New Roman" pitchFamily="18" charset="0"/>
              </a:rPr>
              <a:t>.</a:t>
            </a:r>
            <a:endParaRPr lang="en-US" sz="24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8917881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56754"/>
            <a:ext cx="5017609" cy="1168809"/>
          </a:xfrm>
          <a:solidFill>
            <a:schemeClr val="accent4"/>
          </a:solidFill>
        </p:spPr>
        <p:txBody>
          <a:bodyPr>
            <a:normAutofit/>
          </a:bodyPr>
          <a:lstStyle/>
          <a:p>
            <a:pPr algn="ctr"/>
            <a:r>
              <a:rPr lang="az-Latn-AZ" sz="6600" b="1" i="1" dirty="0" smtClean="0">
                <a:solidFill>
                  <a:schemeClr val="bg1"/>
                </a:solidFill>
                <a:latin typeface="Times New Roman" pitchFamily="18" charset="0"/>
                <a:cs typeface="Times New Roman" pitchFamily="18" charset="0"/>
              </a:rPr>
              <a:t>Minnətdarlıq</a:t>
            </a:r>
            <a:endParaRPr lang="en-US" sz="6600" b="1"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82880" y="1436914"/>
            <a:ext cx="12009120" cy="1091973"/>
          </a:xfrm>
        </p:spPr>
        <p:txBody>
          <a:bodyPr>
            <a:normAutofit/>
          </a:bodyPr>
          <a:lstStyle/>
          <a:p>
            <a:r>
              <a:rPr lang="az-Latn-AZ" dirty="0" smtClean="0">
                <a:solidFill>
                  <a:schemeClr val="bg1"/>
                </a:solidFill>
                <a:latin typeface="Times New Roman" pitchFamily="18" charset="0"/>
                <a:cs typeface="Times New Roman" pitchFamily="18" charset="0"/>
              </a:rPr>
              <a:t>Elmi işinizi nəşr etdirərkən, minnətdarlıq yazmaqla akademik işinizin yerinə yetirilməsində sizə kömək edən şəxslərə təşəkkür etmək imkanı qazanırsınız</a:t>
            </a:r>
            <a:r>
              <a:rPr lang="en-US" dirty="0" smtClean="0">
                <a:solidFill>
                  <a:schemeClr val="bg1"/>
                </a:solidFill>
                <a:latin typeface="Times New Roman" pitchFamily="18" charset="0"/>
                <a:cs typeface="Times New Roman" pitchFamily="18" charset="0"/>
              </a:rPr>
              <a:t>. </a:t>
            </a:r>
            <a:r>
              <a:rPr lang="ru-RU" dirty="0">
                <a:solidFill>
                  <a:schemeClr val="bg1"/>
                </a:solidFill>
                <a:latin typeface="Times New Roman" pitchFamily="18" charset="0"/>
                <a:cs typeface="Times New Roman" pitchFamily="18" charset="0"/>
              </a:rPr>
              <a:t>Bunun üçün bir neçə detala diqqət yetirmək lazımdır</a:t>
            </a:r>
            <a:r>
              <a:rPr lang="ru-RU" dirty="0" smtClean="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104213509"/>
              </p:ext>
            </p:extLst>
          </p:nvPr>
        </p:nvGraphicFramePr>
        <p:xfrm>
          <a:off x="0" y="2628900"/>
          <a:ext cx="12192000" cy="422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940846198"/>
      </p:ext>
    </p:extLst>
  </p:cSld>
  <p:clrMapOvr>
    <a:masterClrMapping/>
  </p:clrMapOvr>
  <mc:AlternateContent xmlns:mc="http://schemas.openxmlformats.org/markup-compatibility/2006">
    <mc:Choice xmlns=""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9159" y="0"/>
            <a:ext cx="4767865" cy="1454151"/>
          </a:xfrm>
        </p:spPr>
        <p:txBody>
          <a:bodyPr>
            <a:normAutofit/>
          </a:bodyPr>
          <a:lstStyle/>
          <a:p>
            <a:pPr algn="ctr"/>
            <a:r>
              <a:rPr lang="ru-RU" sz="7200" b="1" i="1" dirty="0" smtClean="0"/>
              <a:t>Abstrakt</a:t>
            </a:r>
            <a:endParaRPr lang="en-US" sz="7200" i="1" dirty="0"/>
          </a:p>
        </p:txBody>
      </p:sp>
      <p:sp>
        <p:nvSpPr>
          <p:cNvPr id="4" name="Rounded Rectangle 3"/>
          <p:cNvSpPr/>
          <p:nvPr/>
        </p:nvSpPr>
        <p:spPr>
          <a:xfrm>
            <a:off x="221456" y="1454151"/>
            <a:ext cx="11594307" cy="2274887"/>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800" i="1" dirty="0">
                <a:solidFill>
                  <a:schemeClr val="bg1"/>
                </a:solidFill>
                <a:latin typeface="Times New Roman" pitchFamily="18" charset="0"/>
                <a:cs typeface="Times New Roman" pitchFamily="18" charset="0"/>
              </a:rPr>
              <a:t>Abstrakt bütün tezisinizin yekunu olub, akademik işinizin bütün əsas məqamlarını qısa şəkildə göstərir. Elmi işinizin əvvəlində yerləşdirilən abstrakt tədqiqat məqaləsi, tezis və ya hər hansısa bir sahənin dərin təhlilinin qısa xülasəsidir və oxucuya elmi yazının məqsədini ən qısa vaxtda çatdırmaq üçün yazılır. </a:t>
            </a:r>
            <a:endParaRPr lang="en-US" sz="2800" i="1" dirty="0">
              <a:solidFill>
                <a:schemeClr val="bg1"/>
              </a:solidFill>
              <a:latin typeface="Times New Roman" pitchFamily="18" charset="0"/>
              <a:cs typeface="Times New Roman" pitchFamily="18" charset="0"/>
            </a:endParaRPr>
          </a:p>
        </p:txBody>
      </p:sp>
      <p:sp>
        <p:nvSpPr>
          <p:cNvPr id="6" name="Rounded Rectangle 5"/>
          <p:cNvSpPr/>
          <p:nvPr/>
        </p:nvSpPr>
        <p:spPr>
          <a:xfrm>
            <a:off x="571500" y="4071938"/>
            <a:ext cx="11573646" cy="246697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2800" i="1" dirty="0">
                <a:solidFill>
                  <a:schemeClr val="bg1"/>
                </a:solidFill>
                <a:latin typeface="Times New Roman" pitchFamily="18" charset="0"/>
                <a:cs typeface="Times New Roman" pitchFamily="18" charset="0"/>
              </a:rPr>
              <a:t>Yadda saxlamaq lazımdır ki, onu yazınızın potensial oxucusu üçün yazırsınız və əksər oxucular bütün yazınızı oxumazdan öncə, abstraktı oxuyurlar. Abstrakt yazınızın nə barədə olacağını deməlidir və kənardan qiymətləndirən bir şəxsin yazınızda oxuya biləcəyi ilk mühüm hissədir. O səbəbdən də, siz abstrakta elmi işinizə diqqət və maraq oyadacaq imkan kimi baxmalısınız.</a:t>
            </a:r>
            <a:endParaRPr lang="en-US" sz="2800" i="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06672963"/>
      </p:ext>
    </p:extLst>
  </p:cSld>
  <p:clrMapOvr>
    <a:masterClrMapping/>
  </p:clrMapOvr>
  <mc:AlternateContent xmlns:mc="http://schemas.openxmlformats.org/markup-compatibility/2006">
    <mc:Choice xmlns=""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563" y="142875"/>
            <a:ext cx="10515600" cy="1325563"/>
          </a:xfrm>
        </p:spPr>
        <p:txBody>
          <a:bodyPr anchor="ctr">
            <a:normAutofit fontScale="90000"/>
          </a:bodyPr>
          <a:lstStyle/>
          <a:p>
            <a:pPr algn="ctr"/>
            <a:r>
              <a:rPr lang="ru-RU" sz="5400" b="1" i="1" dirty="0">
                <a:solidFill>
                  <a:schemeClr val="bg2">
                    <a:lumMod val="10000"/>
                  </a:schemeClr>
                </a:solidFill>
                <a:latin typeface="Calibri" panose="020F0502020204030204" pitchFamily="34" charset="0"/>
                <a:cs typeface="Calibri" panose="020F0502020204030204" pitchFamily="34" charset="0"/>
              </a:rPr>
              <a:t>Abstraktınızı bu şəkildə qura bilərsiniz</a:t>
            </a:r>
            <a:r>
              <a:rPr lang="ru-RU" sz="5400" b="1" i="1" dirty="0" smtClean="0">
                <a:solidFill>
                  <a:schemeClr val="bg2">
                    <a:lumMod val="10000"/>
                  </a:schemeClr>
                </a:solidFill>
                <a:latin typeface="Calibri" panose="020F0502020204030204" pitchFamily="34" charset="0"/>
                <a:cs typeface="Calibri" panose="020F0502020204030204" pitchFamily="34" charset="0"/>
              </a:rPr>
              <a:t>:</a:t>
            </a:r>
            <a:endParaRPr lang="en-US" sz="5400" b="1" i="1" dirty="0">
              <a:solidFill>
                <a:schemeClr val="bg2">
                  <a:lumMod val="10000"/>
                </a:schemeClr>
              </a:solidFill>
              <a:latin typeface="Calibri" panose="020F0502020204030204" pitchFamily="34" charset="0"/>
              <a:cs typeface="Calibri" panose="020F0502020204030204" pitchFamily="34" charset="0"/>
            </a:endParaRPr>
          </a:p>
        </p:txBody>
      </p:sp>
      <p:graphicFrame>
        <p:nvGraphicFramePr>
          <p:cNvPr id="4" name="Diagram 3"/>
          <p:cNvGraphicFramePr/>
          <p:nvPr>
            <p:extLst>
              <p:ext uri="{D42A27DB-BD31-4B8C-83A1-F6EECF244321}">
                <p14:modId xmlns="" xmlns:p14="http://schemas.microsoft.com/office/powerpoint/2010/main" val="1222792668"/>
              </p:ext>
            </p:extLst>
          </p:nvPr>
        </p:nvGraphicFramePr>
        <p:xfrm>
          <a:off x="0" y="1814732"/>
          <a:ext cx="12191999" cy="4886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763052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0"/>
            <a:ext cx="10515600" cy="1325563"/>
          </a:xfrm>
        </p:spPr>
        <p:txBody>
          <a:bodyPr>
            <a:normAutofit/>
          </a:bodyPr>
          <a:lstStyle/>
          <a:p>
            <a:pPr algn="ctr"/>
            <a:r>
              <a:rPr lang="ru-RU" sz="7200" b="1" i="1" dirty="0" smtClean="0">
                <a:solidFill>
                  <a:schemeClr val="bg1"/>
                </a:solidFill>
                <a:latin typeface="Times New Roman" pitchFamily="18" charset="0"/>
                <a:cs typeface="Times New Roman" pitchFamily="18" charset="0"/>
              </a:rPr>
              <a:t>Xülasə</a:t>
            </a:r>
            <a:endParaRPr lang="en-US" sz="7200"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182688"/>
            <a:ext cx="11763103" cy="1319163"/>
          </a:xfrm>
        </p:spPr>
        <p:txBody>
          <a:bodyPr>
            <a:normAutofit/>
          </a:bodyPr>
          <a:lstStyle/>
          <a:p>
            <a:pPr algn="just"/>
            <a:r>
              <a:rPr lang="ru-RU" sz="2400" dirty="0" smtClean="0">
                <a:solidFill>
                  <a:schemeClr val="bg1"/>
                </a:solidFill>
                <a:latin typeface="Times New Roman" pitchFamily="18" charset="0"/>
                <a:cs typeface="Times New Roman" pitchFamily="18" charset="0"/>
              </a:rPr>
              <a:t>Xülasə </a:t>
            </a:r>
            <a:r>
              <a:rPr lang="ru-RU" sz="2400" dirty="0">
                <a:solidFill>
                  <a:schemeClr val="bg1"/>
                </a:solidFill>
                <a:latin typeface="Times New Roman" pitchFamily="18" charset="0"/>
                <a:cs typeface="Times New Roman" pitchFamily="18" charset="0"/>
              </a:rPr>
              <a:t>tezis və ya dissertasiyanın sonuncu hissələrindəndir, ordakı əsas fikir və tapıntıları çatdırır. Burada tapıntılar və ya tədqiqatın nəticələri qeyd olunur. Xülasənin aşağıdakı xüsusiyyətləri var: </a:t>
            </a:r>
            <a:endParaRPr lang="en-US" sz="2400" dirty="0" smtClean="0">
              <a:solidFill>
                <a:schemeClr val="bg1"/>
              </a:solidFill>
              <a:latin typeface="Times New Roman" pitchFamily="18" charset="0"/>
              <a:cs typeface="Times New Roman" pitchFamily="18" charset="0"/>
            </a:endParaRPr>
          </a:p>
          <a:p>
            <a:endParaRPr lang="en-US" dirty="0"/>
          </a:p>
        </p:txBody>
      </p:sp>
      <p:graphicFrame>
        <p:nvGraphicFramePr>
          <p:cNvPr id="4" name="Diagram 3"/>
          <p:cNvGraphicFramePr/>
          <p:nvPr>
            <p:extLst>
              <p:ext uri="{D42A27DB-BD31-4B8C-83A1-F6EECF244321}">
                <p14:modId xmlns="" xmlns:p14="http://schemas.microsoft.com/office/powerpoint/2010/main" val="1214004826"/>
              </p:ext>
            </p:extLst>
          </p:nvPr>
        </p:nvGraphicFramePr>
        <p:xfrm>
          <a:off x="0" y="2508251"/>
          <a:ext cx="12192000" cy="434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54451352"/>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876"/>
            <a:ext cx="10515600" cy="1325563"/>
          </a:xfrm>
        </p:spPr>
        <p:txBody>
          <a:bodyPr>
            <a:normAutofit/>
          </a:bodyPr>
          <a:lstStyle/>
          <a:p>
            <a:pPr algn="ctr"/>
            <a:r>
              <a:rPr lang="ru-RU" sz="6000" b="1" i="1" dirty="0" smtClean="0">
                <a:solidFill>
                  <a:schemeClr val="bg1"/>
                </a:solidFill>
                <a:latin typeface="Times New Roman" pitchFamily="18" charset="0"/>
                <a:cs typeface="Times New Roman" pitchFamily="18" charset="0"/>
              </a:rPr>
              <a:t>Akademik </a:t>
            </a:r>
            <a:r>
              <a:rPr lang="az-Latn-AZ" sz="6000" b="1" i="1" dirty="0" smtClean="0">
                <a:solidFill>
                  <a:schemeClr val="bg1"/>
                </a:solidFill>
                <a:latin typeface="Times New Roman" pitchFamily="18" charset="0"/>
                <a:cs typeface="Times New Roman" pitchFamily="18" charset="0"/>
              </a:rPr>
              <a:t>yazı</a:t>
            </a:r>
            <a:r>
              <a:rPr lang="ru-RU" sz="6000" b="1" i="1" dirty="0" err="1" smtClean="0">
                <a:solidFill>
                  <a:schemeClr val="bg1"/>
                </a:solidFill>
                <a:latin typeface="Times New Roman" pitchFamily="18" charset="0"/>
                <a:cs typeface="Times New Roman" pitchFamily="18" charset="0"/>
              </a:rPr>
              <a:t>n</a:t>
            </a:r>
            <a:r>
              <a:rPr lang="az-Latn-AZ" sz="6000" b="1" i="1" dirty="0" smtClean="0">
                <a:solidFill>
                  <a:schemeClr val="bg1"/>
                </a:solidFill>
                <a:latin typeface="Times New Roman" pitchFamily="18" charset="0"/>
                <a:cs typeface="Times New Roman" pitchFamily="18" charset="0"/>
              </a:rPr>
              <a:t>ı</a:t>
            </a:r>
            <a:r>
              <a:rPr lang="ru-RU" sz="6000" b="1" i="1" dirty="0" err="1" smtClean="0">
                <a:solidFill>
                  <a:schemeClr val="bg1"/>
                </a:solidFill>
                <a:latin typeface="Times New Roman" pitchFamily="18" charset="0"/>
                <a:cs typeface="Times New Roman" pitchFamily="18" charset="0"/>
              </a:rPr>
              <a:t>n</a:t>
            </a:r>
            <a:r>
              <a:rPr lang="ru-RU" sz="6000" b="1" i="1" dirty="0" smtClean="0">
                <a:solidFill>
                  <a:schemeClr val="bg1"/>
                </a:solidFill>
                <a:latin typeface="Times New Roman" pitchFamily="18" charset="0"/>
                <a:cs typeface="Times New Roman" pitchFamily="18" charset="0"/>
              </a:rPr>
              <a:t> əsas hissələri</a:t>
            </a:r>
            <a:endParaRPr lang="en-US" sz="6000"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0" y="1716258"/>
            <a:ext cx="12192000" cy="5141742"/>
          </a:xfrm>
        </p:spPr>
        <p:txBody>
          <a:bodyPr/>
          <a:lstStyle/>
          <a:p>
            <a:r>
              <a:rPr lang="ru-RU" dirty="0" smtClean="0">
                <a:solidFill>
                  <a:schemeClr val="bg1"/>
                </a:solidFill>
                <a:latin typeface="Times New Roman" pitchFamily="18" charset="0"/>
                <a:cs typeface="Times New Roman" pitchFamily="18" charset="0"/>
              </a:rPr>
              <a:t>Bildiyiniz </a:t>
            </a:r>
            <a:r>
              <a:rPr lang="ru-RU" dirty="0">
                <a:solidFill>
                  <a:schemeClr val="bg1"/>
                </a:solidFill>
                <a:latin typeface="Times New Roman" pitchFamily="18" charset="0"/>
                <a:cs typeface="Times New Roman" pitchFamily="18" charset="0"/>
              </a:rPr>
              <a:t>kimi, paraqraf bir mövzu barədə bir neçə cümlədən ibarət olur və üç əsas hissəyə malik olur: </a:t>
            </a:r>
            <a:endParaRPr lang="en-US" dirty="0" smtClean="0">
              <a:solidFill>
                <a:schemeClr val="bg1"/>
              </a:solidFill>
              <a:latin typeface="Times New Roman" pitchFamily="18" charset="0"/>
              <a:cs typeface="Times New Roman" pitchFamily="18" charset="0"/>
            </a:endParaRPr>
          </a:p>
          <a:p>
            <a:endParaRPr lang="en-US" dirty="0"/>
          </a:p>
          <a:p>
            <a:endParaRPr lang="en-US" dirty="0" smtClean="0"/>
          </a:p>
          <a:p>
            <a:endParaRPr lang="en-US" dirty="0"/>
          </a:p>
          <a:p>
            <a:r>
              <a:rPr lang="ru-RU" dirty="0" smtClean="0">
                <a:solidFill>
                  <a:schemeClr val="bg1"/>
                </a:solidFill>
                <a:latin typeface="Times New Roman" pitchFamily="18" charset="0"/>
                <a:cs typeface="Times New Roman" pitchFamily="18" charset="0"/>
              </a:rPr>
              <a:t>Eynilə</a:t>
            </a:r>
            <a:r>
              <a:rPr lang="ru-RU" dirty="0">
                <a:solidFill>
                  <a:schemeClr val="bg1"/>
                </a:solidFill>
                <a:latin typeface="Times New Roman" pitchFamily="18" charset="0"/>
                <a:cs typeface="Times New Roman" pitchFamily="18" charset="0"/>
              </a:rPr>
              <a:t>, bizim yazdığımız tədqiqat işləri də bir mövzü və üç əsas hissədən ibarət olan paraqraflar </a:t>
            </a:r>
            <a:r>
              <a:rPr lang="ru-RU" dirty="0" smtClean="0">
                <a:solidFill>
                  <a:schemeClr val="bg1"/>
                </a:solidFill>
                <a:latin typeface="Times New Roman" pitchFamily="18" charset="0"/>
                <a:cs typeface="Times New Roman" pitchFamily="18" charset="0"/>
              </a:rPr>
              <a:t>qrupudur</a:t>
            </a:r>
            <a:r>
              <a:rPr lang="en-US" dirty="0" smtClean="0">
                <a:solidFill>
                  <a:schemeClr val="bg1"/>
                </a:solidFill>
                <a:latin typeface="Times New Roman" pitchFamily="18" charset="0"/>
                <a:cs typeface="Times New Roman" pitchFamily="18" charset="0"/>
              </a:rPr>
              <a:t>: </a:t>
            </a:r>
          </a:p>
          <a:p>
            <a:endParaRPr lang="en-US" dirty="0"/>
          </a:p>
        </p:txBody>
      </p:sp>
      <p:graphicFrame>
        <p:nvGraphicFramePr>
          <p:cNvPr id="4" name="Diagram 3"/>
          <p:cNvGraphicFramePr/>
          <p:nvPr>
            <p:extLst>
              <p:ext uri="{D42A27DB-BD31-4B8C-83A1-F6EECF244321}">
                <p14:modId xmlns="" xmlns:p14="http://schemas.microsoft.com/office/powerpoint/2010/main" val="1431351677"/>
              </p:ext>
            </p:extLst>
          </p:nvPr>
        </p:nvGraphicFramePr>
        <p:xfrm>
          <a:off x="1136469" y="2155371"/>
          <a:ext cx="9586293" cy="1384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 xmlns:p14="http://schemas.microsoft.com/office/powerpoint/2010/main" val="1722728560"/>
              </p:ext>
            </p:extLst>
          </p:nvPr>
        </p:nvGraphicFramePr>
        <p:xfrm>
          <a:off x="985964" y="4438358"/>
          <a:ext cx="9645357" cy="128497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 xmlns:p14="http://schemas.microsoft.com/office/powerpoint/2010/main" val="2062276153"/>
      </p:ext>
    </p:extLst>
  </p:cSld>
  <p:clrMapOvr>
    <a:masterClrMapping/>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6111" y="235131"/>
            <a:ext cx="10078495" cy="1618117"/>
          </a:xfrm>
        </p:spPr>
        <p:txBody>
          <a:bodyPr/>
          <a:lstStyle/>
          <a:p>
            <a:pPr algn="ctr"/>
            <a:r>
              <a:rPr lang="az-Latn-AZ" b="1" dirty="0" smtClean="0">
                <a:solidFill>
                  <a:schemeClr val="bg1"/>
                </a:solidFill>
                <a:latin typeface="Times New Roman" pitchFamily="18" charset="0"/>
                <a:cs typeface="Times New Roman" pitchFamily="18" charset="0"/>
              </a:rPr>
              <a:t>DİSSERTASİYA, BURAXILIŞ İŞİ VƏ KURS İŞLƏRİNİN ƏSAS HİSSƏSİNİN STRUKTURU</a:t>
            </a:r>
            <a:endParaRPr lang="az-Latn-AZ" b="1" dirty="0">
              <a:solidFill>
                <a:schemeClr val="bg1"/>
              </a:solidFill>
              <a:latin typeface="Times New Roman" pitchFamily="18" charset="0"/>
              <a:cs typeface="Times New Roman" pitchFamily="18" charset="0"/>
            </a:endParaRPr>
          </a:p>
        </p:txBody>
      </p:sp>
      <p:graphicFrame>
        <p:nvGraphicFramePr>
          <p:cNvPr id="4" name="Diagram 3"/>
          <p:cNvGraphicFramePr>
            <a:graphicFrameLocks noGrp="1"/>
          </p:cNvGraphicFramePr>
          <p:nvPr>
            <p:ph idx="1"/>
            <p:extLst>
              <p:ext uri="{D42A27DB-BD31-4B8C-83A1-F6EECF244321}">
                <p14:modId xmlns="" xmlns:p14="http://schemas.microsoft.com/office/powerpoint/2010/main" val="1306638408"/>
              </p:ext>
            </p:extLst>
          </p:nvPr>
        </p:nvGraphicFramePr>
        <p:xfrm>
          <a:off x="1227909" y="2364376"/>
          <a:ext cx="8822554" cy="3884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655" y="800102"/>
            <a:ext cx="10515600" cy="1500186"/>
          </a:xfrm>
        </p:spPr>
        <p:txBody>
          <a:bodyPr>
            <a:noAutofit/>
          </a:bodyPr>
          <a:lstStyle/>
          <a:p>
            <a:pPr algn="ctr"/>
            <a:r>
              <a:rPr lang="ru-RU" sz="8000" b="1" i="1" dirty="0">
                <a:solidFill>
                  <a:schemeClr val="bg2">
                    <a:lumMod val="10000"/>
                  </a:schemeClr>
                </a:solidFill>
              </a:rPr>
              <a:t>Giriş </a:t>
            </a:r>
            <a:r>
              <a:rPr lang="ru-RU" sz="8000" b="1" i="1" dirty="0" smtClean="0">
                <a:solidFill>
                  <a:schemeClr val="bg2">
                    <a:lumMod val="10000"/>
                  </a:schemeClr>
                </a:solidFill>
              </a:rPr>
              <a:t>paraqrafı</a:t>
            </a:r>
            <a:endParaRPr lang="en-US" sz="8000" i="1" dirty="0">
              <a:solidFill>
                <a:schemeClr val="bg2">
                  <a:lumMod val="10000"/>
                </a:schemeClr>
              </a:solidFill>
            </a:endParaRPr>
          </a:p>
        </p:txBody>
      </p:sp>
      <p:sp>
        <p:nvSpPr>
          <p:cNvPr id="3" name="Content Placeholder 2"/>
          <p:cNvSpPr>
            <a:spLocks noGrp="1"/>
          </p:cNvSpPr>
          <p:nvPr>
            <p:ph idx="1"/>
          </p:nvPr>
        </p:nvSpPr>
        <p:spPr>
          <a:xfrm>
            <a:off x="705655" y="2486026"/>
            <a:ext cx="10710058" cy="3686174"/>
          </a:xfrm>
        </p:spPr>
        <p:txBody>
          <a:bodyPr>
            <a:normAutofit/>
          </a:bodyPr>
          <a:lstStyle/>
          <a:p>
            <a:pPr algn="ctr"/>
            <a:r>
              <a:rPr lang="ru-RU" sz="3200" dirty="0" smtClean="0">
                <a:solidFill>
                  <a:schemeClr val="bg2">
                    <a:lumMod val="10000"/>
                  </a:schemeClr>
                </a:solidFill>
                <a:latin typeface="Calibri" panose="020F0502020204030204" pitchFamily="34" charset="0"/>
                <a:cs typeface="Calibri" panose="020F0502020204030204" pitchFamily="34" charset="0"/>
              </a:rPr>
              <a:t>Giriş </a:t>
            </a:r>
            <a:r>
              <a:rPr lang="ru-RU" sz="3200" dirty="0">
                <a:solidFill>
                  <a:schemeClr val="bg2">
                    <a:lumMod val="10000"/>
                  </a:schemeClr>
                </a:solidFill>
                <a:latin typeface="Calibri" panose="020F0502020204030204" pitchFamily="34" charset="0"/>
                <a:cs typeface="Calibri" panose="020F0502020204030204" pitchFamily="34" charset="0"/>
              </a:rPr>
              <a:t>akademik </a:t>
            </a:r>
            <a:r>
              <a:rPr lang="az-Latn-AZ" sz="3200" dirty="0" smtClean="0">
                <a:solidFill>
                  <a:schemeClr val="bg2">
                    <a:lumMod val="10000"/>
                  </a:schemeClr>
                </a:solidFill>
                <a:latin typeface="Calibri" panose="020F0502020204030204" pitchFamily="34" charset="0"/>
                <a:cs typeface="Calibri" panose="020F0502020204030204" pitchFamily="34" charset="0"/>
              </a:rPr>
              <a:t>yazı</a:t>
            </a:r>
            <a:r>
              <a:rPr lang="ru-RU" sz="3200" dirty="0" smtClean="0">
                <a:solidFill>
                  <a:schemeClr val="bg2">
                    <a:lumMod val="10000"/>
                  </a:schemeClr>
                </a:solidFill>
                <a:latin typeface="Calibri" panose="020F0502020204030204" pitchFamily="34" charset="0"/>
                <a:cs typeface="Calibri" panose="020F0502020204030204" pitchFamily="34" charset="0"/>
              </a:rPr>
              <a:t> </a:t>
            </a:r>
            <a:r>
              <a:rPr lang="ru-RU" sz="3200" dirty="0">
                <a:solidFill>
                  <a:schemeClr val="bg2">
                    <a:lumMod val="10000"/>
                  </a:schemeClr>
                </a:solidFill>
                <a:latin typeface="Calibri" panose="020F0502020204030204" pitchFamily="34" charset="0"/>
                <a:cs typeface="Calibri" panose="020F0502020204030204" pitchFamily="34" charset="0"/>
              </a:rPr>
              <a:t>işinizin ilk paraqrafıdır. O, mövzunu təqdim edir və oxucuda maraq oyadır. Giriş paraqrafı yazmağın bir neçə yolu var. Fikrimizin aydın ifadəsi üçün hər hansı bir mayeni ağzı geniş olan bir qabdan ağzı dar olan başqa qaba tökmək üçün istifadə etdiyimiz əşyanı - qıfı təsəvvürümüzə gətirək</a:t>
            </a:r>
            <a:r>
              <a:rPr lang="ru-RU" sz="3200" dirty="0" smtClean="0">
                <a:solidFill>
                  <a:schemeClr val="bg2">
                    <a:lumMod val="10000"/>
                  </a:schemeClr>
                </a:solidFill>
                <a:latin typeface="Calibri" panose="020F0502020204030204" pitchFamily="34" charset="0"/>
                <a:cs typeface="Calibri" panose="020F0502020204030204" pitchFamily="34" charset="0"/>
              </a:rPr>
              <a:t>.</a:t>
            </a:r>
            <a:endParaRPr lang="az-Latn-AZ" sz="3200" dirty="0" smtClean="0">
              <a:solidFill>
                <a:schemeClr val="bg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42472485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6674" y="151570"/>
            <a:ext cx="10515600" cy="1466215"/>
          </a:xfrm>
        </p:spPr>
        <p:txBody>
          <a:bodyPr>
            <a:normAutofit/>
          </a:bodyPr>
          <a:lstStyle/>
          <a:p>
            <a:pPr algn="ctr"/>
            <a:r>
              <a:rPr lang="ru-RU" sz="4000" b="1" i="1" dirty="0"/>
              <a:t>Tezis cümləsi elmi yazı işinizin əsas ideyasını təqdim edir.</a:t>
            </a:r>
            <a:endParaRPr lang="en-US" sz="4000" dirty="0"/>
          </a:p>
          <a:p>
            <a:pPr algn="ctr"/>
            <a:endParaRPr lang="en-US" sz="4000" dirty="0"/>
          </a:p>
        </p:txBody>
      </p:sp>
      <p:graphicFrame>
        <p:nvGraphicFramePr>
          <p:cNvPr id="4" name="Diagram 3"/>
          <p:cNvGraphicFramePr/>
          <p:nvPr>
            <p:extLst>
              <p:ext uri="{D42A27DB-BD31-4B8C-83A1-F6EECF244321}">
                <p14:modId xmlns="" xmlns:p14="http://schemas.microsoft.com/office/powerpoint/2010/main" val="3434069216"/>
              </p:ext>
            </p:extLst>
          </p:nvPr>
        </p:nvGraphicFramePr>
        <p:xfrm>
          <a:off x="0" y="1744394"/>
          <a:ext cx="12192000" cy="4825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67528870"/>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3261"/>
            <a:ext cx="10515600" cy="1325563"/>
          </a:xfrm>
        </p:spPr>
        <p:txBody>
          <a:bodyPr>
            <a:normAutofit fontScale="90000"/>
          </a:bodyPr>
          <a:lstStyle/>
          <a:p>
            <a:pPr marL="571500" indent="-571500" algn="ctr">
              <a:buFont typeface="Wingdings" panose="05000000000000000000" pitchFamily="2" charset="2"/>
              <a:buChar char="q"/>
            </a:pPr>
            <a:r>
              <a:rPr lang="az-Latn-AZ" sz="8800" b="1" i="1" dirty="0" smtClean="0">
                <a:solidFill>
                  <a:schemeClr val="bg1"/>
                </a:solidFill>
                <a:latin typeface="Times New Roman" pitchFamily="18" charset="0"/>
                <a:cs typeface="Times New Roman" pitchFamily="18" charset="0"/>
              </a:rPr>
              <a:t>Plan</a:t>
            </a:r>
            <a:endParaRPr lang="en-US" sz="8800" b="1"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2028824"/>
            <a:ext cx="10515600" cy="3101399"/>
          </a:xfrm>
        </p:spPr>
        <p:txBody>
          <a:bodyPr anchor="ctr">
            <a:normAutofit/>
          </a:bodyPr>
          <a:lstStyle/>
          <a:p>
            <a:pPr marL="514350" lvl="0" indent="-514350" algn="ctr">
              <a:buFont typeface="+mj-lt"/>
              <a:buAutoNum type="arabicPeriod"/>
            </a:pPr>
            <a:r>
              <a:rPr lang="az-Latn-AZ" sz="3600" b="1" i="1" dirty="0">
                <a:solidFill>
                  <a:schemeClr val="bg1"/>
                </a:solidFill>
                <a:latin typeface="Times New Roman" pitchFamily="18" charset="0"/>
                <a:cs typeface="Times New Roman" pitchFamily="18" charset="0"/>
              </a:rPr>
              <a:t>Akademik yazının xüsusiyyətləri və növləri. </a:t>
            </a:r>
            <a:endParaRPr lang="en-US" sz="3600" b="1" i="1" dirty="0">
              <a:solidFill>
                <a:schemeClr val="bg1"/>
              </a:solidFill>
              <a:latin typeface="Times New Roman" pitchFamily="18" charset="0"/>
              <a:cs typeface="Times New Roman" pitchFamily="18" charset="0"/>
            </a:endParaRPr>
          </a:p>
          <a:p>
            <a:pPr marL="514350" lvl="0" indent="-514350" algn="ctr">
              <a:buFont typeface="+mj-lt"/>
              <a:buAutoNum type="arabicPeriod"/>
            </a:pPr>
            <a:r>
              <a:rPr lang="az-Latn-AZ" sz="3600" b="1" i="1" dirty="0">
                <a:solidFill>
                  <a:schemeClr val="bg1"/>
                </a:solidFill>
                <a:latin typeface="Times New Roman" pitchFamily="18" charset="0"/>
                <a:cs typeface="Times New Roman" pitchFamily="18" charset="0"/>
              </a:rPr>
              <a:t>İstinadetmə, sitatgətirmə. </a:t>
            </a:r>
            <a:endParaRPr lang="en-US" sz="3600" b="1" i="1" dirty="0">
              <a:solidFill>
                <a:schemeClr val="bg1"/>
              </a:solidFill>
              <a:latin typeface="Times New Roman" pitchFamily="18" charset="0"/>
              <a:cs typeface="Times New Roman" pitchFamily="18" charset="0"/>
            </a:endParaRPr>
          </a:p>
          <a:p>
            <a:pPr marL="514350" lvl="0" indent="-514350" algn="ctr">
              <a:buFont typeface="+mj-lt"/>
              <a:buAutoNum type="arabicPeriod"/>
            </a:pPr>
            <a:r>
              <a:rPr lang="az-Latn-AZ" sz="3600" b="1" i="1" dirty="0">
                <a:solidFill>
                  <a:schemeClr val="bg1"/>
                </a:solidFill>
                <a:latin typeface="Times New Roman" pitchFamily="18" charset="0"/>
                <a:cs typeface="Times New Roman" pitchFamily="18" charset="0"/>
              </a:rPr>
              <a:t>İstinadetmənin funksiyaları. </a:t>
            </a:r>
            <a:endParaRPr lang="en-US" sz="3600" b="1" i="1" dirty="0">
              <a:solidFill>
                <a:schemeClr val="bg1"/>
              </a:solidFill>
              <a:latin typeface="Times New Roman" pitchFamily="18" charset="0"/>
              <a:cs typeface="Times New Roman" pitchFamily="18" charset="0"/>
            </a:endParaRPr>
          </a:p>
          <a:p>
            <a:pPr marL="514350" lvl="0" indent="-514350" algn="ctr">
              <a:buFont typeface="+mj-lt"/>
              <a:buAutoNum type="arabicPeriod"/>
            </a:pPr>
            <a:r>
              <a:rPr lang="az-Latn-AZ" sz="3600" b="1" i="1" dirty="0">
                <a:solidFill>
                  <a:schemeClr val="bg1"/>
                </a:solidFill>
                <a:latin typeface="Times New Roman" pitchFamily="18" charset="0"/>
                <a:cs typeface="Times New Roman" pitchFamily="18" charset="0"/>
              </a:rPr>
              <a:t>Mənbələrin seçilməsi və meyarları</a:t>
            </a:r>
            <a:r>
              <a:rPr lang="az-Latn-AZ" sz="3600" b="1" i="1" dirty="0" smtClean="0">
                <a:solidFill>
                  <a:schemeClr val="bg1"/>
                </a:solidFill>
                <a:latin typeface="Times New Roman" pitchFamily="18" charset="0"/>
                <a:cs typeface="Times New Roman" pitchFamily="18" charset="0"/>
              </a:rPr>
              <a:t>.</a:t>
            </a:r>
            <a:endParaRPr lang="en-US" sz="3600" b="1" i="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893907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ru-RU" sz="6600" b="1" i="1" dirty="0">
                <a:solidFill>
                  <a:schemeClr val="bg1"/>
                </a:solidFill>
                <a:latin typeface="Times New Roman" pitchFamily="18" charset="0"/>
                <a:cs typeface="Times New Roman" pitchFamily="18" charset="0"/>
              </a:rPr>
              <a:t>Giriş və tezis </a:t>
            </a:r>
            <a:r>
              <a:rPr lang="ru-RU" sz="6600" b="1" i="1" dirty="0" smtClean="0">
                <a:solidFill>
                  <a:schemeClr val="bg1"/>
                </a:solidFill>
                <a:latin typeface="Times New Roman" pitchFamily="18" charset="0"/>
                <a:cs typeface="Times New Roman" pitchFamily="18" charset="0"/>
              </a:rPr>
              <a:t>cümlələr</a:t>
            </a:r>
            <a:r>
              <a:rPr lang="az-Latn-AZ" sz="6600" b="1" i="1" dirty="0" smtClean="0">
                <a:solidFill>
                  <a:schemeClr val="bg1"/>
                </a:solidFill>
                <a:latin typeface="Times New Roman" pitchFamily="18" charset="0"/>
                <a:cs typeface="Times New Roman" pitchFamily="18" charset="0"/>
              </a:rPr>
              <a:t>i</a:t>
            </a:r>
            <a:endParaRPr lang="az-Latn-AZ" sz="6600" i="1"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803276522"/>
              </p:ext>
            </p:extLst>
          </p:nvPr>
        </p:nvGraphicFramePr>
        <p:xfrm>
          <a:off x="0" y="1143000"/>
          <a:ext cx="12087225"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7793152"/>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929" y="142876"/>
            <a:ext cx="9510713" cy="1028700"/>
          </a:xfrm>
          <a:ln w="82550" cmpd="dbl">
            <a:noFill/>
          </a:ln>
        </p:spPr>
        <p:txBody>
          <a:bodyPr>
            <a:noAutofit/>
          </a:bodyPr>
          <a:lstStyle/>
          <a:p>
            <a:pPr algn="ctr"/>
            <a:r>
              <a:rPr lang="az-Latn-AZ" sz="5400" b="1" i="1" dirty="0">
                <a:solidFill>
                  <a:schemeClr val="bg1"/>
                </a:solidFill>
                <a:latin typeface="Times New Roman" pitchFamily="18" charset="0"/>
                <a:cs typeface="Times New Roman" pitchFamily="18" charset="0"/>
              </a:rPr>
              <a:t>Tezis cümləsi yazmağın əsas </a:t>
            </a:r>
            <a:r>
              <a:rPr lang="az-Latn-AZ" sz="5400" b="1" i="1" dirty="0" smtClean="0">
                <a:solidFill>
                  <a:schemeClr val="bg1"/>
                </a:solidFill>
                <a:latin typeface="Times New Roman" pitchFamily="18" charset="0"/>
                <a:cs typeface="Times New Roman" pitchFamily="18" charset="0"/>
              </a:rPr>
              <a:t>yolları</a:t>
            </a:r>
            <a:endParaRPr lang="en-US" sz="5400"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78593" y="1907177"/>
            <a:ext cx="11834813" cy="864598"/>
          </a:xfrm>
        </p:spPr>
        <p:txBody>
          <a:bodyPr>
            <a:normAutofit fontScale="92500"/>
          </a:bodyPr>
          <a:lstStyle/>
          <a:p>
            <a:r>
              <a:rPr lang="az-Latn-AZ" i="1" dirty="0" smtClean="0">
                <a:solidFill>
                  <a:schemeClr val="bg1"/>
                </a:solidFill>
                <a:latin typeface="Times New Roman" pitchFamily="18" charset="0"/>
                <a:cs typeface="Times New Roman" pitchFamily="18" charset="0"/>
              </a:rPr>
              <a:t>Tezis </a:t>
            </a:r>
            <a:r>
              <a:rPr lang="az-Latn-AZ" i="1" dirty="0">
                <a:solidFill>
                  <a:schemeClr val="bg1"/>
                </a:solidFill>
                <a:latin typeface="Times New Roman" pitchFamily="18" charset="0"/>
                <a:cs typeface="Times New Roman" pitchFamily="18" charset="0"/>
              </a:rPr>
              <a:t>cümləsi yazarkən "bu yazı işi ...-dən bəhs edəcək”, "bu yazı işi...-dən söz açmağa hazırlaşırıq” tipli fikirlərdən uzaq olun. Araşdırmaq niyyətinizi bəyan etməkdənsə, çalışın apardığınız təhlilin nəticəsini qeyd edəsiniz</a:t>
            </a:r>
            <a:r>
              <a:rPr lang="az-Latn-AZ" i="1" dirty="0" smtClean="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2548306130"/>
              </p:ext>
            </p:extLst>
          </p:nvPr>
        </p:nvGraphicFramePr>
        <p:xfrm>
          <a:off x="0" y="2771775"/>
          <a:ext cx="12192000" cy="408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95467002"/>
      </p:ext>
    </p:extLst>
  </p:cSld>
  <p:clrMapOvr>
    <a:masterClrMapping/>
  </p:clrMapOvr>
  <mc:AlternateContent xmlns:mc="http://schemas.openxmlformats.org/markup-compatibility/2006">
    <mc:Choice xmlns=""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13" y="114300"/>
            <a:ext cx="10515600" cy="1071563"/>
          </a:xfrm>
        </p:spPr>
        <p:txBody>
          <a:bodyPr>
            <a:normAutofit fontScale="90000"/>
          </a:bodyPr>
          <a:lstStyle/>
          <a:p>
            <a:pPr algn="ctr"/>
            <a:r>
              <a:rPr lang="az-Latn-AZ" sz="7200" b="1" i="1" dirty="0" smtClean="0"/>
              <a:t>Qayda</a:t>
            </a:r>
            <a:endParaRPr lang="en-US" sz="7200" i="1" dirty="0"/>
          </a:p>
        </p:txBody>
      </p:sp>
      <p:graphicFrame>
        <p:nvGraphicFramePr>
          <p:cNvPr id="19" name="Diagram 18"/>
          <p:cNvGraphicFramePr/>
          <p:nvPr>
            <p:extLst>
              <p:ext uri="{D42A27DB-BD31-4B8C-83A1-F6EECF244321}">
                <p14:modId xmlns="" xmlns:p14="http://schemas.microsoft.com/office/powerpoint/2010/main" val="3814380115"/>
              </p:ext>
            </p:extLst>
          </p:nvPr>
        </p:nvGraphicFramePr>
        <p:xfrm>
          <a:off x="0" y="1325562"/>
          <a:ext cx="12192000" cy="5532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93614052"/>
      </p:ext>
    </p:extLst>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192"/>
          <p:cNvPicPr/>
          <p:nvPr/>
        </p:nvPicPr>
        <p:blipFill>
          <a:blip r:embed="rId2">
            <a:extLst>
              <a:ext uri="{28A0092B-C50C-407E-A947-70E740481C1C}">
                <a14:useLocalDpi xmlns="" xmlns:a14="http://schemas.microsoft.com/office/drawing/2010/main" val="0"/>
              </a:ext>
            </a:extLst>
          </a:blip>
          <a:srcRect/>
          <a:stretch>
            <a:fillRect/>
          </a:stretch>
        </p:blipFill>
        <p:spPr bwMode="auto">
          <a:xfrm>
            <a:off x="8571818" y="439433"/>
            <a:ext cx="3376612" cy="2985151"/>
          </a:xfrm>
          <a:prstGeom prst="rect">
            <a:avLst/>
          </a:prstGeom>
          <a:noFill/>
        </p:spPr>
      </p:pic>
      <p:sp>
        <p:nvSpPr>
          <p:cNvPr id="24" name="Rectangle 23"/>
          <p:cNvSpPr/>
          <p:nvPr/>
        </p:nvSpPr>
        <p:spPr>
          <a:xfrm>
            <a:off x="7815263" y="3800461"/>
            <a:ext cx="4376737" cy="1578894"/>
          </a:xfrm>
          <a:prstGeom prst="rect">
            <a:avLst/>
          </a:prstGeom>
        </p:spPr>
        <p:txBody>
          <a:bodyPr wrap="square">
            <a:spAutoFit/>
          </a:bodyPr>
          <a:lstStyle/>
          <a:p>
            <a:pPr indent="180340" algn="ctr">
              <a:lnSpc>
                <a:spcPct val="115000"/>
              </a:lnSpc>
              <a:tabLst>
                <a:tab pos="90170" algn="l"/>
                <a:tab pos="270510" algn="l"/>
              </a:tabLst>
            </a:pPr>
            <a:r>
              <a:rPr lang="az-Latn-AZ" sz="2800" b="1" i="1" dirty="0" smtClean="0">
                <a:latin typeface="Calibri" panose="020F0502020204030204" pitchFamily="34" charset="0"/>
                <a:ea typeface="Calibri Light" panose="020F0302020204030204" pitchFamily="34" charset="0"/>
                <a:cs typeface="Calibri" panose="020F0502020204030204" pitchFamily="34" charset="0"/>
              </a:rPr>
              <a:t>Fiqur. Gutbrod</a:t>
            </a:r>
            <a:r>
              <a:rPr lang="en-US" sz="2800" b="1" i="1" dirty="0" smtClean="0">
                <a:latin typeface="Calibri" panose="020F0502020204030204" pitchFamily="34" charset="0"/>
                <a:ea typeface="Calibri Light" panose="020F0302020204030204" pitchFamily="34" charset="0"/>
                <a:cs typeface="Calibri" panose="020F0502020204030204" pitchFamily="34" charset="0"/>
              </a:rPr>
              <a:t>,  </a:t>
            </a:r>
            <a:r>
              <a:rPr lang="en-US" sz="2800" b="1" i="1" dirty="0">
                <a:latin typeface="Calibri" panose="020F0502020204030204" pitchFamily="34" charset="0"/>
                <a:ea typeface="Calibri Light" panose="020F0302020204030204" pitchFamily="34" charset="0"/>
                <a:cs typeface="Calibri" panose="020F0502020204030204" pitchFamily="34" charset="0"/>
              </a:rPr>
              <a:t>H. (2005).</a:t>
            </a:r>
            <a:endParaRPr lang="en-US" sz="2800" b="1" i="1" dirty="0" smtClean="0">
              <a:effectLst/>
              <a:latin typeface="Calibri" panose="020F0502020204030204" pitchFamily="34" charset="0"/>
              <a:ea typeface="Calibri" panose="020F0502020204030204" pitchFamily="34" charset="0"/>
              <a:cs typeface="Calibri" panose="020F0502020204030204" pitchFamily="34" charset="0"/>
            </a:endParaRPr>
          </a:p>
          <a:p>
            <a:pPr indent="180340" algn="ctr">
              <a:lnSpc>
                <a:spcPct val="115000"/>
              </a:lnSpc>
              <a:tabLst>
                <a:tab pos="90170" algn="l"/>
                <a:tab pos="270510" algn="l"/>
              </a:tabLst>
            </a:pPr>
            <a:r>
              <a:rPr lang="en-US" sz="2800" b="1" i="1" dirty="0">
                <a:latin typeface="Calibri" panose="020F0502020204030204" pitchFamily="34" charset="0"/>
                <a:ea typeface="Calibri Light" panose="020F0302020204030204" pitchFamily="34" charset="0"/>
                <a:cs typeface="Calibri" panose="020F0502020204030204" pitchFamily="34" charset="0"/>
              </a:rPr>
              <a:t>Handbook  for Professional</a:t>
            </a:r>
            <a:endParaRPr lang="en-US" sz="2800" b="1" i="1" dirty="0" smtClean="0">
              <a:effectLst/>
              <a:latin typeface="Calibri" panose="020F0502020204030204" pitchFamily="34" charset="0"/>
              <a:ea typeface="Calibri" panose="020F0502020204030204" pitchFamily="34" charset="0"/>
              <a:cs typeface="Calibri" panose="020F0502020204030204" pitchFamily="34" charset="0"/>
            </a:endParaRPr>
          </a:p>
          <a:p>
            <a:pPr indent="180340" algn="ctr">
              <a:lnSpc>
                <a:spcPct val="115000"/>
              </a:lnSpc>
              <a:tabLst>
                <a:tab pos="90170" algn="l"/>
                <a:tab pos="270510" algn="l"/>
              </a:tabLst>
            </a:pPr>
            <a:r>
              <a:rPr lang="ru-RU" sz="2800" b="1" i="1" dirty="0">
                <a:latin typeface="Calibri" panose="020F0502020204030204" pitchFamily="34" charset="0"/>
                <a:ea typeface="Calibri Light" panose="020F0302020204030204" pitchFamily="34" charset="0"/>
                <a:cs typeface="Calibri" panose="020F0502020204030204" pitchFamily="34" charset="0"/>
              </a:rPr>
              <a:t>Communication.</a:t>
            </a:r>
            <a:endParaRPr lang="en-US" sz="2800" b="1" i="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4"/>
          <p:cNvSpPr/>
          <p:nvPr/>
        </p:nvSpPr>
        <p:spPr>
          <a:xfrm>
            <a:off x="1363451" y="296558"/>
            <a:ext cx="6096000" cy="987450"/>
          </a:xfrm>
          <a:prstGeom prst="rect">
            <a:avLst/>
          </a:prstGeom>
        </p:spPr>
        <p:txBody>
          <a:bodyPr>
            <a:spAutoFit/>
          </a:bodyPr>
          <a:lstStyle/>
          <a:p>
            <a:pPr indent="180340">
              <a:lnSpc>
                <a:spcPct val="115000"/>
              </a:lnSpc>
              <a:tabLst>
                <a:tab pos="90170" algn="l"/>
                <a:tab pos="270510" algn="l"/>
              </a:tabLst>
            </a:pPr>
            <a:r>
              <a:rPr lang="az-Latn-AZ" sz="5400" b="1" dirty="0">
                <a:latin typeface="Times New Roman" panose="02020603050405020304" pitchFamily="18" charset="0"/>
                <a:ea typeface="Calibri Light" panose="020F0302020204030204" pitchFamily="34" charset="0"/>
                <a:cs typeface="Times New Roman" panose="02020603050405020304" pitchFamily="18" charset="0"/>
              </a:rPr>
              <a:t>Yadda </a:t>
            </a:r>
            <a:r>
              <a:rPr lang="az-Latn-AZ" sz="5400" b="1" dirty="0" smtClean="0">
                <a:latin typeface="Times New Roman" panose="02020603050405020304" pitchFamily="18" charset="0"/>
                <a:ea typeface="Calibri Light" panose="020F0302020204030204" pitchFamily="34" charset="0"/>
                <a:cs typeface="Times New Roman" panose="02020603050405020304" pitchFamily="18" charset="0"/>
              </a:rPr>
              <a:t>saxlayın</a:t>
            </a:r>
            <a:endParaRPr lang="en-US" sz="4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7" name="Diagram 26"/>
          <p:cNvGraphicFramePr/>
          <p:nvPr>
            <p:extLst>
              <p:ext uri="{D42A27DB-BD31-4B8C-83A1-F6EECF244321}">
                <p14:modId xmlns="" xmlns:p14="http://schemas.microsoft.com/office/powerpoint/2010/main" val="2937796997"/>
              </p:ext>
            </p:extLst>
          </p:nvPr>
        </p:nvGraphicFramePr>
        <p:xfrm>
          <a:off x="0" y="2343149"/>
          <a:ext cx="9229725" cy="4214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766926999"/>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arn(inVertical)">
                                      <p:cBhvr>
                                        <p:cTn id="13" dur="500"/>
                                        <p:tgtEl>
                                          <p:spTgt spid="2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arn(inVertical)">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Graphic spid="27"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412" y="121443"/>
            <a:ext cx="5176838" cy="1325563"/>
          </a:xfrm>
          <a:ln w="76200" cmpd="dbl">
            <a:solidFill>
              <a:schemeClr val="tx1"/>
            </a:solidFill>
            <a:prstDash val="sysDot"/>
          </a:ln>
        </p:spPr>
        <p:txBody>
          <a:bodyPr>
            <a:normAutofit/>
          </a:bodyPr>
          <a:lstStyle/>
          <a:p>
            <a:pPr algn="ctr"/>
            <a:r>
              <a:rPr lang="ru-RU" sz="6000" b="1" i="1" dirty="0" smtClean="0">
                <a:solidFill>
                  <a:schemeClr val="bg1"/>
                </a:solidFill>
                <a:latin typeface="Times New Roman" pitchFamily="18" charset="0"/>
                <a:cs typeface="Times New Roman" pitchFamily="18" charset="0"/>
              </a:rPr>
              <a:t>Metodologiya</a:t>
            </a:r>
            <a:endParaRPr lang="en-US" sz="6000"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0" y="1771649"/>
            <a:ext cx="11944350" cy="785815"/>
          </a:xfrm>
        </p:spPr>
        <p:txBody>
          <a:bodyPr>
            <a:normAutofit fontScale="92500"/>
          </a:bodyPr>
          <a:lstStyle/>
          <a:p>
            <a:r>
              <a:rPr lang="ru-RU" sz="3200" dirty="0" smtClean="0">
                <a:solidFill>
                  <a:schemeClr val="bg1"/>
                </a:solidFill>
                <a:latin typeface="Times New Roman" pitchFamily="18" charset="0"/>
                <a:cs typeface="Times New Roman" pitchFamily="18" charset="0"/>
              </a:rPr>
              <a:t>Metodologiyanız </a:t>
            </a:r>
            <a:r>
              <a:rPr lang="ru-RU" sz="3200" dirty="0">
                <a:solidFill>
                  <a:schemeClr val="bg1"/>
                </a:solidFill>
                <a:latin typeface="Times New Roman" pitchFamily="18" charset="0"/>
                <a:cs typeface="Times New Roman" pitchFamily="18" charset="0"/>
              </a:rPr>
              <a:t>barədə yazarkən aşağıdakılara riayət etmək lazımdır:</a:t>
            </a:r>
            <a:endParaRPr lang="en-US" sz="3200" dirty="0">
              <a:solidFill>
                <a:schemeClr val="bg1"/>
              </a:solidFill>
              <a:latin typeface="Times New Roman" pitchFamily="18" charset="0"/>
              <a:cs typeface="Times New Roman" pitchFamily="18" charset="0"/>
            </a:endParaRPr>
          </a:p>
          <a:p>
            <a:endParaRPr lang="en-US" sz="3600" dirty="0"/>
          </a:p>
        </p:txBody>
      </p:sp>
      <p:graphicFrame>
        <p:nvGraphicFramePr>
          <p:cNvPr id="5" name="Diagram 4"/>
          <p:cNvGraphicFramePr/>
          <p:nvPr>
            <p:extLst>
              <p:ext uri="{D42A27DB-BD31-4B8C-83A1-F6EECF244321}">
                <p14:modId xmlns="" xmlns:p14="http://schemas.microsoft.com/office/powerpoint/2010/main" val="2092074437"/>
              </p:ext>
            </p:extLst>
          </p:nvPr>
        </p:nvGraphicFramePr>
        <p:xfrm>
          <a:off x="0" y="2557464"/>
          <a:ext cx="11944350" cy="4300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33330255"/>
      </p:ext>
    </p:extLst>
  </p:cSld>
  <p:clrMapOvr>
    <a:masterClrMapping/>
  </p:clrMapOvr>
  <mc:AlternateContent xmlns:mc="http://schemas.openxmlformats.org/markup-compatibility/2006">
    <mc:Choice xmlns=""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03" y="30660"/>
            <a:ext cx="10515600" cy="1325563"/>
          </a:xfrm>
        </p:spPr>
        <p:txBody>
          <a:bodyPr>
            <a:normAutofit/>
          </a:bodyPr>
          <a:lstStyle/>
          <a:p>
            <a:pPr algn="ctr"/>
            <a:r>
              <a:rPr lang="ru-RU" sz="8000" b="1" i="1" dirty="0" smtClean="0"/>
              <a:t>Nəticə</a:t>
            </a:r>
            <a:endParaRPr lang="en-US" sz="8000" i="1" dirty="0"/>
          </a:p>
        </p:txBody>
      </p:sp>
      <p:sp>
        <p:nvSpPr>
          <p:cNvPr id="3" name="Content Placeholder 2"/>
          <p:cNvSpPr>
            <a:spLocks noGrp="1"/>
          </p:cNvSpPr>
          <p:nvPr>
            <p:ph idx="1"/>
          </p:nvPr>
        </p:nvSpPr>
        <p:spPr>
          <a:xfrm>
            <a:off x="404948" y="1507809"/>
            <a:ext cx="11787051" cy="1405208"/>
          </a:xfrm>
          <a:solidFill>
            <a:schemeClr val="accent4"/>
          </a:solidFill>
        </p:spPr>
        <p:txBody>
          <a:bodyPr>
            <a:normAutofit/>
          </a:bodyPr>
          <a:lstStyle/>
          <a:p>
            <a:r>
              <a:rPr lang="az-Latn-AZ" dirty="0" smtClean="0">
                <a:solidFill>
                  <a:schemeClr val="bg1"/>
                </a:solidFill>
                <a:latin typeface="Times New Roman" pitchFamily="18" charset="0"/>
                <a:cs typeface="Times New Roman" pitchFamily="18" charset="0"/>
              </a:rPr>
              <a:t>İstənilən</a:t>
            </a:r>
            <a:r>
              <a:rPr lang="ru-RU" dirty="0" smtClean="0">
                <a:solidFill>
                  <a:schemeClr val="bg1"/>
                </a:solidFill>
                <a:latin typeface="Times New Roman" pitchFamily="18" charset="0"/>
                <a:cs typeface="Times New Roman" pitchFamily="18" charset="0"/>
              </a:rPr>
              <a:t> </a:t>
            </a:r>
            <a:r>
              <a:rPr lang="az-Latn-AZ" dirty="0" smtClean="0">
                <a:solidFill>
                  <a:schemeClr val="bg1"/>
                </a:solidFill>
                <a:latin typeface="Times New Roman" pitchFamily="18" charset="0"/>
                <a:cs typeface="Times New Roman" pitchFamily="18" charset="0"/>
              </a:rPr>
              <a:t>yazı formasında</a:t>
            </a:r>
            <a:r>
              <a:rPr lang="ru-RU" dirty="0" smtClean="0">
                <a:solidFill>
                  <a:schemeClr val="bg1"/>
                </a:solidFill>
                <a:latin typeface="Times New Roman" pitchFamily="18" charset="0"/>
                <a:cs typeface="Times New Roman" pitchFamily="18" charset="0"/>
              </a:rPr>
              <a:t> </a:t>
            </a:r>
            <a:r>
              <a:rPr lang="ru-RU" dirty="0">
                <a:solidFill>
                  <a:schemeClr val="bg1"/>
                </a:solidFill>
                <a:latin typeface="Times New Roman" pitchFamily="18" charset="0"/>
                <a:cs typeface="Times New Roman" pitchFamily="18" charset="0"/>
              </a:rPr>
              <a:t>nəticə mühüm hissədir. Çox vaxt qısaca nəticəyə baxmaqla, hər </a:t>
            </a:r>
            <a:r>
              <a:rPr lang="ru-RU" dirty="0" err="1">
                <a:solidFill>
                  <a:schemeClr val="bg1"/>
                </a:solidFill>
                <a:latin typeface="Times New Roman" pitchFamily="18" charset="0"/>
                <a:cs typeface="Times New Roman" pitchFamily="18" charset="0"/>
              </a:rPr>
              <a:t>hansı</a:t>
            </a:r>
            <a:r>
              <a:rPr lang="ru-RU" dirty="0">
                <a:solidFill>
                  <a:schemeClr val="bg1"/>
                </a:solidFill>
                <a:latin typeface="Times New Roman" pitchFamily="18" charset="0"/>
                <a:cs typeface="Times New Roman" pitchFamily="18" charset="0"/>
              </a:rPr>
              <a:t> </a:t>
            </a:r>
            <a:r>
              <a:rPr lang="az-Latn-AZ" dirty="0" smtClean="0">
                <a:solidFill>
                  <a:schemeClr val="bg1"/>
                </a:solidFill>
                <a:latin typeface="Times New Roman" pitchFamily="18" charset="0"/>
                <a:cs typeface="Times New Roman" pitchFamily="18" charset="0"/>
              </a:rPr>
              <a:t>yazı</a:t>
            </a:r>
            <a:r>
              <a:rPr lang="ru-RU" dirty="0" smtClean="0">
                <a:solidFill>
                  <a:schemeClr val="bg1"/>
                </a:solidFill>
                <a:latin typeface="Times New Roman" pitchFamily="18" charset="0"/>
                <a:cs typeface="Times New Roman" pitchFamily="18" charset="0"/>
              </a:rPr>
              <a:t> </a:t>
            </a:r>
            <a:r>
              <a:rPr lang="ru-RU" dirty="0">
                <a:solidFill>
                  <a:schemeClr val="bg1"/>
                </a:solidFill>
                <a:latin typeface="Times New Roman" pitchFamily="18" charset="0"/>
                <a:cs typeface="Times New Roman" pitchFamily="18" charset="0"/>
              </a:rPr>
              <a:t>haqda yaxşı təsəvvür əldə etmək olar. Bununla belə, nəticə yazmaq kifayət qədər çətin işdir, çünki söyləməyə maraqlı və ya faydalı bir söz tapmaq çox zaman müşkül olur. Nəticə cəlbedici və maraqlı olmalıdır. Nəticə akademik yazıların, adətən, iki funksiya daşıyan daha qısaldılmış variantlarıdır. </a:t>
            </a:r>
            <a:endParaRPr lang="en-US" dirty="0" smtClean="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1154430034"/>
              </p:ext>
            </p:extLst>
          </p:nvPr>
        </p:nvGraphicFramePr>
        <p:xfrm>
          <a:off x="157163" y="3729039"/>
          <a:ext cx="11730037" cy="2878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4204307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p:cTn id="12" dur="500" fill="hold"/>
                                        <p:tgtEl>
                                          <p:spTgt spid="3">
                                            <p:bg/>
                                          </p:spTgt>
                                        </p:tgtEl>
                                        <p:attrNameLst>
                                          <p:attrName>ppt_w</p:attrName>
                                        </p:attrNameLst>
                                      </p:cBhvr>
                                      <p:tavLst>
                                        <p:tav tm="0">
                                          <p:val>
                                            <p:fltVal val="0"/>
                                          </p:val>
                                        </p:tav>
                                        <p:tav tm="100000">
                                          <p:val>
                                            <p:strVal val="#ppt_w"/>
                                          </p:val>
                                        </p:tav>
                                      </p:tavLst>
                                    </p:anim>
                                    <p:anim calcmode="lin" valueType="num">
                                      <p:cBhvr>
                                        <p:cTn id="13" dur="500" fill="hold"/>
                                        <p:tgtEl>
                                          <p:spTgt spid="3">
                                            <p:bg/>
                                          </p:spTgt>
                                        </p:tgtEl>
                                        <p:attrNameLst>
                                          <p:attrName>ppt_h</p:attrName>
                                        </p:attrNameLst>
                                      </p:cBhvr>
                                      <p:tavLst>
                                        <p:tav tm="0">
                                          <p:val>
                                            <p:fltVal val="0"/>
                                          </p:val>
                                        </p:tav>
                                        <p:tav tm="100000">
                                          <p:val>
                                            <p:strVal val="#ppt_h"/>
                                          </p:val>
                                        </p:tav>
                                      </p:tavLst>
                                    </p:anim>
                                    <p:animEffect transition="in" filter="fade">
                                      <p:cBhvr>
                                        <p:cTn id="14" dur="5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
                                            <p:txEl>
                                              <p:pRg st="0" end="0"/>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85899"/>
          </a:xfrm>
        </p:spPr>
        <p:txBody>
          <a:bodyPr>
            <a:normAutofit/>
          </a:bodyPr>
          <a:lstStyle/>
          <a:p>
            <a:pPr algn="ctr"/>
            <a:r>
              <a:rPr lang="az-Latn-AZ" b="1" i="1" dirty="0"/>
              <a:t>İstinad etmə və sitat gətirmə</a:t>
            </a:r>
            <a:r>
              <a:rPr lang="en-US" b="1" i="1" dirty="0"/>
              <a:t/>
            </a:r>
            <a:br>
              <a:rPr lang="en-US" b="1" i="1" dirty="0"/>
            </a:br>
            <a:r>
              <a:rPr lang="az-Latn-AZ" b="1" i="1" dirty="0"/>
              <a:t>Akademik mənbələri </a:t>
            </a:r>
            <a:r>
              <a:rPr lang="az-Latn-AZ" b="1" i="1" dirty="0" smtClean="0"/>
              <a:t>müəyyənləşdirmə</a:t>
            </a:r>
            <a:endParaRPr lang="en-US" b="1" i="1" dirty="0"/>
          </a:p>
        </p:txBody>
      </p:sp>
      <p:sp>
        <p:nvSpPr>
          <p:cNvPr id="3" name="Content Placeholder 2"/>
          <p:cNvSpPr>
            <a:spLocks noGrp="1"/>
          </p:cNvSpPr>
          <p:nvPr>
            <p:ph idx="1"/>
          </p:nvPr>
        </p:nvSpPr>
        <p:spPr>
          <a:xfrm>
            <a:off x="171450" y="1857375"/>
            <a:ext cx="11844338" cy="4319587"/>
          </a:xfrm>
        </p:spPr>
        <p:txBody>
          <a:bodyPr>
            <a:normAutofit/>
          </a:bodyPr>
          <a:lstStyle/>
          <a:p>
            <a:r>
              <a:rPr lang="az-Latn-AZ" sz="3200" dirty="0" smtClean="0">
                <a:solidFill>
                  <a:schemeClr val="bg1"/>
                </a:solidFill>
                <a:latin typeface="Times New Roman" pitchFamily="18" charset="0"/>
                <a:cs typeface="Times New Roman" pitchFamily="18" charset="0"/>
              </a:rPr>
              <a:t>Akademik </a:t>
            </a:r>
            <a:r>
              <a:rPr lang="az-Latn-AZ" sz="3200" dirty="0">
                <a:solidFill>
                  <a:schemeClr val="bg1"/>
                </a:solidFill>
                <a:latin typeface="Times New Roman" pitchFamily="18" charset="0"/>
                <a:cs typeface="Times New Roman" pitchFamily="18" charset="0"/>
              </a:rPr>
              <a:t>yazıda istifadə edəcəyiniz məlumat mənbələri, bir qayda olaraq, etibarlı mənbələr olmalıdır. Akademik mühitdə etibarlı mənbə dedikdə, adətən, nəşr edilmiş material başa düşülür. Bu </a:t>
            </a:r>
            <a:r>
              <a:rPr lang="az-Latn-AZ" sz="3200" b="1" i="1" dirty="0">
                <a:solidFill>
                  <a:schemeClr val="bg1"/>
                </a:solidFill>
                <a:latin typeface="Times New Roman" pitchFamily="18" charset="0"/>
                <a:cs typeface="Times New Roman" pitchFamily="18" charset="0"/>
              </a:rPr>
              <a:t>material aşağıdakı formada ola bilər</a:t>
            </a:r>
            <a:r>
              <a:rPr lang="az-Latn-AZ" sz="3200" dirty="0" smtClean="0">
                <a:solidFill>
                  <a:schemeClr val="bg1"/>
                </a:solidFill>
                <a:latin typeface="Times New Roman" pitchFamily="18" charset="0"/>
                <a:cs typeface="Times New Roman" pitchFamily="18" charset="0"/>
              </a:rPr>
              <a:t>:</a:t>
            </a:r>
            <a:endParaRPr lang="en-US" sz="3200"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1605488664"/>
              </p:ext>
            </p:extLst>
          </p:nvPr>
        </p:nvGraphicFramePr>
        <p:xfrm>
          <a:off x="531904" y="4137660"/>
          <a:ext cx="11315700" cy="2366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83919789"/>
      </p:ext>
    </p:extLst>
  </p:cSld>
  <p:clrMapOvr>
    <a:masterClrMapping/>
  </p:clrMapOvr>
  <mc:AlternateContent xmlns:mc="http://schemas.openxmlformats.org/markup-compatibility/2006">
    <mc:Choice xmlns=""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8" y="128589"/>
            <a:ext cx="12063412" cy="1016000"/>
          </a:xfrm>
        </p:spPr>
        <p:txBody>
          <a:bodyPr>
            <a:normAutofit/>
          </a:bodyPr>
          <a:lstStyle/>
          <a:p>
            <a:pPr algn="ctr"/>
            <a:r>
              <a:rPr lang="ru-RU" sz="4000" b="1" i="1" dirty="0">
                <a:solidFill>
                  <a:schemeClr val="bg1"/>
                </a:solidFill>
                <a:latin typeface="Times New Roman" pitchFamily="18" charset="0"/>
                <a:cs typeface="Times New Roman" pitchFamily="18" charset="0"/>
              </a:rPr>
              <a:t>Aşağıdakı məlumat və dəlillər akademik mənbələr </a:t>
            </a:r>
            <a:r>
              <a:rPr lang="ru-RU" sz="4000" b="1" i="1" dirty="0" smtClean="0">
                <a:solidFill>
                  <a:schemeClr val="bg1"/>
                </a:solidFill>
                <a:latin typeface="Times New Roman" pitchFamily="18" charset="0"/>
                <a:cs typeface="Times New Roman" pitchFamily="18" charset="0"/>
              </a:rPr>
              <a:t>deyil</a:t>
            </a:r>
            <a:r>
              <a:rPr lang="az-Latn-AZ" sz="4000" b="1" i="1" dirty="0">
                <a:solidFill>
                  <a:schemeClr val="bg1"/>
                </a:solidFill>
                <a:latin typeface="Times New Roman" pitchFamily="18" charset="0"/>
                <a:cs typeface="Times New Roman" pitchFamily="18" charset="0"/>
              </a:rPr>
              <a:t>:</a:t>
            </a:r>
            <a:endParaRPr lang="en-US" sz="4000" i="1"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1024269814"/>
              </p:ext>
            </p:extLst>
          </p:nvPr>
        </p:nvGraphicFramePr>
        <p:xfrm>
          <a:off x="0" y="1685926"/>
          <a:ext cx="12192000" cy="5172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21710164"/>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ru-RU" sz="6000" b="1" i="1" dirty="0">
                <a:solidFill>
                  <a:schemeClr val="bg1"/>
                </a:solidFill>
                <a:latin typeface="Times New Roman" pitchFamily="18" charset="0"/>
                <a:cs typeface="Times New Roman" pitchFamily="18" charset="0"/>
              </a:rPr>
              <a:t>Müəllifə istinad </a:t>
            </a:r>
            <a:r>
              <a:rPr lang="ru-RU" sz="6000" b="1" i="1" dirty="0" smtClean="0">
                <a:solidFill>
                  <a:schemeClr val="bg1"/>
                </a:solidFill>
                <a:latin typeface="Times New Roman" pitchFamily="18" charset="0"/>
                <a:cs typeface="Times New Roman" pitchFamily="18" charset="0"/>
              </a:rPr>
              <a:t>etmə</a:t>
            </a:r>
            <a:endParaRPr lang="en-US" sz="6000"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666750" y="2443163"/>
            <a:ext cx="10858500" cy="3729038"/>
          </a:xfrm>
        </p:spPr>
        <p:txBody>
          <a:bodyPr>
            <a:noAutofit/>
          </a:bodyPr>
          <a:lstStyle/>
          <a:p>
            <a:r>
              <a:rPr lang="ru-RU" sz="2600" dirty="0" smtClean="0">
                <a:solidFill>
                  <a:schemeClr val="bg1"/>
                </a:solidFill>
                <a:latin typeface="Times New Roman" pitchFamily="18" charset="0"/>
                <a:cs typeface="Times New Roman" pitchFamily="18" charset="0"/>
              </a:rPr>
              <a:t>Akademik </a:t>
            </a:r>
            <a:r>
              <a:rPr lang="ru-RU" sz="2600" dirty="0">
                <a:solidFill>
                  <a:schemeClr val="bg1"/>
                </a:solidFill>
                <a:latin typeface="Times New Roman" pitchFamily="18" charset="0"/>
                <a:cs typeface="Times New Roman" pitchFamily="18" charset="0"/>
              </a:rPr>
              <a:t>yazının əsas xüsusiyyətlərindən biri öz fikirlərinizi əsaslandırmaq üçün ədəbiyyatdan istifadə etməkdir. Bu, sizdən müəyyən bir tədqiqat sahəsindəki məsələnin müxtəlif tərəflərini təhlil etmək üçün ədəbiyyatla ətraflı tanışlıq tələb edir.</a:t>
            </a:r>
            <a:endParaRPr lang="en-US" sz="2600" dirty="0">
              <a:solidFill>
                <a:schemeClr val="bg1"/>
              </a:solidFill>
              <a:latin typeface="Times New Roman" pitchFamily="18" charset="0"/>
              <a:cs typeface="Times New Roman" pitchFamily="18" charset="0"/>
            </a:endParaRPr>
          </a:p>
          <a:p>
            <a:r>
              <a:rPr lang="ru-RU" sz="2600" dirty="0">
                <a:solidFill>
                  <a:schemeClr val="bg1"/>
                </a:solidFill>
                <a:latin typeface="Times New Roman" pitchFamily="18" charset="0"/>
                <a:cs typeface="Times New Roman" pitchFamily="18" charset="0"/>
              </a:rPr>
              <a:t>Bu, o, deməkdir ki, bu müəllifləri elmi </a:t>
            </a:r>
            <a:r>
              <a:rPr lang="az-Latn-AZ" sz="2600" dirty="0" smtClean="0">
                <a:solidFill>
                  <a:schemeClr val="bg1"/>
                </a:solidFill>
                <a:latin typeface="Times New Roman" pitchFamily="18" charset="0"/>
                <a:cs typeface="Times New Roman" pitchFamily="18" charset="0"/>
              </a:rPr>
              <a:t>yazı işinizə </a:t>
            </a:r>
            <a:r>
              <a:rPr lang="ru-RU" sz="2600" dirty="0" smtClean="0">
                <a:solidFill>
                  <a:schemeClr val="bg1"/>
                </a:solidFill>
                <a:latin typeface="Times New Roman" pitchFamily="18" charset="0"/>
                <a:cs typeface="Times New Roman" pitchFamily="18" charset="0"/>
              </a:rPr>
              <a:t>daxil </a:t>
            </a:r>
            <a:r>
              <a:rPr lang="ru-RU" sz="2600" dirty="0">
                <a:solidFill>
                  <a:schemeClr val="bg1"/>
                </a:solidFill>
                <a:latin typeface="Times New Roman" pitchFamily="18" charset="0"/>
                <a:cs typeface="Times New Roman" pitchFamily="18" charset="0"/>
              </a:rPr>
              <a:t>edərək və onların fikirlərini qeyd etməkl ə, müəyyən bir ədəbiyyat araşdırmanız nəticəsində siz ortaya yenilik gətirmişsiniz. Yazınızda müəlliflərə istinad edilən bu üslub adətən, istinad etmə, və yaxud mətnarası istinadetmə adlanır</a:t>
            </a:r>
            <a:r>
              <a:rPr lang="ru-RU" sz="2600" dirty="0" smtClean="0">
                <a:solidFill>
                  <a:schemeClr val="bg1"/>
                </a:solidFill>
                <a:latin typeface="Times New Roman" pitchFamily="18" charset="0"/>
                <a:cs typeface="Times New Roman" pitchFamily="18" charset="0"/>
              </a:rPr>
              <a:t>.</a:t>
            </a:r>
            <a:endParaRPr lang="en-US" sz="26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45166545"/>
      </p:ext>
    </p:extLst>
  </p:cSld>
  <p:clrMapOvr>
    <a:masterClrMapping/>
  </p:clrMapOvr>
  <mc:AlternateContent xmlns:mc="http://schemas.openxmlformats.org/markup-compatibility/2006">
    <mc:Choice xmlns=""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1311275"/>
            <a:ext cx="10644188" cy="170021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z-Latn-AZ" sz="2400" b="1" dirty="0">
                <a:solidFill>
                  <a:schemeClr val="bg1"/>
                </a:solidFill>
                <a:latin typeface="Times New Roman" pitchFamily="18" charset="0"/>
                <a:cs typeface="Times New Roman" pitchFamily="18" charset="0"/>
              </a:rPr>
              <a:t>İstinadı həm cümlənin ortasında, həm də mötərizədə göstərə bilərsiniz. Hər iki metod məqbuldur. Bununla belə, istinad edərkən oxucu üçün müxtəliflik nümayiş etdirməyiniz arzuolunandır. Bu səbəbdən də, hər iki metoddan bir-birini əvəzləyərək istifadə etməyə çalışın.</a:t>
            </a:r>
            <a:endParaRPr lang="en-US" sz="2400" b="1" dirty="0">
              <a:solidFill>
                <a:schemeClr val="bg1"/>
              </a:solidFill>
              <a:latin typeface="Times New Roman" pitchFamily="18" charset="0"/>
              <a:cs typeface="Times New Roman" pitchFamily="18" charset="0"/>
            </a:endParaRPr>
          </a:p>
        </p:txBody>
      </p:sp>
      <p:sp>
        <p:nvSpPr>
          <p:cNvPr id="6" name="Rounded Rectangle 5"/>
          <p:cNvSpPr/>
          <p:nvPr/>
        </p:nvSpPr>
        <p:spPr>
          <a:xfrm>
            <a:off x="1162049" y="3286126"/>
            <a:ext cx="10644188" cy="1638300"/>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z-Latn-AZ" sz="2400" b="1" dirty="0">
                <a:solidFill>
                  <a:schemeClr val="bg1"/>
                </a:solidFill>
              </a:rPr>
              <a:t>Cümlənizdə müəllifləri təqdim edərkən, məs., "İsmayılov deyir..., Əkbərov bildirir” kimi eyni felləri işlətməkdən yaxa qurtarmağınız və cümlədəki istinadlarınıza müxtəliflik gətirmək üçün, aşağıdakı fellər siyahısından istifadə edə bilərsiniz: razılaşır, təsdiq edir, inanır, qəbul edir, iddia edir, mübahisə açır və s.</a:t>
            </a:r>
            <a:endParaRPr lang="en-US" sz="2400" b="1" dirty="0">
              <a:solidFill>
                <a:schemeClr val="bg1"/>
              </a:solidFill>
            </a:endParaRPr>
          </a:p>
        </p:txBody>
      </p:sp>
      <p:sp>
        <p:nvSpPr>
          <p:cNvPr id="7" name="Rounded Rectangle 6"/>
          <p:cNvSpPr/>
          <p:nvPr/>
        </p:nvSpPr>
        <p:spPr>
          <a:xfrm>
            <a:off x="1800224" y="5205412"/>
            <a:ext cx="10391775" cy="1652587"/>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az-Latn-AZ" sz="2400" b="1" dirty="0">
                <a:solidFill>
                  <a:schemeClr val="bg1"/>
                </a:solidFill>
              </a:rPr>
              <a:t>Eyni soyadı daşıyan iki və ya daha çox müəllif olduğu təqdirdə, nəşr ilindən asılı olmayaraq, mənbələri bir-birindən fərqləndirmək üçün müəlliflərin adlarının və atalarının adlarının baş hərflərini də istinada daxil edin. </a:t>
            </a:r>
            <a:endParaRPr lang="en-US" sz="2400" b="1" dirty="0">
              <a:solidFill>
                <a:schemeClr val="bg1"/>
              </a:solidFill>
            </a:endParaRPr>
          </a:p>
        </p:txBody>
      </p:sp>
      <p:sp>
        <p:nvSpPr>
          <p:cNvPr id="8" name="Title 1"/>
          <p:cNvSpPr>
            <a:spLocks noGrp="1"/>
          </p:cNvSpPr>
          <p:nvPr>
            <p:ph type="title"/>
          </p:nvPr>
        </p:nvSpPr>
        <p:spPr>
          <a:xfrm>
            <a:off x="838200" y="0"/>
            <a:ext cx="10515600" cy="1325563"/>
          </a:xfrm>
        </p:spPr>
        <p:txBody>
          <a:bodyPr>
            <a:normAutofit/>
          </a:bodyPr>
          <a:lstStyle/>
          <a:p>
            <a:pPr algn="ctr"/>
            <a:r>
              <a:rPr lang="az-Latn-AZ" sz="6000" b="1" i="1" dirty="0">
                <a:solidFill>
                  <a:schemeClr val="bg1"/>
                </a:solidFill>
                <a:latin typeface="Times New Roman" pitchFamily="18" charset="0"/>
                <a:cs typeface="Times New Roman" pitchFamily="18" charset="0"/>
              </a:rPr>
              <a:t>Müəllifə istinad </a:t>
            </a:r>
            <a:r>
              <a:rPr lang="az-Latn-AZ" sz="6000" b="1" i="1" dirty="0" smtClean="0">
                <a:solidFill>
                  <a:schemeClr val="bg1"/>
                </a:solidFill>
                <a:latin typeface="Times New Roman" pitchFamily="18" charset="0"/>
                <a:cs typeface="Times New Roman" pitchFamily="18" charset="0"/>
              </a:rPr>
              <a:t>məsləhətləri</a:t>
            </a:r>
            <a:endParaRPr lang="en-US" sz="6000" i="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672804192"/>
      </p:ext>
    </p:extLst>
  </p:cSld>
  <p:clrMapOvr>
    <a:masterClrMapping/>
  </p:clrMapOvr>
  <mc:AlternateContent xmlns:mc="http://schemas.openxmlformats.org/markup-compatibility/2006">
    <mc:Choice xmlns=""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35019" y="208129"/>
            <a:ext cx="5063319" cy="788158"/>
          </a:xfrm>
        </p:spPr>
        <p:txBody>
          <a:bodyPr/>
          <a:lstStyle/>
          <a:p>
            <a:pPr algn="ctr"/>
            <a:r>
              <a:rPr lang="az-Latn-AZ" b="1" i="1" dirty="0" smtClean="0">
                <a:solidFill>
                  <a:schemeClr val="bg1"/>
                </a:solidFill>
                <a:latin typeface="Times New Roman" pitchFamily="18" charset="0"/>
                <a:cs typeface="Times New Roman" pitchFamily="18" charset="0"/>
              </a:rPr>
              <a:t>Ədəbiyyat</a:t>
            </a:r>
            <a:endParaRPr lang="az-Latn-AZ" i="1" dirty="0">
              <a:solidFill>
                <a:schemeClr val="bg1"/>
              </a:solidFill>
            </a:endParaRPr>
          </a:p>
        </p:txBody>
      </p:sp>
      <p:sp>
        <p:nvSpPr>
          <p:cNvPr id="3" name="Объект 2"/>
          <p:cNvSpPr>
            <a:spLocks noGrp="1"/>
          </p:cNvSpPr>
          <p:nvPr>
            <p:ph idx="1"/>
          </p:nvPr>
        </p:nvSpPr>
        <p:spPr>
          <a:xfrm>
            <a:off x="152400" y="1143000"/>
            <a:ext cx="12192000" cy="5638800"/>
          </a:xfrm>
        </p:spPr>
        <p:txBody>
          <a:bodyPr>
            <a:noAutofit/>
          </a:bodyPr>
          <a:lstStyle/>
          <a:p>
            <a:pPr marL="571500" lvl="0" indent="-571500">
              <a:lnSpc>
                <a:spcPct val="100000"/>
              </a:lnSpc>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T.Ə.Əbdülhəsənli, T.Ə.Xəlilova, M.B.Əmrahova. “Azərbaycan dili və nitq mədəniyyəti” (interaktiv dərslik). Bakı, 2020.</a:t>
            </a:r>
            <a:endParaRPr lang="en-US" sz="2400" dirty="0">
              <a:solidFill>
                <a:schemeClr val="bg1"/>
              </a:solidFill>
              <a:latin typeface="Times New Roman" panose="02020603050405020304" pitchFamily="18" charset="0"/>
              <a:cs typeface="Times New Roman" panose="02020603050405020304" pitchFamily="18" charset="0"/>
            </a:endParaRPr>
          </a:p>
          <a:p>
            <a:pPr marL="571500" lvl="0" indent="-571500">
              <a:lnSpc>
                <a:spcPct val="100000"/>
              </a:lnSpc>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N.Məmmədli, “Azərbaycan dili və nitq mədəniyyəti” I cild. Bakı, 2020.</a:t>
            </a:r>
            <a:endParaRPr lang="en-US" sz="2400" dirty="0">
              <a:solidFill>
                <a:schemeClr val="bg1"/>
              </a:solidFill>
              <a:latin typeface="Times New Roman" panose="02020603050405020304" pitchFamily="18" charset="0"/>
              <a:cs typeface="Times New Roman" panose="02020603050405020304" pitchFamily="18" charset="0"/>
            </a:endParaRPr>
          </a:p>
          <a:p>
            <a:pPr marL="571500" lvl="0" indent="-571500">
              <a:lnSpc>
                <a:spcPct val="100000"/>
              </a:lnSpc>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Z. Qafarlı. “Nitqin kommunikativ registrlərinin tədqiqi”. Bakı, 2017.</a:t>
            </a:r>
            <a:endParaRPr lang="en-US" sz="2400" dirty="0">
              <a:solidFill>
                <a:schemeClr val="bg1"/>
              </a:solidFill>
              <a:latin typeface="Times New Roman" panose="02020603050405020304" pitchFamily="18" charset="0"/>
              <a:cs typeface="Times New Roman" panose="02020603050405020304" pitchFamily="18" charset="0"/>
            </a:endParaRPr>
          </a:p>
          <a:p>
            <a:pPr marL="571500" lvl="0" indent="-571500">
              <a:lnSpc>
                <a:spcPct val="100000"/>
              </a:lnSpc>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T.Əbdülhəsənli, S.Zülfüqarlı, A.Rzai. “Azərbaycan dili və nitq mədəniyyəti</a:t>
            </a:r>
            <a:r>
              <a:rPr lang="az-Latn-AZ" sz="2400" dirty="0" smtClean="0">
                <a:solidFill>
                  <a:schemeClr val="bg1"/>
                </a:solidFill>
                <a:latin typeface="Times New Roman" panose="02020603050405020304" pitchFamily="18" charset="0"/>
                <a:cs typeface="Times New Roman" panose="02020603050405020304" pitchFamily="18" charset="0"/>
              </a:rPr>
              <a:t>”. </a:t>
            </a:r>
            <a:r>
              <a:rPr lang="az-Latn-AZ" sz="2400" dirty="0">
                <a:solidFill>
                  <a:schemeClr val="bg1"/>
                </a:solidFill>
                <a:latin typeface="Times New Roman" panose="02020603050405020304" pitchFamily="18" charset="0"/>
                <a:cs typeface="Times New Roman" panose="02020603050405020304" pitchFamily="18" charset="0"/>
              </a:rPr>
              <a:t>Bakı, 2014.</a:t>
            </a:r>
            <a:endParaRPr lang="en-US" sz="2400" dirty="0">
              <a:solidFill>
                <a:schemeClr val="bg1"/>
              </a:solidFill>
              <a:latin typeface="Times New Roman" panose="02020603050405020304" pitchFamily="18" charset="0"/>
              <a:cs typeface="Times New Roman" panose="02020603050405020304" pitchFamily="18" charset="0"/>
            </a:endParaRPr>
          </a:p>
          <a:p>
            <a:pPr marL="571500" lvl="0" indent="-571500">
              <a:lnSpc>
                <a:spcPct val="100000"/>
              </a:lnSpc>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F.Şiriyev. “Azərbaycan dilinin nitq mədəniyyəti və ritorika”. Bakı, 2014.</a:t>
            </a:r>
            <a:endParaRPr lang="en-US" sz="2400" dirty="0">
              <a:solidFill>
                <a:schemeClr val="bg1"/>
              </a:solidFill>
              <a:latin typeface="Times New Roman" panose="02020603050405020304" pitchFamily="18" charset="0"/>
              <a:cs typeface="Times New Roman" panose="02020603050405020304" pitchFamily="18" charset="0"/>
            </a:endParaRPr>
          </a:p>
          <a:p>
            <a:pPr marL="571500" lvl="0" indent="-571500">
              <a:lnSpc>
                <a:spcPct val="100000"/>
              </a:lnSpc>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E. Musayev. “Kargüzarlığın təşkili”. Bakı, 2008</a:t>
            </a:r>
            <a:r>
              <a:rPr lang="az-Latn-AZ"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marL="571500" lvl="0" indent="-571500">
              <a:lnSpc>
                <a:spcPct val="100000"/>
              </a:lnSpc>
              <a:buFont typeface="+mj-lt"/>
              <a:buAutoNum type="arabicPeriod"/>
            </a:pPr>
            <a:r>
              <a:rPr lang="en-US" sz="2400" dirty="0" smtClean="0">
                <a:solidFill>
                  <a:schemeClr val="bg1"/>
                </a:solidFill>
                <a:latin typeface="Times New Roman" panose="02020603050405020304" pitchFamily="18" charset="0"/>
                <a:cs typeface="Times New Roman" panose="02020603050405020304" pitchFamily="18" charset="0"/>
              </a:rPr>
              <a:t>T</a:t>
            </a:r>
            <a:r>
              <a:rPr lang="az-Latn-AZ" sz="2400" dirty="0" smtClean="0">
                <a:solidFill>
                  <a:schemeClr val="bg1"/>
                </a:solidFill>
                <a:latin typeface="Times New Roman" panose="02020603050405020304" pitchFamily="18" charset="0"/>
                <a:cs typeface="Times New Roman" panose="02020603050405020304" pitchFamily="18" charset="0"/>
              </a:rPr>
              <a:t>.Ə.Əbdülhəsənli, A.Hüseynova </a:t>
            </a:r>
            <a:r>
              <a:rPr lang="az-Latn-AZ" sz="2400" dirty="0">
                <a:solidFill>
                  <a:schemeClr val="bg1"/>
                </a:solidFill>
                <a:latin typeface="Times New Roman" panose="02020603050405020304" pitchFamily="18" charset="0"/>
                <a:cs typeface="Times New Roman" panose="02020603050405020304" pitchFamily="18" charset="0"/>
              </a:rPr>
              <a:t>“ </a:t>
            </a:r>
            <a:r>
              <a:rPr lang="az-Latn-AZ" sz="2400" dirty="0" smtClean="0">
                <a:solidFill>
                  <a:schemeClr val="bg1"/>
                </a:solidFill>
                <a:latin typeface="Times New Roman" panose="02020603050405020304" pitchFamily="18" charset="0"/>
                <a:cs typeface="Times New Roman" panose="02020603050405020304" pitchFamily="18" charset="0"/>
              </a:rPr>
              <a:t>İşgüzar yazışmalar</a:t>
            </a:r>
            <a:r>
              <a:rPr lang="az-Latn-AZ" sz="2400" dirty="0">
                <a:solidFill>
                  <a:schemeClr val="bg1"/>
                </a:solidFill>
                <a:latin typeface="Times New Roman" panose="02020603050405020304" pitchFamily="18" charset="0"/>
                <a:cs typeface="Times New Roman" panose="02020603050405020304" pitchFamily="18" charset="0"/>
              </a:rPr>
              <a:t>”</a:t>
            </a:r>
            <a:r>
              <a:rPr lang="az-Latn-AZ" sz="2400" dirty="0" smtClean="0">
                <a:solidFill>
                  <a:schemeClr val="bg1"/>
                </a:solidFill>
                <a:latin typeface="Times New Roman" panose="02020603050405020304" pitchFamily="18" charset="0"/>
                <a:cs typeface="Times New Roman" panose="02020603050405020304" pitchFamily="18" charset="0"/>
              </a:rPr>
              <a:t> (dərslik). Bakı,2014</a:t>
            </a:r>
          </a:p>
          <a:p>
            <a:pPr marL="571500" lvl="0" indent="-571500">
              <a:lnSpc>
                <a:spcPct val="100000"/>
              </a:lnSpc>
              <a:buFont typeface="+mj-lt"/>
              <a:buAutoNum type="arabicPeriod"/>
            </a:pPr>
            <a:r>
              <a:rPr lang="az-Latn-AZ" sz="2400" dirty="0" smtClean="0">
                <a:solidFill>
                  <a:schemeClr val="bg1"/>
                </a:solidFill>
                <a:latin typeface="Times New Roman" panose="02020603050405020304" pitchFamily="18" charset="0"/>
                <a:cs typeface="Times New Roman" panose="02020603050405020304" pitchFamily="18" charset="0"/>
              </a:rPr>
              <a:t>T.Ə.Əbdülhəsənli, </a:t>
            </a:r>
            <a:r>
              <a:rPr lang="az-Latn-AZ" sz="2400" dirty="0">
                <a:solidFill>
                  <a:schemeClr val="bg1"/>
                </a:solidFill>
                <a:latin typeface="Times New Roman" panose="02020603050405020304" pitchFamily="18" charset="0"/>
                <a:cs typeface="Times New Roman" panose="02020603050405020304" pitchFamily="18" charset="0"/>
              </a:rPr>
              <a:t>A.Hüseynova “ İşgüzar yazışmalar ”</a:t>
            </a:r>
            <a:r>
              <a:rPr lang="az-Latn-AZ" sz="2400" dirty="0" smtClean="0">
                <a:solidFill>
                  <a:schemeClr val="bg1"/>
                </a:solidFill>
                <a:latin typeface="Times New Roman" panose="02020603050405020304" pitchFamily="18" charset="0"/>
                <a:cs typeface="Times New Roman" panose="02020603050405020304" pitchFamily="18" charset="0"/>
              </a:rPr>
              <a:t> (dərslik). Bakı,2015</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5512240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337" y="404948"/>
            <a:ext cx="8739052" cy="1029955"/>
          </a:xfrm>
        </p:spPr>
        <p:txBody>
          <a:bodyPr>
            <a:noAutofit/>
          </a:bodyPr>
          <a:lstStyle/>
          <a:p>
            <a:pPr algn="ctr"/>
            <a:r>
              <a:rPr lang="ru-RU" b="1" i="1" dirty="0">
                <a:solidFill>
                  <a:schemeClr val="bg1"/>
                </a:solidFill>
                <a:latin typeface="Times New Roman" pitchFamily="18" charset="0"/>
                <a:cs typeface="Times New Roman" pitchFamily="18" charset="0"/>
              </a:rPr>
              <a:t>Başqa müəlliflərin fikirlərini öz sözlərinizlə </a:t>
            </a:r>
            <a:r>
              <a:rPr lang="ru-RU" b="1" i="1" dirty="0" smtClean="0">
                <a:solidFill>
                  <a:schemeClr val="bg1"/>
                </a:solidFill>
                <a:latin typeface="Times New Roman" pitchFamily="18" charset="0"/>
                <a:cs typeface="Times New Roman" pitchFamily="18" charset="0"/>
              </a:rPr>
              <a:t>demək</a:t>
            </a:r>
            <a:endParaRPr lang="en-US" i="1"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979714" y="1946366"/>
            <a:ext cx="10371909" cy="3146138"/>
          </a:xfrm>
        </p:spPr>
        <p:txBody>
          <a:bodyPr>
            <a:noAutofit/>
          </a:bodyPr>
          <a:lstStyle/>
          <a:p>
            <a:r>
              <a:rPr lang="ru-RU" dirty="0" smtClean="0">
                <a:solidFill>
                  <a:schemeClr val="bg1"/>
                </a:solidFill>
                <a:latin typeface="Times New Roman" pitchFamily="18" charset="0"/>
                <a:cs typeface="Times New Roman" pitchFamily="18" charset="0"/>
              </a:rPr>
              <a:t>Başqa </a:t>
            </a:r>
            <a:r>
              <a:rPr lang="ru-RU" dirty="0">
                <a:solidFill>
                  <a:schemeClr val="bg1"/>
                </a:solidFill>
                <a:latin typeface="Times New Roman" pitchFamily="18" charset="0"/>
                <a:cs typeface="Times New Roman" pitchFamily="18" charset="0"/>
              </a:rPr>
              <a:t>müəllifin ideyalarını öz sözlərinizlə deyə bilməniz vacibdir, çünki bu, sizin konsepsiya və fikirləri anladığınıza dəlalət edir. Verilmiş məlumatdakı mənanı əhəmiyyətli də rəcədə dəyişmədən yalnız formanı dəyişmək ciddi bacarıq tələb edir. Amma əslində, təcrübə ilə bu, asanlaşır. İzahlı lüğətləri və tezaurusları müəllif ideyalarını öz sözlərinizlə ifadə etməyin faydalı metodu hesab etmək olar. Məsələ budur ki, əlinizin altında nə qədər çox söz ehtiyatı varsa, ilkin mənanı mümkün qədər çox saxlamaqla, başqalarının sözlərinin formasını dəyişdirmək imkanınız bir o qədər çox olacaq. Müəllif ideyalarını öz sözlərinizə çevirməyin iki yolu vardır</a:t>
            </a:r>
            <a:r>
              <a:rPr lang="ru-RU" dirty="0" smtClean="0">
                <a:solidFill>
                  <a:schemeClr val="bg1"/>
                </a:solidFill>
                <a:latin typeface="Times New Roman" pitchFamily="18" charset="0"/>
                <a:cs typeface="Times New Roman" pitchFamily="18" charset="0"/>
              </a:rPr>
              <a:t>:</a:t>
            </a:r>
            <a:endParaRPr lang="en-US" b="1" i="1" dirty="0">
              <a:solidFill>
                <a:schemeClr val="bg1"/>
              </a:solidFill>
              <a:latin typeface="Times New Roman" pitchFamily="18" charset="0"/>
              <a:cs typeface="Times New Roman" pitchFamily="18" charset="0"/>
            </a:endParaRPr>
          </a:p>
        </p:txBody>
      </p:sp>
      <p:graphicFrame>
        <p:nvGraphicFramePr>
          <p:cNvPr id="4" name="Diagram 3"/>
          <p:cNvGraphicFramePr/>
          <p:nvPr>
            <p:extLst>
              <p:ext uri="{D42A27DB-BD31-4B8C-83A1-F6EECF244321}">
                <p14:modId xmlns="" xmlns:p14="http://schemas.microsoft.com/office/powerpoint/2010/main" val="29497035"/>
              </p:ext>
            </p:extLst>
          </p:nvPr>
        </p:nvGraphicFramePr>
        <p:xfrm>
          <a:off x="1255040" y="4986337"/>
          <a:ext cx="9869488" cy="1394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084537306"/>
      </p:ext>
    </p:extLst>
  </p:cSld>
  <p:clrMapOvr>
    <a:masterClrMapping/>
  </p:clrMapOvr>
  <mc:AlternateContent xmlns:mc="http://schemas.openxmlformats.org/markup-compatibility/2006">
    <mc:Choice xmlns=""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az-Latn-AZ" b="1" dirty="0" smtClean="0">
                <a:solidFill>
                  <a:schemeClr val="bg1"/>
                </a:solidFill>
                <a:latin typeface="Times New Roman" pitchFamily="18" charset="0"/>
                <a:cs typeface="Times New Roman" pitchFamily="18" charset="0"/>
              </a:rPr>
              <a:t>AKADEMİK YAZI YAZARKƏN NƏLƏRƏ ƏMƏL ETMƏLİ?</a:t>
            </a:r>
            <a:r>
              <a:rPr lang="ru-RU" dirty="0" smtClean="0"/>
              <a:t/>
            </a:r>
            <a:br>
              <a:rPr lang="ru-RU" dirty="0" smtClean="0"/>
            </a:br>
            <a:endParaRPr lang="az-Latn-AZ" dirty="0"/>
          </a:p>
        </p:txBody>
      </p:sp>
      <p:sp>
        <p:nvSpPr>
          <p:cNvPr id="3" name="Содержимое 2"/>
          <p:cNvSpPr>
            <a:spLocks noGrp="1"/>
          </p:cNvSpPr>
          <p:nvPr>
            <p:ph idx="1"/>
          </p:nvPr>
        </p:nvSpPr>
        <p:spPr/>
        <p:txBody>
          <a:bodyPr>
            <a:normAutofit lnSpcReduction="10000"/>
          </a:bodyPr>
          <a:lstStyle/>
          <a:p>
            <a:r>
              <a:rPr lang="az-Latn-AZ" b="1" dirty="0" smtClean="0">
                <a:solidFill>
                  <a:schemeClr val="bg1"/>
                </a:solidFill>
                <a:latin typeface="Times New Roman" pitchFamily="18" charset="0"/>
                <a:cs typeface="Times New Roman" pitchFamily="18" charset="0"/>
              </a:rPr>
              <a:t>Doğru mövzunu seçin.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Ətraflı araşdırma aparın.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Məzmunu formalaşdırın.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Sadəcə başlayın!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Köçürməyin, öz fikrinizi təqdim edin.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Struktur və ideyaların ardıcıllığına diqqət edin.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Arqument və əks-arqumentlərini qurun.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Soruşmaqdan çəkinməyin.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Yenilikçi və yaradıcı olun.</a:t>
            </a:r>
            <a:endParaRPr lang="ru-RU" dirty="0" smtClean="0">
              <a:solidFill>
                <a:schemeClr val="bg1"/>
              </a:solidFill>
              <a:latin typeface="Times New Roman" pitchFamily="18" charset="0"/>
              <a:cs typeface="Times New Roman" pitchFamily="18" charset="0"/>
            </a:endParaRPr>
          </a:p>
          <a:p>
            <a:r>
              <a:rPr lang="az-Latn-AZ" b="1" dirty="0" smtClean="0">
                <a:solidFill>
                  <a:schemeClr val="bg1"/>
                </a:solidFill>
                <a:latin typeface="Times New Roman" pitchFamily="18" charset="0"/>
                <a:cs typeface="Times New Roman" pitchFamily="18" charset="0"/>
              </a:rPr>
              <a:t>Vaxtınızı düzgün bölüşdürün.</a:t>
            </a:r>
            <a:endParaRPr lang="ru-RU" dirty="0" smtClean="0">
              <a:solidFill>
                <a:schemeClr val="bg1"/>
              </a:solidFill>
              <a:latin typeface="Times New Roman" pitchFamily="18" charset="0"/>
              <a:cs typeface="Times New Roman" pitchFamily="18" charset="0"/>
            </a:endParaRPr>
          </a:p>
          <a:p>
            <a:endParaRPr lang="az-Latn-AZ"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az-Latn-AZ" b="1" dirty="0" smtClean="0">
                <a:solidFill>
                  <a:schemeClr val="bg1"/>
                </a:solidFill>
                <a:latin typeface="Times New Roman" pitchFamily="18" charset="0"/>
                <a:cs typeface="Times New Roman" pitchFamily="18" charset="0"/>
              </a:rPr>
              <a:t>Seminar dərsi üçün tapşırıqlar: </a:t>
            </a:r>
            <a:r>
              <a:rPr lang="ru-RU" sz="3600" dirty="0" smtClean="0">
                <a:solidFill>
                  <a:schemeClr val="bg1"/>
                </a:solidFill>
                <a:latin typeface="Times New Roman" pitchFamily="18" charset="0"/>
                <a:cs typeface="Times New Roman" pitchFamily="18" charset="0"/>
              </a:rPr>
              <a:t/>
            </a:r>
            <a:br>
              <a:rPr lang="ru-RU" sz="3600" dirty="0" smtClean="0">
                <a:solidFill>
                  <a:schemeClr val="bg1"/>
                </a:solidFill>
                <a:latin typeface="Times New Roman" pitchFamily="18" charset="0"/>
                <a:cs typeface="Times New Roman" pitchFamily="18" charset="0"/>
              </a:rPr>
            </a:br>
            <a:r>
              <a:rPr lang="az-Latn-AZ" dirty="0" smtClean="0">
                <a:solidFill>
                  <a:schemeClr val="bg1"/>
                </a:solidFill>
                <a:latin typeface="Times New Roman" pitchFamily="18" charset="0"/>
                <a:cs typeface="Times New Roman" pitchFamily="18" charset="0"/>
              </a:rPr>
              <a:t> </a:t>
            </a:r>
            <a:r>
              <a:rPr lang="ru-RU" sz="3600" dirty="0" smtClean="0">
                <a:solidFill>
                  <a:schemeClr val="bg1"/>
                </a:solidFill>
                <a:latin typeface="Times New Roman" pitchFamily="18" charset="0"/>
                <a:cs typeface="Times New Roman" pitchFamily="18" charset="0"/>
              </a:rPr>
              <a:t/>
            </a:r>
            <a:br>
              <a:rPr lang="ru-RU" sz="3600" dirty="0" smtClean="0">
                <a:solidFill>
                  <a:schemeClr val="bg1"/>
                </a:solidFill>
                <a:latin typeface="Times New Roman" pitchFamily="18" charset="0"/>
                <a:cs typeface="Times New Roman" pitchFamily="18" charset="0"/>
              </a:rPr>
            </a:br>
            <a:endParaRPr lang="az-Latn-AZ" dirty="0"/>
          </a:p>
        </p:txBody>
      </p:sp>
      <p:sp>
        <p:nvSpPr>
          <p:cNvPr id="3" name="Содержимое 2"/>
          <p:cNvSpPr>
            <a:spLocks noGrp="1"/>
          </p:cNvSpPr>
          <p:nvPr>
            <p:ph idx="1"/>
          </p:nvPr>
        </p:nvSpPr>
        <p:spPr>
          <a:xfrm>
            <a:off x="1188720" y="1410790"/>
            <a:ext cx="8861133" cy="4837610"/>
          </a:xfrm>
        </p:spPr>
        <p:txBody>
          <a:bodyPr>
            <a:normAutofit fontScale="92500" lnSpcReduction="10000"/>
          </a:bodyPr>
          <a:lstStyle/>
          <a:p>
            <a:pPr lvl="1"/>
            <a:r>
              <a:rPr lang="az-Latn-AZ" sz="2400" b="1" dirty="0" smtClean="0">
                <a:solidFill>
                  <a:schemeClr val="bg1"/>
                </a:solidFill>
                <a:latin typeface="Times New Roman" pitchFamily="18" charset="0"/>
                <a:cs typeface="Times New Roman" pitchFamily="18" charset="0"/>
              </a:rPr>
              <a:t>Akademik yazı növlərinin quruluşu haqqında məlumat yazın.</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Akademik yazının xüsusiyyətləri və növləri barəsində təqdimat hazırlayın. </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Akademik yazıda abstraktın daşıdığı funksiya haqqında bildiklərinizi söyləyin.</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Akademik mühitdə etibarlı mənbə dedikdə, nə başa düşülür? Bu haqda bildiklərinizi yazın. </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Sitatgətirmə - vasitəsiz nitq və vasitəli nitq kimi. Bildiklərinizi sadalayın. </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Akademik yazının redaktəsinə verilən tələbləri yazın.</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İstinadetmənin funksiyalarını sadalayın.  </a:t>
            </a:r>
            <a:endParaRPr lang="ru-RU" sz="2400" dirty="0" smtClean="0">
              <a:solidFill>
                <a:schemeClr val="bg1"/>
              </a:solidFill>
              <a:latin typeface="Times New Roman" pitchFamily="18" charset="0"/>
              <a:cs typeface="Times New Roman" pitchFamily="18" charset="0"/>
            </a:endParaRPr>
          </a:p>
          <a:p>
            <a:pPr lvl="1"/>
            <a:r>
              <a:rPr lang="az-Latn-AZ" sz="2400" b="1" dirty="0" smtClean="0">
                <a:solidFill>
                  <a:schemeClr val="bg1"/>
                </a:solidFill>
                <a:latin typeface="Times New Roman" pitchFamily="18" charset="0"/>
                <a:cs typeface="Times New Roman" pitchFamily="18" charset="0"/>
              </a:rPr>
              <a:t>Mənbələrin seçilməsi və meyarları barədə danışın.</a:t>
            </a:r>
            <a:endParaRPr lang="ru-RU" sz="2400" dirty="0" smtClean="0">
              <a:solidFill>
                <a:schemeClr val="bg1"/>
              </a:solidFill>
              <a:latin typeface="Times New Roman" pitchFamily="18" charset="0"/>
              <a:cs typeface="Times New Roman" pitchFamily="18" charset="0"/>
            </a:endParaRPr>
          </a:p>
          <a:p>
            <a:endParaRPr lang="az-Latn-A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2715" y="0"/>
            <a:ext cx="10515600" cy="1325563"/>
          </a:xfrm>
        </p:spPr>
        <p:txBody>
          <a:bodyPr>
            <a:normAutofit/>
          </a:bodyPr>
          <a:lstStyle/>
          <a:p>
            <a:pPr algn="ctr"/>
            <a:r>
              <a:rPr lang="az-Latn-AZ" sz="4800" b="1" i="1" dirty="0" smtClean="0">
                <a:solidFill>
                  <a:schemeClr val="bg1"/>
                </a:solidFill>
                <a:latin typeface="Times New Roman" panose="02020603050405020304" pitchFamily="18" charset="0"/>
                <a:cs typeface="Times New Roman" panose="02020603050405020304" pitchFamily="18" charset="0"/>
              </a:rPr>
              <a:t>Rus dilində əbədiyyat</a:t>
            </a:r>
            <a:endParaRPr lang="az-Latn-AZ" sz="4800" b="1" i="1" dirty="0">
              <a:solidFill>
                <a:schemeClr val="bg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0" y="1364343"/>
            <a:ext cx="11988800" cy="4812620"/>
          </a:xfrm>
        </p:spPr>
        <p:txBody>
          <a:bodyPr>
            <a:normAutofit/>
          </a:bodyPr>
          <a:lstStyle/>
          <a:p>
            <a:pPr marL="514350" lvl="0" indent="-514350">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Н. Д. Десяева   «Академическая коммуникация» Москва 2019</a:t>
            </a:r>
            <a:endParaRPr lang="en-US" sz="2400" dirty="0">
              <a:solidFill>
                <a:schemeClr val="bg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az-Latn-AZ" sz="2400" dirty="0">
                <a:solidFill>
                  <a:schemeClr val="bg1"/>
                </a:solidFill>
                <a:latin typeface="Times New Roman" panose="02020603050405020304" pitchFamily="18" charset="0"/>
                <a:cs typeface="Times New Roman" panose="02020603050405020304" pitchFamily="18" charset="0"/>
              </a:rPr>
              <a:t>Е. Б. Деревянкин    «Деловое общение» </a:t>
            </a:r>
            <a:r>
              <a:rPr lang="az-Latn-AZ" sz="2400" dirty="0" smtClean="0">
                <a:solidFill>
                  <a:schemeClr val="bg1"/>
                </a:solidFill>
                <a:latin typeface="Times New Roman" panose="02020603050405020304" pitchFamily="18" charset="0"/>
                <a:cs typeface="Times New Roman" panose="02020603050405020304" pitchFamily="18" charset="0"/>
              </a:rPr>
              <a:t>Екатеринбург</a:t>
            </a:r>
            <a:r>
              <a:rPr lang="ru-RU" sz="2400" dirty="0" smtClean="0">
                <a:solidFill>
                  <a:schemeClr val="bg1"/>
                </a:solidFill>
                <a:latin typeface="Times New Roman" panose="02020603050405020304" pitchFamily="18" charset="0"/>
                <a:cs typeface="Times New Roman" panose="02020603050405020304" pitchFamily="18" charset="0"/>
              </a:rPr>
              <a:t> </a:t>
            </a:r>
            <a:r>
              <a:rPr lang="ru-RU" sz="2400" dirty="0">
                <a:solidFill>
                  <a:schemeClr val="bg1"/>
                </a:solidFill>
                <a:latin typeface="Times New Roman" panose="02020603050405020304" pitchFamily="18" charset="0"/>
                <a:cs typeface="Times New Roman" panose="02020603050405020304" pitchFamily="18" charset="0"/>
              </a:rPr>
              <a:t>2015</a:t>
            </a:r>
            <a:endParaRPr lang="en-US" sz="2400" dirty="0">
              <a:solidFill>
                <a:schemeClr val="bg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ru-RU" sz="2400" dirty="0">
                <a:solidFill>
                  <a:schemeClr val="bg1"/>
                </a:solidFill>
                <a:latin typeface="Times New Roman" panose="02020603050405020304" pitchFamily="18" charset="0"/>
                <a:cs typeface="Times New Roman" panose="02020603050405020304" pitchFamily="18" charset="0"/>
              </a:rPr>
              <a:t>О. А. Казакова, А. Н. Серебренникова, Э. М. Филиппова «Деловая коммуникация» Тюмень 2013</a:t>
            </a:r>
            <a:endParaRPr lang="en-US" sz="2400" dirty="0">
              <a:solidFill>
                <a:schemeClr val="bg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ru-RU" sz="2400" dirty="0">
                <a:solidFill>
                  <a:schemeClr val="bg1"/>
                </a:solidFill>
                <a:latin typeface="Times New Roman" panose="02020603050405020304" pitchFamily="18" charset="0"/>
                <a:cs typeface="Times New Roman" panose="02020603050405020304" pitchFamily="18" charset="0"/>
              </a:rPr>
              <a:t>А.Я. </a:t>
            </a:r>
            <a:r>
              <a:rPr lang="az-Latn-AZ" sz="2400" dirty="0" smtClean="0">
                <a:solidFill>
                  <a:schemeClr val="bg1"/>
                </a:solidFill>
                <a:latin typeface="Times New Roman" panose="02020603050405020304" pitchFamily="18" charset="0"/>
                <a:cs typeface="Times New Roman" panose="02020603050405020304" pitchFamily="18" charset="0"/>
              </a:rPr>
              <a:t>Большунов</a:t>
            </a:r>
            <a:r>
              <a:rPr lang="ru-RU" sz="2400" dirty="0" smtClean="0">
                <a:solidFill>
                  <a:schemeClr val="bg1"/>
                </a:solidFill>
                <a:latin typeface="Times New Roman" panose="02020603050405020304" pitchFamily="18" charset="0"/>
                <a:cs typeface="Times New Roman" panose="02020603050405020304" pitchFamily="18" charset="0"/>
              </a:rPr>
              <a:t>, </a:t>
            </a:r>
            <a:r>
              <a:rPr lang="ru-RU" sz="2400" dirty="0">
                <a:solidFill>
                  <a:schemeClr val="bg1"/>
                </a:solidFill>
                <a:latin typeface="Times New Roman" panose="02020603050405020304" pitchFamily="18" charset="0"/>
                <a:cs typeface="Times New Roman" panose="02020603050405020304" pitchFamily="18" charset="0"/>
              </a:rPr>
              <a:t>Н.И. </a:t>
            </a:r>
            <a:r>
              <a:rPr lang="az-Latn-AZ" sz="2400" dirty="0" smtClean="0">
                <a:solidFill>
                  <a:schemeClr val="bg1"/>
                </a:solidFill>
                <a:latin typeface="Times New Roman" panose="02020603050405020304" pitchFamily="18" charset="0"/>
                <a:cs typeface="Times New Roman" panose="02020603050405020304" pitchFamily="18" charset="0"/>
              </a:rPr>
              <a:t>Кисилева</a:t>
            </a:r>
            <a:r>
              <a:rPr lang="ru-RU" sz="2400" dirty="0" smtClean="0">
                <a:solidFill>
                  <a:schemeClr val="bg1"/>
                </a:solidFill>
                <a:latin typeface="Times New Roman" panose="02020603050405020304" pitchFamily="18" charset="0"/>
                <a:cs typeface="Times New Roman" panose="02020603050405020304" pitchFamily="18" charset="0"/>
              </a:rPr>
              <a:t>, </a:t>
            </a:r>
            <a:r>
              <a:rPr lang="ru-RU" sz="2400" dirty="0">
                <a:solidFill>
                  <a:schemeClr val="bg1"/>
                </a:solidFill>
                <a:latin typeface="Times New Roman" panose="02020603050405020304" pitchFamily="18" charset="0"/>
                <a:cs typeface="Times New Roman" panose="02020603050405020304" pitchFamily="18" charset="0"/>
              </a:rPr>
              <a:t>Г.И. Марченко и др. «Деловая коммуникация» Москва, 2018</a:t>
            </a:r>
            <a:endParaRPr lang="en-US" sz="2400" dirty="0">
              <a:solidFill>
                <a:schemeClr val="bg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ru-RU" sz="2400" dirty="0">
                <a:solidFill>
                  <a:schemeClr val="bg1"/>
                </a:solidFill>
                <a:latin typeface="Times New Roman" panose="02020603050405020304" pitchFamily="18" charset="0"/>
                <a:cs typeface="Times New Roman" panose="02020603050405020304" pitchFamily="18" charset="0"/>
              </a:rPr>
              <a:t>Э.А. Науменко «Деловые коммуникации» (учебное пособие) Тюмень 2013, </a:t>
            </a:r>
            <a:endParaRPr lang="en-US" sz="2400" dirty="0">
              <a:solidFill>
                <a:schemeClr val="bg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ru-RU" sz="2400" dirty="0">
                <a:solidFill>
                  <a:schemeClr val="bg1"/>
                </a:solidFill>
                <a:latin typeface="Times New Roman" panose="02020603050405020304" pitchFamily="18" charset="0"/>
                <a:cs typeface="Times New Roman" panose="02020603050405020304" pitchFamily="18" charset="0"/>
              </a:rPr>
              <a:t>И.А. Журавлева «Деловые коммуникации» (учебное пособие)  Иркутск 2016,</a:t>
            </a:r>
            <a:endParaRPr lang="en-US" sz="2400" dirty="0">
              <a:solidFill>
                <a:schemeClr val="bg1"/>
              </a:solidFill>
              <a:latin typeface="Times New Roman" panose="02020603050405020304" pitchFamily="18" charset="0"/>
              <a:cs typeface="Times New Roman" panose="02020603050405020304" pitchFamily="18" charset="0"/>
            </a:endParaRPr>
          </a:p>
          <a:p>
            <a:pPr marL="514350" lvl="0" indent="-514350">
              <a:buFont typeface="+mj-lt"/>
              <a:buAutoNum type="arabicPeriod"/>
            </a:pPr>
            <a:r>
              <a:rPr lang="ru-RU" sz="2400" dirty="0">
                <a:solidFill>
                  <a:schemeClr val="bg1"/>
                </a:solidFill>
                <a:latin typeface="Times New Roman" panose="02020603050405020304" pitchFamily="18" charset="0"/>
                <a:cs typeface="Times New Roman" panose="02020603050405020304" pitchFamily="18" charset="0"/>
              </a:rPr>
              <a:t>А.М. Сосновская «Деловая коммуникация и  переговоры» Санкт-Петербург </a:t>
            </a:r>
            <a:r>
              <a:rPr lang="ru-RU" sz="2400" dirty="0" smtClean="0">
                <a:solidFill>
                  <a:schemeClr val="bg1"/>
                </a:solidFill>
                <a:latin typeface="Times New Roman" panose="02020603050405020304" pitchFamily="18" charset="0"/>
                <a:cs typeface="Times New Roman" panose="02020603050405020304" pitchFamily="18" charset="0"/>
              </a:rPr>
              <a:t>2011</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24220198"/>
      </p:ext>
    </p:extLst>
  </p:cSld>
  <p:clrMapOvr>
    <a:masterClrMapping/>
  </p:clrMapOvr>
  <mc:AlternateContent xmlns:mc="http://schemas.openxmlformats.org/markup-compatibility/2006">
    <mc:Choice xmlns=""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Горизонтальный свиток 3"/>
          <p:cNvSpPr/>
          <p:nvPr/>
        </p:nvSpPr>
        <p:spPr>
          <a:xfrm>
            <a:off x="2155371" y="1985554"/>
            <a:ext cx="7341326" cy="2548563"/>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az-Latn-AZ" sz="2400" dirty="0" smtClean="0">
                <a:solidFill>
                  <a:schemeClr val="bg1"/>
                </a:solidFill>
                <a:latin typeface="Times New Roman" pitchFamily="18" charset="0"/>
                <a:cs typeface="Times New Roman" pitchFamily="18" charset="0"/>
              </a:rPr>
              <a:t>Tələbələr, professorlar və tədqiqatçılar fikirləri çatdırmaq, müzakirələr etmək üçün akademik yazılardan istifadə edirlər. Akademik yazı sübut əsaslı arqumentlər, təhlillər, dəqiq söz seçimi  ilə xarakterizə olunur. </a:t>
            </a:r>
            <a:endParaRPr lang="ru-RU" sz="2400" dirty="0" smtClean="0">
              <a:solidFill>
                <a:schemeClr val="bg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solidFill>
                  <a:schemeClr val="bg1"/>
                </a:solidFill>
                <a:latin typeface="Times New Roman" pitchFamily="18" charset="0"/>
                <a:cs typeface="Times New Roman" pitchFamily="18" charset="0"/>
              </a:rPr>
              <a:t>AKADEMIK YAZ</a:t>
            </a:r>
            <a:r>
              <a:rPr lang="az-Latn-AZ" dirty="0" smtClean="0">
                <a:solidFill>
                  <a:schemeClr val="bg1"/>
                </a:solidFill>
                <a:latin typeface="Times New Roman" pitchFamily="18" charset="0"/>
                <a:cs typeface="Times New Roman" pitchFamily="18" charset="0"/>
              </a:rPr>
              <a:t>I NÜMUNƏLƏRİ</a:t>
            </a:r>
            <a:endParaRPr lang="az-Latn-AZ" dirty="0">
              <a:solidFill>
                <a:schemeClr val="bg1"/>
              </a:solidFill>
              <a:latin typeface="Times New Roman" pitchFamily="18" charset="0"/>
              <a:cs typeface="Times New Roman" pitchFamily="18" charset="0"/>
            </a:endParaRPr>
          </a:p>
        </p:txBody>
      </p:sp>
      <p:sp>
        <p:nvSpPr>
          <p:cNvPr id="4" name="6-конечная звезда 3"/>
          <p:cNvSpPr/>
          <p:nvPr/>
        </p:nvSpPr>
        <p:spPr>
          <a:xfrm>
            <a:off x="1502227" y="2063931"/>
            <a:ext cx="2220687" cy="2011679"/>
          </a:xfrm>
          <a:prstGeom prst="star6">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2400" dirty="0" smtClean="0">
                <a:solidFill>
                  <a:schemeClr val="bg1"/>
                </a:solidFill>
                <a:latin typeface="Times New Roman" pitchFamily="18" charset="0"/>
                <a:cs typeface="Times New Roman" pitchFamily="18" charset="0"/>
              </a:rPr>
              <a:t>Ədəbi təhlil</a:t>
            </a:r>
            <a:endParaRPr lang="az-Latn-AZ" sz="2400" dirty="0">
              <a:solidFill>
                <a:schemeClr val="bg1"/>
              </a:solidFill>
              <a:latin typeface="Times New Roman" pitchFamily="18" charset="0"/>
              <a:cs typeface="Times New Roman" pitchFamily="18" charset="0"/>
            </a:endParaRPr>
          </a:p>
        </p:txBody>
      </p:sp>
      <p:sp>
        <p:nvSpPr>
          <p:cNvPr id="6" name="7-конечная звезда 5"/>
          <p:cNvSpPr/>
          <p:nvPr/>
        </p:nvSpPr>
        <p:spPr>
          <a:xfrm>
            <a:off x="7524206" y="1998617"/>
            <a:ext cx="3657600" cy="1280161"/>
          </a:xfrm>
          <a:prstGeom prst="star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az-Latn-AZ" sz="2400" dirty="0" smtClean="0">
                <a:latin typeface="Times New Roman" pitchFamily="18" charset="0"/>
                <a:cs typeface="Times New Roman" pitchFamily="18" charset="0"/>
              </a:rPr>
              <a:t>Dissertasiya</a:t>
            </a:r>
            <a:endParaRPr lang="az-Latn-AZ" sz="2400" dirty="0">
              <a:latin typeface="Times New Roman" pitchFamily="18" charset="0"/>
              <a:cs typeface="Times New Roman" pitchFamily="18" charset="0"/>
            </a:endParaRPr>
          </a:p>
        </p:txBody>
      </p:sp>
      <p:sp>
        <p:nvSpPr>
          <p:cNvPr id="7" name="7-конечная звезда 6"/>
          <p:cNvSpPr/>
          <p:nvPr/>
        </p:nvSpPr>
        <p:spPr>
          <a:xfrm>
            <a:off x="4219303" y="4049485"/>
            <a:ext cx="3252652" cy="1672046"/>
          </a:xfrm>
          <a:prstGeom prst="star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az-Latn-AZ" sz="2800" dirty="0" smtClean="0">
                <a:solidFill>
                  <a:schemeClr val="bg1"/>
                </a:solidFill>
                <a:latin typeface="Times New Roman" pitchFamily="18" charset="0"/>
                <a:cs typeface="Times New Roman" pitchFamily="18" charset="0"/>
              </a:rPr>
              <a:t>Araşdırma məqaləsi</a:t>
            </a:r>
            <a:endParaRPr lang="az-Latn-AZ" sz="2800" dirty="0">
              <a:solidFill>
                <a:schemeClr val="bg1"/>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9174" y="504970"/>
            <a:ext cx="2123215" cy="866631"/>
          </a:xfrm>
          <a:solidFill>
            <a:schemeClr val="accent4"/>
          </a:solidFill>
        </p:spPr>
        <p:txBody>
          <a:bodyPr/>
          <a:lstStyle/>
          <a:p>
            <a:pPr algn="ctr"/>
            <a:r>
              <a:rPr lang="az-Latn-AZ" b="1" dirty="0" smtClean="0">
                <a:solidFill>
                  <a:schemeClr val="bg1"/>
                </a:solidFill>
                <a:latin typeface="Times New Roman" pitchFamily="18" charset="0"/>
                <a:cs typeface="Times New Roman" pitchFamily="18" charset="0"/>
              </a:rPr>
              <a:t>SUAL</a:t>
            </a:r>
            <a:endParaRPr lang="az-Latn-AZ" b="1" dirty="0">
              <a:solidFill>
                <a:schemeClr val="bg1"/>
              </a:solidFill>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r>
              <a:rPr lang="az-Latn-AZ" sz="3200" dirty="0" smtClean="0">
                <a:solidFill>
                  <a:schemeClr val="bg1"/>
                </a:solidFill>
                <a:latin typeface="Times New Roman" pitchFamily="18" charset="0"/>
                <a:cs typeface="Times New Roman" pitchFamily="18" charset="0"/>
              </a:rPr>
              <a:t>AKADEMİK YAZI YAZMISINIZMI? ƏGƏR YAZMISINIZSA, HANSI MÖVZUDA OLUB?</a:t>
            </a:r>
            <a:endParaRPr lang="az-Latn-AZ" sz="3200" dirty="0">
              <a:solidFill>
                <a:schemeClr val="bg1"/>
              </a:solidFill>
              <a:latin typeface="Times New Roman" pitchFamily="18" charset="0"/>
              <a:cs typeface="Times New Roman" pitchFamily="18" charset="0"/>
            </a:endParaRPr>
          </a:p>
        </p:txBody>
      </p:sp>
      <p:pic>
        <p:nvPicPr>
          <p:cNvPr id="5" name="Рисунок 4" descr="talk_like_a_lider_news.png"/>
          <p:cNvPicPr>
            <a:picLocks noChangeAspect="1"/>
          </p:cNvPicPr>
          <p:nvPr/>
        </p:nvPicPr>
        <p:blipFill>
          <a:blip r:embed="rId2"/>
          <a:stretch>
            <a:fillRect/>
          </a:stretch>
        </p:blipFill>
        <p:spPr>
          <a:xfrm>
            <a:off x="7262948" y="3548979"/>
            <a:ext cx="4132950" cy="2755300"/>
          </a:xfrm>
          <a:prstGeom prst="rect">
            <a:avLst/>
          </a:prstGeom>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687650822"/>
              </p:ext>
            </p:extLst>
          </p:nvPr>
        </p:nvGraphicFramePr>
        <p:xfrm>
          <a:off x="168812" y="942536"/>
          <a:ext cx="11816862" cy="519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800106924"/>
      </p:ext>
    </p:extLst>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 xmlns:p14="http://schemas.microsoft.com/office/powerpoint/2010/main" val="757807620"/>
              </p:ext>
            </p:extLst>
          </p:nvPr>
        </p:nvGraphicFramePr>
        <p:xfrm>
          <a:off x="1554480" y="404949"/>
          <a:ext cx="10375582" cy="6210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13078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1534</TotalTime>
  <Words>2086</Words>
  <Application>Microsoft Office PowerPoint</Application>
  <PresentationFormat>Произвольный</PresentationFormat>
  <Paragraphs>178</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Ион</vt:lpstr>
      <vt:lpstr>Слайд 1</vt:lpstr>
      <vt:lpstr>Plan</vt:lpstr>
      <vt:lpstr>Ədəbiyyat</vt:lpstr>
      <vt:lpstr>Rus dilində əbədiyyat</vt:lpstr>
      <vt:lpstr>Слайд 5</vt:lpstr>
      <vt:lpstr>AKADEMIK YAZI NÜMUNƏLƏRİ</vt:lpstr>
      <vt:lpstr>SUAL</vt:lpstr>
      <vt:lpstr>Слайд 8</vt:lpstr>
      <vt:lpstr>Слайд 9</vt:lpstr>
      <vt:lpstr>Слайд 10</vt:lpstr>
      <vt:lpstr>Слайд 11</vt:lpstr>
      <vt:lpstr>Minnətdarlıq</vt:lpstr>
      <vt:lpstr>Abstrakt</vt:lpstr>
      <vt:lpstr>Abstraktınızı bu şəkildə qura bilərsiniz:</vt:lpstr>
      <vt:lpstr>Xülasə</vt:lpstr>
      <vt:lpstr>Akademik yazının əsas hissələri</vt:lpstr>
      <vt:lpstr>DİSSERTASİYA, BURAXILIŞ İŞİ VƏ KURS İŞLƏRİNİN ƏSAS HİSSƏSİNİN STRUKTURU</vt:lpstr>
      <vt:lpstr>Giriş paraqrafı</vt:lpstr>
      <vt:lpstr>Слайд 19</vt:lpstr>
      <vt:lpstr>Giriş və tezis cümlələri</vt:lpstr>
      <vt:lpstr>Tezis cümləsi yazmağın əsas yolları</vt:lpstr>
      <vt:lpstr>Qayda</vt:lpstr>
      <vt:lpstr>Слайд 23</vt:lpstr>
      <vt:lpstr>Metodologiya</vt:lpstr>
      <vt:lpstr>Nəticə</vt:lpstr>
      <vt:lpstr>İstinad etmə və sitat gətirmə Akademik mənbələri müəyyənləşdirmə</vt:lpstr>
      <vt:lpstr>Aşağıdakı məlumat və dəlillər akademik mənbələr deyil:</vt:lpstr>
      <vt:lpstr>Müəllifə istinad etmə</vt:lpstr>
      <vt:lpstr>Müəllifə istinad məsləhətləri</vt:lpstr>
      <vt:lpstr>Başqa müəlliflərin fikirlərini öz sözlərinizlə demək</vt:lpstr>
      <vt:lpstr>AKADEMİK YAZI YAZARKƏN NƏLƏRƏ ƏMƏL ETMƏLİ? </vt:lpstr>
      <vt:lpstr>Seminar dərsi üçün tapşırıqlar: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Mövzunun adı</dc:title>
  <dc:creator>Zaur Aziz</dc:creator>
  <cp:lastModifiedBy>Fujitsu</cp:lastModifiedBy>
  <cp:revision>104</cp:revision>
  <dcterms:created xsi:type="dcterms:W3CDTF">2020-10-19T13:18:55Z</dcterms:created>
  <dcterms:modified xsi:type="dcterms:W3CDTF">2021-01-21T21:26:25Z</dcterms:modified>
</cp:coreProperties>
</file>