
<file path=[Content_Types].xml><?xml version="1.0" encoding="utf-8"?>
<Types xmlns="http://schemas.openxmlformats.org/package/2006/content-types">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305" r:id="rId2"/>
    <p:sldId id="263" r:id="rId3"/>
    <p:sldId id="257" r:id="rId4"/>
    <p:sldId id="258"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302" r:id="rId36"/>
    <p:sldId id="296" r:id="rId37"/>
    <p:sldId id="297" r:id="rId38"/>
    <p:sldId id="298" r:id="rId39"/>
    <p:sldId id="299" r:id="rId40"/>
    <p:sldId id="300" r:id="rId41"/>
    <p:sldId id="301" r:id="rId42"/>
    <p:sldId id="303" r:id="rId43"/>
    <p:sldId id="30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516" autoAdjust="0"/>
    <p:restoredTop sz="94660"/>
  </p:normalViewPr>
  <p:slideViewPr>
    <p:cSldViewPr snapToGrid="0" showGuides="1">
      <p:cViewPr varScale="1">
        <p:scale>
          <a:sx n="73" d="100"/>
          <a:sy n="73" d="100"/>
        </p:scale>
        <p:origin x="-438" y="-102"/>
      </p:cViewPr>
      <p:guideLst>
        <p:guide orient="horz" pos="2160"/>
        <p:guide pos="386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740D4-BDC3-4B82-933A-2A7E2A75BF2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az-Latn-AZ"/>
        </a:p>
      </dgm:t>
    </dgm:pt>
    <dgm:pt modelId="{CF0E2840-5BB0-4BEB-ACBC-223233E218F6}">
      <dgm:prSet custT="1"/>
      <dgm:spPr>
        <a:solidFill>
          <a:schemeClr val="accent5"/>
        </a:solidFill>
      </dgm:spPr>
      <dgm:t>
        <a:bodyPr/>
        <a:lstStyle/>
        <a:p>
          <a:r>
            <a:rPr lang="az-Latn-AZ" sz="2400" i="1" dirty="0" smtClean="0">
              <a:solidFill>
                <a:schemeClr val="bg1"/>
              </a:solidFill>
              <a:latin typeface="Times New Roman" pitchFamily="18" charset="0"/>
              <a:cs typeface="Times New Roman" pitchFamily="18" charset="0"/>
            </a:rPr>
            <a:t>V mərhələ </a:t>
          </a:r>
          <a:r>
            <a:rPr lang="az-Latn-AZ" sz="2400" dirty="0" smtClean="0">
              <a:solidFill>
                <a:schemeClr val="bg1"/>
              </a:solidFill>
              <a:latin typeface="Times New Roman" pitchFamily="18" charset="0"/>
              <a:cs typeface="Times New Roman" pitchFamily="18" charset="0"/>
            </a:rPr>
            <a:t>- əks-əlaqə mərhələsi olub, informasiyanı qəbul edənin ona cavabıdır. Müəssisədə çalışanların idarə edilməsinin səmərəliliyi həmin müəssisədəki ünsiyyət (kommunikasiya) proseslərindən birbaşa asılıdır. </a:t>
          </a:r>
          <a:endParaRPr lang="ru-RU" sz="2400" dirty="0">
            <a:solidFill>
              <a:schemeClr val="bg1"/>
            </a:solidFill>
            <a:latin typeface="Times New Roman" pitchFamily="18" charset="0"/>
            <a:cs typeface="Times New Roman" pitchFamily="18" charset="0"/>
          </a:endParaRPr>
        </a:p>
      </dgm:t>
    </dgm:pt>
    <dgm:pt modelId="{E0F9BBC8-6BDA-411D-9666-EB07AEA0A0E3}" type="sibTrans" cxnId="{DDE8993A-27E0-4F95-9EC9-471275E407A9}">
      <dgm:prSet/>
      <dgm:spPr/>
      <dgm:t>
        <a:bodyPr/>
        <a:lstStyle/>
        <a:p>
          <a:endParaRPr lang="az-Latn-AZ">
            <a:solidFill>
              <a:schemeClr val="tx1"/>
            </a:solidFill>
          </a:endParaRPr>
        </a:p>
      </dgm:t>
    </dgm:pt>
    <dgm:pt modelId="{C7F30F6C-28BC-4034-8A5B-EAB117678308}" type="parTrans" cxnId="{DDE8993A-27E0-4F95-9EC9-471275E407A9}">
      <dgm:prSet/>
      <dgm:spPr/>
      <dgm:t>
        <a:bodyPr/>
        <a:lstStyle/>
        <a:p>
          <a:endParaRPr lang="az-Latn-AZ">
            <a:solidFill>
              <a:schemeClr val="tx1"/>
            </a:solidFill>
          </a:endParaRPr>
        </a:p>
      </dgm:t>
    </dgm:pt>
    <dgm:pt modelId="{6B06A995-4329-4A88-AF27-D5F7C68FE497}">
      <dgm:prSet phldrT="[Текст]" custT="1"/>
      <dgm:spPr>
        <a:solidFill>
          <a:schemeClr val="accent5"/>
        </a:solidFill>
      </dgm:spPr>
      <dgm:t>
        <a:bodyPr/>
        <a:lstStyle/>
        <a:p>
          <a:r>
            <a:rPr lang="az-Latn-AZ" sz="2400" i="1" dirty="0" smtClean="0">
              <a:solidFill>
                <a:schemeClr val="bg1"/>
              </a:solidFill>
              <a:latin typeface="Times New Roman" pitchFamily="18" charset="0"/>
              <a:cs typeface="Times New Roman" pitchFamily="18" charset="0"/>
            </a:rPr>
            <a:t>IV mərhələ - </a:t>
          </a:r>
          <a:r>
            <a:rPr lang="az-Latn-AZ" sz="2400" dirty="0" smtClean="0">
              <a:solidFill>
                <a:schemeClr val="bg1"/>
              </a:solidFill>
              <a:latin typeface="Times New Roman" pitchFamily="18" charset="0"/>
              <a:cs typeface="Times New Roman" pitchFamily="18" charset="0"/>
            </a:rPr>
            <a:t>informasiyanı qəbul edənin verbal (söz) və qeyri - verbal simvolla</a:t>
          </a:r>
          <a:r>
            <a:rPr lang="en-US" sz="2400" dirty="0" smtClean="0">
              <a:solidFill>
                <a:schemeClr val="bg1"/>
              </a:solidFill>
              <a:latin typeface="Times New Roman" pitchFamily="18" charset="0"/>
              <a:cs typeface="Times New Roman" pitchFamily="18" charset="0"/>
            </a:rPr>
            <a:t>r</a:t>
          </a:r>
          <a:r>
            <a:rPr lang="az-Latn-AZ" sz="2400" dirty="0" smtClean="0">
              <a:solidFill>
                <a:schemeClr val="bg1"/>
              </a:solidFill>
              <a:latin typeface="Times New Roman" pitchFamily="18" charset="0"/>
              <a:cs typeface="Times New Roman" pitchFamily="18" charset="0"/>
            </a:rPr>
            <a:t>ı öz fikirlərinə köçürməsi - bu prosesi dekodlaşdırma adlandırırlar;</a:t>
          </a:r>
          <a:endParaRPr lang="az-Latn-AZ" sz="2400" dirty="0">
            <a:solidFill>
              <a:schemeClr val="bg1"/>
            </a:solidFill>
            <a:latin typeface="Times New Roman" pitchFamily="18" charset="0"/>
            <a:cs typeface="Times New Roman" pitchFamily="18" charset="0"/>
          </a:endParaRPr>
        </a:p>
      </dgm:t>
    </dgm:pt>
    <dgm:pt modelId="{4460C673-384D-40FF-A75D-95A376BD0332}" type="sibTrans" cxnId="{226A2B72-6652-4809-B956-4A221455245E}">
      <dgm:prSet/>
      <dgm:spPr/>
      <dgm:t>
        <a:bodyPr/>
        <a:lstStyle/>
        <a:p>
          <a:endParaRPr lang="az-Latn-AZ">
            <a:solidFill>
              <a:schemeClr val="tx1"/>
            </a:solidFill>
          </a:endParaRPr>
        </a:p>
      </dgm:t>
    </dgm:pt>
    <dgm:pt modelId="{13A55087-CDDB-4CDC-B960-F20AEDB5AF82}" type="parTrans" cxnId="{226A2B72-6652-4809-B956-4A221455245E}">
      <dgm:prSet/>
      <dgm:spPr/>
      <dgm:t>
        <a:bodyPr/>
        <a:lstStyle/>
        <a:p>
          <a:endParaRPr lang="az-Latn-AZ">
            <a:solidFill>
              <a:schemeClr val="tx1"/>
            </a:solidFill>
          </a:endParaRPr>
        </a:p>
      </dgm:t>
    </dgm:pt>
    <dgm:pt modelId="{85A1795B-437F-4AAC-A366-6756C0881811}">
      <dgm:prSet phldrT="[Текст]" custT="1"/>
      <dgm:spPr>
        <a:solidFill>
          <a:schemeClr val="accent5"/>
        </a:solidFill>
      </dgm:spPr>
      <dgm:t>
        <a:bodyPr/>
        <a:lstStyle/>
        <a:p>
          <a:r>
            <a:rPr lang="az-Latn-AZ" sz="2400" i="1" dirty="0" smtClean="0">
              <a:solidFill>
                <a:schemeClr val="bg1"/>
              </a:solidFill>
              <a:latin typeface="Times New Roman" pitchFamily="18" charset="0"/>
              <a:cs typeface="Times New Roman" pitchFamily="18" charset="0"/>
            </a:rPr>
            <a:t>III mərhələ </a:t>
          </a:r>
          <a:r>
            <a:rPr lang="az-Latn-AZ" sz="2400" dirty="0" smtClean="0">
              <a:solidFill>
                <a:schemeClr val="bg1"/>
              </a:solidFill>
              <a:latin typeface="Times New Roman" pitchFamily="18" charset="0"/>
              <a:cs typeface="Times New Roman" pitchFamily="18" charset="0"/>
            </a:rPr>
            <a:t>- informasiyanın seçilmiş rabitə kanalları vasitəsilə ötürülməsi;</a:t>
          </a:r>
          <a:endParaRPr lang="az-Latn-AZ" sz="2400" dirty="0">
            <a:solidFill>
              <a:schemeClr val="bg1"/>
            </a:solidFill>
            <a:latin typeface="Times New Roman" pitchFamily="18" charset="0"/>
            <a:cs typeface="Times New Roman" pitchFamily="18" charset="0"/>
          </a:endParaRPr>
        </a:p>
      </dgm:t>
    </dgm:pt>
    <dgm:pt modelId="{99E7B9B7-38D4-4922-999E-090D987C3998}" type="sibTrans" cxnId="{6F4040B5-1B28-4C5F-AF42-DDA3101F9632}">
      <dgm:prSet/>
      <dgm:spPr/>
      <dgm:t>
        <a:bodyPr/>
        <a:lstStyle/>
        <a:p>
          <a:endParaRPr lang="az-Latn-AZ">
            <a:solidFill>
              <a:schemeClr val="tx1"/>
            </a:solidFill>
          </a:endParaRPr>
        </a:p>
      </dgm:t>
    </dgm:pt>
    <dgm:pt modelId="{74E4A90F-8458-4C05-A34E-1D6714BDEA20}" type="parTrans" cxnId="{6F4040B5-1B28-4C5F-AF42-DDA3101F9632}">
      <dgm:prSet/>
      <dgm:spPr/>
      <dgm:t>
        <a:bodyPr/>
        <a:lstStyle/>
        <a:p>
          <a:endParaRPr lang="az-Latn-AZ">
            <a:solidFill>
              <a:schemeClr val="tx1"/>
            </a:solidFill>
          </a:endParaRPr>
        </a:p>
      </dgm:t>
    </dgm:pt>
    <dgm:pt modelId="{174A5BA4-C39E-4A3C-BE83-050F10F6849B}">
      <dgm:prSet phldrT="[Текст]" custT="1"/>
      <dgm:spPr>
        <a:solidFill>
          <a:schemeClr val="accent5"/>
        </a:solidFill>
      </dgm:spPr>
      <dgm:t>
        <a:bodyPr/>
        <a:lstStyle/>
        <a:p>
          <a:r>
            <a:rPr lang="az-Latn-AZ" sz="2400" i="1" dirty="0" smtClean="0">
              <a:solidFill>
                <a:schemeClr val="bg1"/>
              </a:solidFill>
              <a:latin typeface="Times New Roman" pitchFamily="18" charset="0"/>
              <a:cs typeface="Times New Roman" pitchFamily="18" charset="0"/>
            </a:rPr>
            <a:t>II mərhələ </a:t>
          </a:r>
          <a:r>
            <a:rPr lang="az-Latn-AZ" sz="2400" dirty="0" smtClean="0">
              <a:solidFill>
                <a:schemeClr val="bg1"/>
              </a:solidFill>
              <a:latin typeface="Times New Roman" pitchFamily="18" charset="0"/>
              <a:cs typeface="Times New Roman" pitchFamily="18" charset="0"/>
            </a:rPr>
            <a:t>- ideyaların sözdə, simvollarda, məlumatlarda təcəssümü;</a:t>
          </a:r>
          <a:endParaRPr lang="az-Latn-AZ" sz="2400" dirty="0">
            <a:solidFill>
              <a:schemeClr val="bg1"/>
            </a:solidFill>
            <a:latin typeface="Times New Roman" pitchFamily="18" charset="0"/>
            <a:cs typeface="Times New Roman" pitchFamily="18" charset="0"/>
          </a:endParaRPr>
        </a:p>
      </dgm:t>
    </dgm:pt>
    <dgm:pt modelId="{D996D582-392A-43D9-81E6-DB791D4B2F2B}" type="sibTrans" cxnId="{3DD3EB58-35A4-4FEA-8E25-C6D673B5AE5D}">
      <dgm:prSet/>
      <dgm:spPr/>
      <dgm:t>
        <a:bodyPr/>
        <a:lstStyle/>
        <a:p>
          <a:endParaRPr lang="az-Latn-AZ">
            <a:solidFill>
              <a:schemeClr val="tx1"/>
            </a:solidFill>
          </a:endParaRPr>
        </a:p>
      </dgm:t>
    </dgm:pt>
    <dgm:pt modelId="{1189A1D6-8A56-4D54-9EA1-ACCF6C2413B6}" type="parTrans" cxnId="{3DD3EB58-35A4-4FEA-8E25-C6D673B5AE5D}">
      <dgm:prSet/>
      <dgm:spPr/>
      <dgm:t>
        <a:bodyPr/>
        <a:lstStyle/>
        <a:p>
          <a:endParaRPr lang="az-Latn-AZ">
            <a:solidFill>
              <a:schemeClr val="tx1"/>
            </a:solidFill>
          </a:endParaRPr>
        </a:p>
      </dgm:t>
    </dgm:pt>
    <dgm:pt modelId="{28E8265D-148D-4A25-A59A-90CC1FE4FD6D}">
      <dgm:prSet phldrT="[Текст]" custT="1"/>
      <dgm:spPr>
        <a:solidFill>
          <a:schemeClr val="accent5"/>
        </a:solidFill>
      </dgm:spPr>
      <dgm:t>
        <a:bodyPr/>
        <a:lstStyle/>
        <a:p>
          <a:r>
            <a:rPr lang="az-Latn-AZ" sz="2400" i="1" dirty="0" smtClean="0">
              <a:solidFill>
                <a:schemeClr val="bg1"/>
              </a:solidFill>
              <a:latin typeface="Times New Roman" pitchFamily="18" charset="0"/>
              <a:cs typeface="Times New Roman" pitchFamily="18" charset="0"/>
            </a:rPr>
            <a:t>I mərhələ - </a:t>
          </a:r>
          <a:r>
            <a:rPr lang="az-Latn-AZ" sz="2400" dirty="0" smtClean="0">
              <a:solidFill>
                <a:schemeClr val="bg1"/>
              </a:solidFill>
              <a:latin typeface="Times New Roman" pitchFamily="18" charset="0"/>
              <a:cs typeface="Times New Roman" pitchFamily="18" charset="0"/>
            </a:rPr>
            <a:t>informasiya mübadiləsinin başlanğıcı;</a:t>
          </a:r>
          <a:endParaRPr lang="az-Latn-AZ" sz="2400" dirty="0">
            <a:solidFill>
              <a:schemeClr val="bg1"/>
            </a:solidFill>
            <a:latin typeface="Times New Roman" pitchFamily="18" charset="0"/>
            <a:cs typeface="Times New Roman" pitchFamily="18" charset="0"/>
          </a:endParaRPr>
        </a:p>
      </dgm:t>
    </dgm:pt>
    <dgm:pt modelId="{802EECFD-0564-4DD5-BCEF-C31FCC1B9A02}" type="sibTrans" cxnId="{B7EF6B7D-CE40-4BE0-BD11-2BC7380FD3F9}">
      <dgm:prSet/>
      <dgm:spPr/>
      <dgm:t>
        <a:bodyPr/>
        <a:lstStyle/>
        <a:p>
          <a:endParaRPr lang="az-Latn-AZ">
            <a:solidFill>
              <a:schemeClr val="tx1"/>
            </a:solidFill>
          </a:endParaRPr>
        </a:p>
      </dgm:t>
    </dgm:pt>
    <dgm:pt modelId="{38BA112C-6329-4256-916A-88757F961421}" type="parTrans" cxnId="{B7EF6B7D-CE40-4BE0-BD11-2BC7380FD3F9}">
      <dgm:prSet/>
      <dgm:spPr/>
      <dgm:t>
        <a:bodyPr/>
        <a:lstStyle/>
        <a:p>
          <a:endParaRPr lang="az-Latn-AZ">
            <a:solidFill>
              <a:schemeClr val="tx1"/>
            </a:solidFill>
          </a:endParaRPr>
        </a:p>
      </dgm:t>
    </dgm:pt>
    <dgm:pt modelId="{4EA7DA07-B4F2-49AB-A779-4460FDD67933}" type="pres">
      <dgm:prSet presAssocID="{E77740D4-BDC3-4B82-933A-2A7E2A75BF23}" presName="linear" presStyleCnt="0">
        <dgm:presLayoutVars>
          <dgm:animLvl val="lvl"/>
          <dgm:resizeHandles val="exact"/>
        </dgm:presLayoutVars>
      </dgm:prSet>
      <dgm:spPr/>
      <dgm:t>
        <a:bodyPr/>
        <a:lstStyle/>
        <a:p>
          <a:endParaRPr lang="az-Latn-AZ"/>
        </a:p>
      </dgm:t>
    </dgm:pt>
    <dgm:pt modelId="{209046B4-A80B-4F1A-A1AA-D3F0E50E46EF}" type="pres">
      <dgm:prSet presAssocID="{28E8265D-148D-4A25-A59A-90CC1FE4FD6D}" presName="parentText" presStyleLbl="node1" presStyleIdx="0" presStyleCnt="5" custLinFactY="29602" custLinFactNeighborX="139" custLinFactNeighborY="100000">
        <dgm:presLayoutVars>
          <dgm:chMax val="0"/>
          <dgm:bulletEnabled val="1"/>
        </dgm:presLayoutVars>
      </dgm:prSet>
      <dgm:spPr/>
      <dgm:t>
        <a:bodyPr/>
        <a:lstStyle/>
        <a:p>
          <a:endParaRPr lang="az-Latn-AZ"/>
        </a:p>
      </dgm:t>
    </dgm:pt>
    <dgm:pt modelId="{FF2DA783-617E-4040-AE97-1EE7ECD946E4}" type="pres">
      <dgm:prSet presAssocID="{802EECFD-0564-4DD5-BCEF-C31FCC1B9A02}" presName="spacer" presStyleCnt="0"/>
      <dgm:spPr/>
    </dgm:pt>
    <dgm:pt modelId="{561FD6EB-761B-4561-A10C-3BE65D92B01E}" type="pres">
      <dgm:prSet presAssocID="{174A5BA4-C39E-4A3C-BE83-050F10F6849B}" presName="parentText" presStyleLbl="node1" presStyleIdx="1" presStyleCnt="5" custLinFactNeighborX="0" custLinFactNeighborY="-22222">
        <dgm:presLayoutVars>
          <dgm:chMax val="0"/>
          <dgm:bulletEnabled val="1"/>
        </dgm:presLayoutVars>
      </dgm:prSet>
      <dgm:spPr/>
      <dgm:t>
        <a:bodyPr/>
        <a:lstStyle/>
        <a:p>
          <a:endParaRPr lang="az-Latn-AZ"/>
        </a:p>
      </dgm:t>
    </dgm:pt>
    <dgm:pt modelId="{648819DA-0C49-48E2-9EC4-1A35C4580A40}" type="pres">
      <dgm:prSet presAssocID="{D996D582-392A-43D9-81E6-DB791D4B2F2B}" presName="spacer" presStyleCnt="0"/>
      <dgm:spPr/>
    </dgm:pt>
    <dgm:pt modelId="{CDEE714D-2CC6-4A2D-A949-E803568E847B}" type="pres">
      <dgm:prSet presAssocID="{85A1795B-437F-4AAC-A366-6756C0881811}" presName="parentText" presStyleLbl="node1" presStyleIdx="2" presStyleCnt="5">
        <dgm:presLayoutVars>
          <dgm:chMax val="0"/>
          <dgm:bulletEnabled val="1"/>
        </dgm:presLayoutVars>
      </dgm:prSet>
      <dgm:spPr/>
      <dgm:t>
        <a:bodyPr/>
        <a:lstStyle/>
        <a:p>
          <a:endParaRPr lang="az-Latn-AZ"/>
        </a:p>
      </dgm:t>
    </dgm:pt>
    <dgm:pt modelId="{E08F9464-5DA0-41AE-9423-4B7916105500}" type="pres">
      <dgm:prSet presAssocID="{99E7B9B7-38D4-4922-999E-090D987C3998}" presName="spacer" presStyleCnt="0"/>
      <dgm:spPr/>
    </dgm:pt>
    <dgm:pt modelId="{3D39F345-E347-46F2-A629-D6A7DD02872F}" type="pres">
      <dgm:prSet presAssocID="{6B06A995-4329-4A88-AF27-D5F7C68FE497}" presName="parentText" presStyleLbl="node1" presStyleIdx="3" presStyleCnt="5">
        <dgm:presLayoutVars>
          <dgm:chMax val="0"/>
          <dgm:bulletEnabled val="1"/>
        </dgm:presLayoutVars>
      </dgm:prSet>
      <dgm:spPr/>
      <dgm:t>
        <a:bodyPr/>
        <a:lstStyle/>
        <a:p>
          <a:endParaRPr lang="az-Latn-AZ"/>
        </a:p>
      </dgm:t>
    </dgm:pt>
    <dgm:pt modelId="{00907C83-C292-4C6C-BEAA-11BDD1648D5B}" type="pres">
      <dgm:prSet presAssocID="{4460C673-384D-40FF-A75D-95A376BD0332}" presName="spacer" presStyleCnt="0"/>
      <dgm:spPr/>
    </dgm:pt>
    <dgm:pt modelId="{A4A25E79-C0D2-46EC-98DB-C61E3DD44874}" type="pres">
      <dgm:prSet presAssocID="{CF0E2840-5BB0-4BEB-ACBC-223233E218F6}" presName="parentText" presStyleLbl="node1" presStyleIdx="4" presStyleCnt="5">
        <dgm:presLayoutVars>
          <dgm:chMax val="0"/>
          <dgm:bulletEnabled val="1"/>
        </dgm:presLayoutVars>
      </dgm:prSet>
      <dgm:spPr/>
      <dgm:t>
        <a:bodyPr/>
        <a:lstStyle/>
        <a:p>
          <a:endParaRPr lang="az-Latn-AZ"/>
        </a:p>
      </dgm:t>
    </dgm:pt>
  </dgm:ptLst>
  <dgm:cxnLst>
    <dgm:cxn modelId="{6A2F92D2-B24C-4115-9A13-78759A687EBD}" type="presOf" srcId="{28E8265D-148D-4A25-A59A-90CC1FE4FD6D}" destId="{209046B4-A80B-4F1A-A1AA-D3F0E50E46EF}" srcOrd="0" destOrd="0" presId="urn:microsoft.com/office/officeart/2005/8/layout/vList2"/>
    <dgm:cxn modelId="{5B26F04D-7DC6-4F84-8A23-D997811022B0}" type="presOf" srcId="{E77740D4-BDC3-4B82-933A-2A7E2A75BF23}" destId="{4EA7DA07-B4F2-49AB-A779-4460FDD67933}" srcOrd="0" destOrd="0" presId="urn:microsoft.com/office/officeart/2005/8/layout/vList2"/>
    <dgm:cxn modelId="{1652D9D2-9D41-4D88-9B58-1A1CCF4E8D5D}" type="presOf" srcId="{85A1795B-437F-4AAC-A366-6756C0881811}" destId="{CDEE714D-2CC6-4A2D-A949-E803568E847B}" srcOrd="0" destOrd="0" presId="urn:microsoft.com/office/officeart/2005/8/layout/vList2"/>
    <dgm:cxn modelId="{0A02C829-6EF3-44C2-A478-A643BB3BD2D4}" type="presOf" srcId="{174A5BA4-C39E-4A3C-BE83-050F10F6849B}" destId="{561FD6EB-761B-4561-A10C-3BE65D92B01E}" srcOrd="0" destOrd="0" presId="urn:microsoft.com/office/officeart/2005/8/layout/vList2"/>
    <dgm:cxn modelId="{E4196839-BBF7-4EC3-AA6C-34A09D80DDFC}" type="presOf" srcId="{CF0E2840-5BB0-4BEB-ACBC-223233E218F6}" destId="{A4A25E79-C0D2-46EC-98DB-C61E3DD44874}" srcOrd="0" destOrd="0" presId="urn:microsoft.com/office/officeart/2005/8/layout/vList2"/>
    <dgm:cxn modelId="{E12CB7A9-5049-4FB0-8CAC-8C1748DAAD1B}" type="presOf" srcId="{6B06A995-4329-4A88-AF27-D5F7C68FE497}" destId="{3D39F345-E347-46F2-A629-D6A7DD02872F}" srcOrd="0" destOrd="0" presId="urn:microsoft.com/office/officeart/2005/8/layout/vList2"/>
    <dgm:cxn modelId="{6F4040B5-1B28-4C5F-AF42-DDA3101F9632}" srcId="{E77740D4-BDC3-4B82-933A-2A7E2A75BF23}" destId="{85A1795B-437F-4AAC-A366-6756C0881811}" srcOrd="2" destOrd="0" parTransId="{74E4A90F-8458-4C05-A34E-1D6714BDEA20}" sibTransId="{99E7B9B7-38D4-4922-999E-090D987C3998}"/>
    <dgm:cxn modelId="{3DD3EB58-35A4-4FEA-8E25-C6D673B5AE5D}" srcId="{E77740D4-BDC3-4B82-933A-2A7E2A75BF23}" destId="{174A5BA4-C39E-4A3C-BE83-050F10F6849B}" srcOrd="1" destOrd="0" parTransId="{1189A1D6-8A56-4D54-9EA1-ACCF6C2413B6}" sibTransId="{D996D582-392A-43D9-81E6-DB791D4B2F2B}"/>
    <dgm:cxn modelId="{DDE8993A-27E0-4F95-9EC9-471275E407A9}" srcId="{E77740D4-BDC3-4B82-933A-2A7E2A75BF23}" destId="{CF0E2840-5BB0-4BEB-ACBC-223233E218F6}" srcOrd="4" destOrd="0" parTransId="{C7F30F6C-28BC-4034-8A5B-EAB117678308}" sibTransId="{E0F9BBC8-6BDA-411D-9666-EB07AEA0A0E3}"/>
    <dgm:cxn modelId="{B7EF6B7D-CE40-4BE0-BD11-2BC7380FD3F9}" srcId="{E77740D4-BDC3-4B82-933A-2A7E2A75BF23}" destId="{28E8265D-148D-4A25-A59A-90CC1FE4FD6D}" srcOrd="0" destOrd="0" parTransId="{38BA112C-6329-4256-916A-88757F961421}" sibTransId="{802EECFD-0564-4DD5-BCEF-C31FCC1B9A02}"/>
    <dgm:cxn modelId="{226A2B72-6652-4809-B956-4A221455245E}" srcId="{E77740D4-BDC3-4B82-933A-2A7E2A75BF23}" destId="{6B06A995-4329-4A88-AF27-D5F7C68FE497}" srcOrd="3" destOrd="0" parTransId="{13A55087-CDDB-4CDC-B960-F20AEDB5AF82}" sibTransId="{4460C673-384D-40FF-A75D-95A376BD0332}"/>
    <dgm:cxn modelId="{C3A61C61-2250-4A24-BA34-B0E167CEABC6}" type="presParOf" srcId="{4EA7DA07-B4F2-49AB-A779-4460FDD67933}" destId="{209046B4-A80B-4F1A-A1AA-D3F0E50E46EF}" srcOrd="0" destOrd="0" presId="urn:microsoft.com/office/officeart/2005/8/layout/vList2"/>
    <dgm:cxn modelId="{7CF7AAF2-F00F-4E74-8550-E63DAAEB81CC}" type="presParOf" srcId="{4EA7DA07-B4F2-49AB-A779-4460FDD67933}" destId="{FF2DA783-617E-4040-AE97-1EE7ECD946E4}" srcOrd="1" destOrd="0" presId="urn:microsoft.com/office/officeart/2005/8/layout/vList2"/>
    <dgm:cxn modelId="{9BC5AFB8-5ECB-46EE-881A-B5C9B605753B}" type="presParOf" srcId="{4EA7DA07-B4F2-49AB-A779-4460FDD67933}" destId="{561FD6EB-761B-4561-A10C-3BE65D92B01E}" srcOrd="2" destOrd="0" presId="urn:microsoft.com/office/officeart/2005/8/layout/vList2"/>
    <dgm:cxn modelId="{51DE0882-3D0B-456E-ADFB-0A7AF31CCE78}" type="presParOf" srcId="{4EA7DA07-B4F2-49AB-A779-4460FDD67933}" destId="{648819DA-0C49-48E2-9EC4-1A35C4580A40}" srcOrd="3" destOrd="0" presId="urn:microsoft.com/office/officeart/2005/8/layout/vList2"/>
    <dgm:cxn modelId="{E882D236-B1AD-4407-9DE7-266C8F58CB7B}" type="presParOf" srcId="{4EA7DA07-B4F2-49AB-A779-4460FDD67933}" destId="{CDEE714D-2CC6-4A2D-A949-E803568E847B}" srcOrd="4" destOrd="0" presId="urn:microsoft.com/office/officeart/2005/8/layout/vList2"/>
    <dgm:cxn modelId="{ACCDE552-8FEA-40D1-A5B6-C2A5FFFFCEE0}" type="presParOf" srcId="{4EA7DA07-B4F2-49AB-A779-4460FDD67933}" destId="{E08F9464-5DA0-41AE-9423-4B7916105500}" srcOrd="5" destOrd="0" presId="urn:microsoft.com/office/officeart/2005/8/layout/vList2"/>
    <dgm:cxn modelId="{D4ED9AE3-FF89-40C3-ACA4-D344A937D9A8}" type="presParOf" srcId="{4EA7DA07-B4F2-49AB-A779-4460FDD67933}" destId="{3D39F345-E347-46F2-A629-D6A7DD02872F}" srcOrd="6" destOrd="0" presId="urn:microsoft.com/office/officeart/2005/8/layout/vList2"/>
    <dgm:cxn modelId="{F58511E1-62DC-47A2-A1A7-A9B29E721FBB}" type="presParOf" srcId="{4EA7DA07-B4F2-49AB-A779-4460FDD67933}" destId="{00907C83-C292-4C6C-BEAA-11BDD1648D5B}" srcOrd="7" destOrd="0" presId="urn:microsoft.com/office/officeart/2005/8/layout/vList2"/>
    <dgm:cxn modelId="{89898BFD-7DF7-4A5A-8F45-B4EF6B53F734}" type="presParOf" srcId="{4EA7DA07-B4F2-49AB-A779-4460FDD67933}" destId="{A4A25E79-C0D2-46EC-98DB-C61E3DD44874}" srcOrd="8"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9BEC91C5-7D20-45E5-BDC5-6DE1A297839A}" type="doc">
      <dgm:prSet loTypeId="urn:microsoft.com/office/officeart/2005/8/layout/default#1" loCatId="list" qsTypeId="urn:microsoft.com/office/officeart/2005/8/quickstyle/simple1" qsCatId="simple" csTypeId="urn:microsoft.com/office/officeart/2005/8/colors/colorful3" csCatId="colorful" phldr="1"/>
      <dgm:spPr/>
      <dgm:t>
        <a:bodyPr/>
        <a:lstStyle/>
        <a:p>
          <a:endParaRPr lang="en-US"/>
        </a:p>
      </dgm:t>
    </dgm:pt>
    <dgm:pt modelId="{8A1EC54A-BD16-4A86-B9A9-457A02F85723}">
      <dgm:prSet phldrT="[Text]" custT="1"/>
      <dgm:spPr>
        <a:solidFill>
          <a:schemeClr val="accent6">
            <a:lumMod val="40000"/>
            <a:lumOff val="60000"/>
          </a:schemeClr>
        </a:solidFill>
      </dgm:spPr>
      <dgm:t>
        <a:bodyPr/>
        <a:lstStyle/>
        <a:p>
          <a:r>
            <a:rPr lang="az-Latn-AZ" sz="2400" b="1" i="1" dirty="0" smtClean="0">
              <a:solidFill>
                <a:schemeClr val="bg1"/>
              </a:solidFill>
              <a:latin typeface="Times New Roman" pitchFamily="18" charset="0"/>
              <a:cs typeface="Times New Roman" pitchFamily="18" charset="0"/>
            </a:rPr>
            <a:t>Kommunikativ niyyət </a:t>
          </a:r>
          <a:endParaRPr lang="en-US" sz="2400" b="1" i="1" dirty="0">
            <a:solidFill>
              <a:schemeClr val="bg1"/>
            </a:solidFill>
            <a:latin typeface="Times New Roman" pitchFamily="18" charset="0"/>
            <a:cs typeface="Times New Roman" pitchFamily="18" charset="0"/>
          </a:endParaRPr>
        </a:p>
      </dgm:t>
    </dgm:pt>
    <dgm:pt modelId="{267AF3F2-FDEE-4AC9-8249-833316B425FA}" type="parTrans" cxnId="{D8504493-302E-47B5-9D15-9E759B553E84}">
      <dgm:prSet/>
      <dgm:spPr/>
      <dgm:t>
        <a:bodyPr/>
        <a:lstStyle/>
        <a:p>
          <a:endParaRPr lang="en-US"/>
        </a:p>
      </dgm:t>
    </dgm:pt>
    <dgm:pt modelId="{C96533B7-BEFD-468D-A998-69C47199EE80}" type="sibTrans" cxnId="{D8504493-302E-47B5-9D15-9E759B553E84}">
      <dgm:prSet/>
      <dgm:spPr/>
      <dgm:t>
        <a:bodyPr/>
        <a:lstStyle/>
        <a:p>
          <a:endParaRPr lang="en-US"/>
        </a:p>
      </dgm:t>
    </dgm:pt>
    <dgm:pt modelId="{0091CC92-3EA5-45F6-81DF-D6EED7076A68}">
      <dgm:prSet custT="1"/>
      <dgm:spPr/>
      <dgm:t>
        <a:bodyPr/>
        <a:lstStyle/>
        <a:p>
          <a:r>
            <a:rPr lang="az-Latn-AZ" sz="2400" b="1" i="1" dirty="0" smtClean="0">
              <a:solidFill>
                <a:schemeClr val="bg1"/>
              </a:solidFill>
              <a:latin typeface="Times New Roman" pitchFamily="18" charset="0"/>
              <a:cs typeface="Times New Roman" pitchFamily="18" charset="0"/>
            </a:rPr>
            <a:t>Nitqin mövzusu</a:t>
          </a:r>
          <a:endParaRPr lang="en-US" sz="2400" b="1" i="1" dirty="0">
            <a:solidFill>
              <a:schemeClr val="bg1"/>
            </a:solidFill>
            <a:latin typeface="Times New Roman" pitchFamily="18" charset="0"/>
            <a:cs typeface="Times New Roman" pitchFamily="18" charset="0"/>
          </a:endParaRPr>
        </a:p>
      </dgm:t>
    </dgm:pt>
    <dgm:pt modelId="{21D8D450-2779-4B70-AFFF-33CAE2F3ACE2}" type="parTrans" cxnId="{347F3CA0-4886-428B-8B43-311456FA9FAB}">
      <dgm:prSet/>
      <dgm:spPr/>
      <dgm:t>
        <a:bodyPr/>
        <a:lstStyle/>
        <a:p>
          <a:endParaRPr lang="en-US"/>
        </a:p>
      </dgm:t>
    </dgm:pt>
    <dgm:pt modelId="{CE1999B0-5DD2-4483-A427-537B8AA9391C}" type="sibTrans" cxnId="{347F3CA0-4886-428B-8B43-311456FA9FAB}">
      <dgm:prSet/>
      <dgm:spPr/>
      <dgm:t>
        <a:bodyPr/>
        <a:lstStyle/>
        <a:p>
          <a:endParaRPr lang="en-US"/>
        </a:p>
      </dgm:t>
    </dgm:pt>
    <dgm:pt modelId="{315D319D-3F12-42E4-BC82-2801885FA90C}">
      <dgm:prSet custT="1"/>
      <dgm:spPr>
        <a:solidFill>
          <a:schemeClr val="accent5"/>
        </a:solidFill>
      </dgm:spPr>
      <dgm:t>
        <a:bodyPr/>
        <a:lstStyle/>
        <a:p>
          <a:r>
            <a:rPr lang="az-Latn-AZ" sz="2400" b="1" i="1" dirty="0" smtClean="0">
              <a:solidFill>
                <a:schemeClr val="bg1"/>
              </a:solidFill>
              <a:latin typeface="Times New Roman" pitchFamily="18" charset="0"/>
              <a:cs typeface="Times New Roman" pitchFamily="18" charset="0"/>
            </a:rPr>
            <a:t>Nitqin adresatının obrazı</a:t>
          </a:r>
          <a:endParaRPr lang="en-US" sz="2400" b="1" i="1" dirty="0">
            <a:solidFill>
              <a:schemeClr val="bg1"/>
            </a:solidFill>
            <a:latin typeface="Times New Roman" pitchFamily="18" charset="0"/>
            <a:cs typeface="Times New Roman" pitchFamily="18" charset="0"/>
          </a:endParaRPr>
        </a:p>
      </dgm:t>
    </dgm:pt>
    <dgm:pt modelId="{90086255-A166-4C73-B603-7D184AFA5352}" type="parTrans" cxnId="{3CC3EF90-0789-499E-94EF-4D7D8BC2E98C}">
      <dgm:prSet/>
      <dgm:spPr/>
      <dgm:t>
        <a:bodyPr/>
        <a:lstStyle/>
        <a:p>
          <a:endParaRPr lang="en-US"/>
        </a:p>
      </dgm:t>
    </dgm:pt>
    <dgm:pt modelId="{F1FD0570-146C-4C14-8562-2C8DD596D6B1}" type="sibTrans" cxnId="{3CC3EF90-0789-499E-94EF-4D7D8BC2E98C}">
      <dgm:prSet/>
      <dgm:spPr/>
      <dgm:t>
        <a:bodyPr/>
        <a:lstStyle/>
        <a:p>
          <a:endParaRPr lang="en-US"/>
        </a:p>
      </dgm:t>
    </dgm:pt>
    <dgm:pt modelId="{57861ECA-75BB-4C80-A39D-CFF199DECD2B}">
      <dgm:prSet custT="1"/>
      <dgm:spPr>
        <a:solidFill>
          <a:schemeClr val="accent6">
            <a:lumMod val="60000"/>
            <a:lumOff val="40000"/>
          </a:schemeClr>
        </a:solidFill>
      </dgm:spPr>
      <dgm:t>
        <a:bodyPr/>
        <a:lstStyle/>
        <a:p>
          <a:r>
            <a:rPr lang="az-Latn-AZ" sz="2400" b="1" i="1" dirty="0" smtClean="0">
              <a:solidFill>
                <a:schemeClr val="bg1"/>
              </a:solidFill>
              <a:latin typeface="Times New Roman" pitchFamily="18" charset="0"/>
              <a:cs typeface="Times New Roman" pitchFamily="18" charset="0"/>
            </a:rPr>
            <a:t>Kommunikasiya şəraiti </a:t>
          </a:r>
          <a:endParaRPr lang="en-US" sz="2400" b="1" i="1" dirty="0">
            <a:solidFill>
              <a:schemeClr val="bg1"/>
            </a:solidFill>
            <a:latin typeface="Times New Roman" pitchFamily="18" charset="0"/>
            <a:cs typeface="Times New Roman" pitchFamily="18" charset="0"/>
          </a:endParaRPr>
        </a:p>
      </dgm:t>
    </dgm:pt>
    <dgm:pt modelId="{081974C3-49F6-4A4E-AF0E-67BD32886A95}" type="parTrans" cxnId="{24891706-F284-4018-952A-804C8C41C8C0}">
      <dgm:prSet/>
      <dgm:spPr/>
      <dgm:t>
        <a:bodyPr/>
        <a:lstStyle/>
        <a:p>
          <a:endParaRPr lang="en-US"/>
        </a:p>
      </dgm:t>
    </dgm:pt>
    <dgm:pt modelId="{69D804FA-6A49-48DA-ADA1-18095AAF54CB}" type="sibTrans" cxnId="{24891706-F284-4018-952A-804C8C41C8C0}">
      <dgm:prSet/>
      <dgm:spPr/>
      <dgm:t>
        <a:bodyPr/>
        <a:lstStyle/>
        <a:p>
          <a:endParaRPr lang="en-US"/>
        </a:p>
      </dgm:t>
    </dgm:pt>
    <dgm:pt modelId="{31186B55-09F5-4B0D-92F1-C81B497D4FF0}">
      <dgm:prSet custT="1"/>
      <dgm:spPr/>
      <dgm:t>
        <a:bodyPr/>
        <a:lstStyle/>
        <a:p>
          <a:r>
            <a:rPr lang="az-Latn-AZ" sz="2400" b="1" i="1" dirty="0" smtClean="0">
              <a:solidFill>
                <a:schemeClr val="bg1"/>
              </a:solidFill>
              <a:latin typeface="Times New Roman" pitchFamily="18" charset="0"/>
              <a:cs typeface="Times New Roman" pitchFamily="18" charset="0"/>
            </a:rPr>
            <a:t>Nitq müəllifinin obrazı</a:t>
          </a:r>
          <a:endParaRPr lang="en-US" sz="2400" b="1" i="1" dirty="0">
            <a:solidFill>
              <a:schemeClr val="bg1"/>
            </a:solidFill>
            <a:latin typeface="Times New Roman" pitchFamily="18" charset="0"/>
            <a:cs typeface="Times New Roman" pitchFamily="18" charset="0"/>
          </a:endParaRPr>
        </a:p>
      </dgm:t>
    </dgm:pt>
    <dgm:pt modelId="{F986BF42-663F-4ACD-A161-396256998ABF}" type="parTrans" cxnId="{CB96620C-D50D-4A7C-97EF-75EF479DE72C}">
      <dgm:prSet/>
      <dgm:spPr/>
      <dgm:t>
        <a:bodyPr/>
        <a:lstStyle/>
        <a:p>
          <a:endParaRPr lang="en-US"/>
        </a:p>
      </dgm:t>
    </dgm:pt>
    <dgm:pt modelId="{2D6FD5FD-A2BE-4077-A774-8923CEF44473}" type="sibTrans" cxnId="{CB96620C-D50D-4A7C-97EF-75EF479DE72C}">
      <dgm:prSet/>
      <dgm:spPr/>
      <dgm:t>
        <a:bodyPr/>
        <a:lstStyle/>
        <a:p>
          <a:endParaRPr lang="en-US"/>
        </a:p>
      </dgm:t>
    </dgm:pt>
    <dgm:pt modelId="{2117C75E-0F2C-41A3-AAAB-79B53D296EA9}" type="pres">
      <dgm:prSet presAssocID="{9BEC91C5-7D20-45E5-BDC5-6DE1A297839A}" presName="diagram" presStyleCnt="0">
        <dgm:presLayoutVars>
          <dgm:dir/>
          <dgm:resizeHandles val="exact"/>
        </dgm:presLayoutVars>
      </dgm:prSet>
      <dgm:spPr/>
      <dgm:t>
        <a:bodyPr/>
        <a:lstStyle/>
        <a:p>
          <a:endParaRPr lang="en-US"/>
        </a:p>
      </dgm:t>
    </dgm:pt>
    <dgm:pt modelId="{235D45EE-5A85-4574-9708-1F4689BF5755}" type="pres">
      <dgm:prSet presAssocID="{8A1EC54A-BD16-4A86-B9A9-457A02F85723}" presName="node" presStyleLbl="node1" presStyleIdx="0" presStyleCnt="5">
        <dgm:presLayoutVars>
          <dgm:bulletEnabled val="1"/>
        </dgm:presLayoutVars>
      </dgm:prSet>
      <dgm:spPr/>
      <dgm:t>
        <a:bodyPr/>
        <a:lstStyle/>
        <a:p>
          <a:endParaRPr lang="en-US"/>
        </a:p>
      </dgm:t>
    </dgm:pt>
    <dgm:pt modelId="{4D705334-E0AF-416D-810E-0F2B2B4F9E8A}" type="pres">
      <dgm:prSet presAssocID="{C96533B7-BEFD-468D-A998-69C47199EE80}" presName="sibTrans" presStyleCnt="0"/>
      <dgm:spPr/>
    </dgm:pt>
    <dgm:pt modelId="{4CE6466B-C6A5-43AA-8177-6574C5471DBB}" type="pres">
      <dgm:prSet presAssocID="{0091CC92-3EA5-45F6-81DF-D6EED7076A68}" presName="node" presStyleLbl="node1" presStyleIdx="1" presStyleCnt="5">
        <dgm:presLayoutVars>
          <dgm:bulletEnabled val="1"/>
        </dgm:presLayoutVars>
      </dgm:prSet>
      <dgm:spPr/>
      <dgm:t>
        <a:bodyPr/>
        <a:lstStyle/>
        <a:p>
          <a:endParaRPr lang="en-US"/>
        </a:p>
      </dgm:t>
    </dgm:pt>
    <dgm:pt modelId="{14A49827-C986-46AC-A990-E0F5F6CB0817}" type="pres">
      <dgm:prSet presAssocID="{CE1999B0-5DD2-4483-A427-537B8AA9391C}" presName="sibTrans" presStyleCnt="0"/>
      <dgm:spPr/>
    </dgm:pt>
    <dgm:pt modelId="{388CB060-E567-4E99-9890-060C82C555D1}" type="pres">
      <dgm:prSet presAssocID="{31186B55-09F5-4B0D-92F1-C81B497D4FF0}" presName="node" presStyleLbl="node1" presStyleIdx="2" presStyleCnt="5">
        <dgm:presLayoutVars>
          <dgm:bulletEnabled val="1"/>
        </dgm:presLayoutVars>
      </dgm:prSet>
      <dgm:spPr/>
      <dgm:t>
        <a:bodyPr/>
        <a:lstStyle/>
        <a:p>
          <a:endParaRPr lang="en-US"/>
        </a:p>
      </dgm:t>
    </dgm:pt>
    <dgm:pt modelId="{732C62AB-3C78-45C5-9855-FFE36357B0D1}" type="pres">
      <dgm:prSet presAssocID="{2D6FD5FD-A2BE-4077-A774-8923CEF44473}" presName="sibTrans" presStyleCnt="0"/>
      <dgm:spPr/>
    </dgm:pt>
    <dgm:pt modelId="{B543EC4D-943F-47DE-8615-A8E96C4F60F4}" type="pres">
      <dgm:prSet presAssocID="{315D319D-3F12-42E4-BC82-2801885FA90C}" presName="node" presStyleLbl="node1" presStyleIdx="3" presStyleCnt="5">
        <dgm:presLayoutVars>
          <dgm:bulletEnabled val="1"/>
        </dgm:presLayoutVars>
      </dgm:prSet>
      <dgm:spPr/>
      <dgm:t>
        <a:bodyPr/>
        <a:lstStyle/>
        <a:p>
          <a:endParaRPr lang="en-US"/>
        </a:p>
      </dgm:t>
    </dgm:pt>
    <dgm:pt modelId="{A69C11DD-041D-44CC-AFA4-567DD5A07256}" type="pres">
      <dgm:prSet presAssocID="{F1FD0570-146C-4C14-8562-2C8DD596D6B1}" presName="sibTrans" presStyleCnt="0"/>
      <dgm:spPr/>
    </dgm:pt>
    <dgm:pt modelId="{BC5ECC04-C69A-4FCE-B40F-9016D4861FC6}" type="pres">
      <dgm:prSet presAssocID="{57861ECA-75BB-4C80-A39D-CFF199DECD2B}" presName="node" presStyleLbl="node1" presStyleIdx="4" presStyleCnt="5" custScaleX="107467">
        <dgm:presLayoutVars>
          <dgm:bulletEnabled val="1"/>
        </dgm:presLayoutVars>
      </dgm:prSet>
      <dgm:spPr/>
      <dgm:t>
        <a:bodyPr/>
        <a:lstStyle/>
        <a:p>
          <a:endParaRPr lang="en-US"/>
        </a:p>
      </dgm:t>
    </dgm:pt>
  </dgm:ptLst>
  <dgm:cxnLst>
    <dgm:cxn modelId="{3942F746-2B0F-40E5-973D-52DBE6EAF826}" type="presOf" srcId="{57861ECA-75BB-4C80-A39D-CFF199DECD2B}" destId="{BC5ECC04-C69A-4FCE-B40F-9016D4861FC6}" srcOrd="0" destOrd="0" presId="urn:microsoft.com/office/officeart/2005/8/layout/default#1"/>
    <dgm:cxn modelId="{24891706-F284-4018-952A-804C8C41C8C0}" srcId="{9BEC91C5-7D20-45E5-BDC5-6DE1A297839A}" destId="{57861ECA-75BB-4C80-A39D-CFF199DECD2B}" srcOrd="4" destOrd="0" parTransId="{081974C3-49F6-4A4E-AF0E-67BD32886A95}" sibTransId="{69D804FA-6A49-48DA-ADA1-18095AAF54CB}"/>
    <dgm:cxn modelId="{2A8200E5-FDE8-45C8-AA78-F67B663EBDE6}" type="presOf" srcId="{315D319D-3F12-42E4-BC82-2801885FA90C}" destId="{B543EC4D-943F-47DE-8615-A8E96C4F60F4}" srcOrd="0" destOrd="0" presId="urn:microsoft.com/office/officeart/2005/8/layout/default#1"/>
    <dgm:cxn modelId="{D8504493-302E-47B5-9D15-9E759B553E84}" srcId="{9BEC91C5-7D20-45E5-BDC5-6DE1A297839A}" destId="{8A1EC54A-BD16-4A86-B9A9-457A02F85723}" srcOrd="0" destOrd="0" parTransId="{267AF3F2-FDEE-4AC9-8249-833316B425FA}" sibTransId="{C96533B7-BEFD-468D-A998-69C47199EE80}"/>
    <dgm:cxn modelId="{3CC3EF90-0789-499E-94EF-4D7D8BC2E98C}" srcId="{9BEC91C5-7D20-45E5-BDC5-6DE1A297839A}" destId="{315D319D-3F12-42E4-BC82-2801885FA90C}" srcOrd="3" destOrd="0" parTransId="{90086255-A166-4C73-B603-7D184AFA5352}" sibTransId="{F1FD0570-146C-4C14-8562-2C8DD596D6B1}"/>
    <dgm:cxn modelId="{CB96620C-D50D-4A7C-97EF-75EF479DE72C}" srcId="{9BEC91C5-7D20-45E5-BDC5-6DE1A297839A}" destId="{31186B55-09F5-4B0D-92F1-C81B497D4FF0}" srcOrd="2" destOrd="0" parTransId="{F986BF42-663F-4ACD-A161-396256998ABF}" sibTransId="{2D6FD5FD-A2BE-4077-A774-8923CEF44473}"/>
    <dgm:cxn modelId="{C870F261-E156-4072-B568-DB4916C7259E}" type="presOf" srcId="{0091CC92-3EA5-45F6-81DF-D6EED7076A68}" destId="{4CE6466B-C6A5-43AA-8177-6574C5471DBB}" srcOrd="0" destOrd="0" presId="urn:microsoft.com/office/officeart/2005/8/layout/default#1"/>
    <dgm:cxn modelId="{1E84EB9E-9E24-4A77-82AB-3227027EB8A6}" type="presOf" srcId="{31186B55-09F5-4B0D-92F1-C81B497D4FF0}" destId="{388CB060-E567-4E99-9890-060C82C555D1}" srcOrd="0" destOrd="0" presId="urn:microsoft.com/office/officeart/2005/8/layout/default#1"/>
    <dgm:cxn modelId="{347F3CA0-4886-428B-8B43-311456FA9FAB}" srcId="{9BEC91C5-7D20-45E5-BDC5-6DE1A297839A}" destId="{0091CC92-3EA5-45F6-81DF-D6EED7076A68}" srcOrd="1" destOrd="0" parTransId="{21D8D450-2779-4B70-AFFF-33CAE2F3ACE2}" sibTransId="{CE1999B0-5DD2-4483-A427-537B8AA9391C}"/>
    <dgm:cxn modelId="{6272CC25-249B-4F14-AEBD-C1DC4EAE4F70}" type="presOf" srcId="{8A1EC54A-BD16-4A86-B9A9-457A02F85723}" destId="{235D45EE-5A85-4574-9708-1F4689BF5755}" srcOrd="0" destOrd="0" presId="urn:microsoft.com/office/officeart/2005/8/layout/default#1"/>
    <dgm:cxn modelId="{5F2EE900-2D7B-4C45-B59B-2F2281867B0E}" type="presOf" srcId="{9BEC91C5-7D20-45E5-BDC5-6DE1A297839A}" destId="{2117C75E-0F2C-41A3-AAAB-79B53D296EA9}" srcOrd="0" destOrd="0" presId="urn:microsoft.com/office/officeart/2005/8/layout/default#1"/>
    <dgm:cxn modelId="{72623103-E320-4668-88E9-0D5D792DA9D3}" type="presParOf" srcId="{2117C75E-0F2C-41A3-AAAB-79B53D296EA9}" destId="{235D45EE-5A85-4574-9708-1F4689BF5755}" srcOrd="0" destOrd="0" presId="urn:microsoft.com/office/officeart/2005/8/layout/default#1"/>
    <dgm:cxn modelId="{19715944-C5F1-4849-9E60-8A6243373A9D}" type="presParOf" srcId="{2117C75E-0F2C-41A3-AAAB-79B53D296EA9}" destId="{4D705334-E0AF-416D-810E-0F2B2B4F9E8A}" srcOrd="1" destOrd="0" presId="urn:microsoft.com/office/officeart/2005/8/layout/default#1"/>
    <dgm:cxn modelId="{B0B5CB90-DAB6-4BE6-A0F0-75D7AC1E354D}" type="presParOf" srcId="{2117C75E-0F2C-41A3-AAAB-79B53D296EA9}" destId="{4CE6466B-C6A5-43AA-8177-6574C5471DBB}" srcOrd="2" destOrd="0" presId="urn:microsoft.com/office/officeart/2005/8/layout/default#1"/>
    <dgm:cxn modelId="{32576334-143A-451E-9D3B-46DF6D129BCA}" type="presParOf" srcId="{2117C75E-0F2C-41A3-AAAB-79B53D296EA9}" destId="{14A49827-C986-46AC-A990-E0F5F6CB0817}" srcOrd="3" destOrd="0" presId="urn:microsoft.com/office/officeart/2005/8/layout/default#1"/>
    <dgm:cxn modelId="{674BFB34-7614-44B9-B0BC-1B76A8E02017}" type="presParOf" srcId="{2117C75E-0F2C-41A3-AAAB-79B53D296EA9}" destId="{388CB060-E567-4E99-9890-060C82C555D1}" srcOrd="4" destOrd="0" presId="urn:microsoft.com/office/officeart/2005/8/layout/default#1"/>
    <dgm:cxn modelId="{AC3DF42D-B94A-4F19-86EF-78EE76E12345}" type="presParOf" srcId="{2117C75E-0F2C-41A3-AAAB-79B53D296EA9}" destId="{732C62AB-3C78-45C5-9855-FFE36357B0D1}" srcOrd="5" destOrd="0" presId="urn:microsoft.com/office/officeart/2005/8/layout/default#1"/>
    <dgm:cxn modelId="{156F3D40-EC22-4A5F-B198-BFC33E641E38}" type="presParOf" srcId="{2117C75E-0F2C-41A3-AAAB-79B53D296EA9}" destId="{B543EC4D-943F-47DE-8615-A8E96C4F60F4}" srcOrd="6" destOrd="0" presId="urn:microsoft.com/office/officeart/2005/8/layout/default#1"/>
    <dgm:cxn modelId="{989138F5-705E-4D18-8CE4-0440C67E02D5}" type="presParOf" srcId="{2117C75E-0F2C-41A3-AAAB-79B53D296EA9}" destId="{A69C11DD-041D-44CC-AFA4-567DD5A07256}" srcOrd="7" destOrd="0" presId="urn:microsoft.com/office/officeart/2005/8/layout/default#1"/>
    <dgm:cxn modelId="{8CFA7680-F4D6-44C1-A702-49C6C02EAB65}" type="presParOf" srcId="{2117C75E-0F2C-41A3-AAAB-79B53D296EA9}" destId="{BC5ECC04-C69A-4FCE-B40F-9016D4861FC6}" srcOrd="8" destOrd="0" presId="urn:microsoft.com/office/officeart/2005/8/layout/default#1"/>
  </dgm:cxnLst>
  <dgm:bg/>
  <dgm:whole/>
</dgm:dataModel>
</file>

<file path=ppt/diagrams/data3.xml><?xml version="1.0" encoding="utf-8"?>
<dgm:dataModel xmlns:dgm="http://schemas.openxmlformats.org/drawingml/2006/diagram" xmlns:a="http://schemas.openxmlformats.org/drawingml/2006/main">
  <dgm:ptLst>
    <dgm:pt modelId="{5CC39AED-6AA6-45D2-A5C8-101B4DE0D257}" type="doc">
      <dgm:prSet loTypeId="urn:microsoft.com/office/officeart/2005/8/layout/cycle7" loCatId="cycle" qsTypeId="urn:microsoft.com/office/officeart/2005/8/quickstyle/3d1" qsCatId="3D" csTypeId="urn:microsoft.com/office/officeart/2005/8/colors/accent1_2" csCatId="accent1" phldr="1"/>
      <dgm:spPr/>
      <dgm:t>
        <a:bodyPr/>
        <a:lstStyle/>
        <a:p>
          <a:endParaRPr lang="ru-RU"/>
        </a:p>
      </dgm:t>
    </dgm:pt>
    <dgm:pt modelId="{4A41CCDC-34DA-454D-AEB8-BB0C5C8ACA4D}">
      <dgm:prSet phldrT="[Текст]" custT="1"/>
      <dgm:spPr>
        <a:solidFill>
          <a:schemeClr val="accent4"/>
        </a:solidFill>
      </dgm:spPr>
      <dgm:t>
        <a:bodyPr/>
        <a:lstStyle/>
        <a:p>
          <a:pPr algn="ctr"/>
          <a:r>
            <a:rPr lang="az-Latn-AZ" sz="2400" dirty="0">
              <a:solidFill>
                <a:schemeClr val="bg1"/>
              </a:solidFill>
              <a:latin typeface="Times New Roman" pitchFamily="18" charset="0"/>
              <a:cs typeface="Times New Roman" pitchFamily="18" charset="0"/>
            </a:rPr>
            <a:t>POLİLOJİ</a:t>
          </a:r>
          <a:endParaRPr lang="ru-RU" sz="2400" dirty="0">
            <a:solidFill>
              <a:schemeClr val="bg1"/>
            </a:solidFill>
            <a:latin typeface="Times New Roman" pitchFamily="18" charset="0"/>
            <a:cs typeface="Times New Roman" pitchFamily="18" charset="0"/>
          </a:endParaRPr>
        </a:p>
      </dgm:t>
    </dgm:pt>
    <dgm:pt modelId="{FF5B3308-E12B-4B24-AB2F-2B43416F6E82}" type="parTrans" cxnId="{6DE8883E-305E-4E23-B4C7-820AAC5EB0C5}">
      <dgm:prSet/>
      <dgm:spPr/>
      <dgm:t>
        <a:bodyPr/>
        <a:lstStyle/>
        <a:p>
          <a:pPr algn="ctr"/>
          <a:endParaRPr lang="ru-RU" sz="2400">
            <a:latin typeface="Times New Roman" pitchFamily="18" charset="0"/>
            <a:cs typeface="Times New Roman" pitchFamily="18" charset="0"/>
          </a:endParaRPr>
        </a:p>
      </dgm:t>
    </dgm:pt>
    <dgm:pt modelId="{17F84F9E-77CA-46E2-9377-2989421E764C}" type="sibTrans" cxnId="{6DE8883E-305E-4E23-B4C7-820AAC5EB0C5}">
      <dgm:prSet custT="1"/>
      <dgm:spPr/>
      <dgm:t>
        <a:bodyPr/>
        <a:lstStyle/>
        <a:p>
          <a:pPr algn="ctr"/>
          <a:endParaRPr lang="ru-RU" sz="2400">
            <a:latin typeface="Times New Roman" pitchFamily="18" charset="0"/>
            <a:cs typeface="Times New Roman" pitchFamily="18" charset="0"/>
          </a:endParaRPr>
        </a:p>
      </dgm:t>
    </dgm:pt>
    <dgm:pt modelId="{AFFAA172-620C-4A3E-BAFD-1E9CB5807D24}">
      <dgm:prSet phldrT="[Текст]" custT="1"/>
      <dgm:spPr>
        <a:solidFill>
          <a:schemeClr val="accent4"/>
        </a:solidFill>
      </dgm:spPr>
      <dgm:t>
        <a:bodyPr/>
        <a:lstStyle/>
        <a:p>
          <a:pPr algn="ctr"/>
          <a:r>
            <a:rPr lang="az-Latn-AZ" sz="2400" dirty="0">
              <a:solidFill>
                <a:schemeClr val="bg1"/>
              </a:solidFill>
              <a:latin typeface="Times New Roman" pitchFamily="18" charset="0"/>
              <a:cs typeface="Times New Roman" pitchFamily="18" charset="0"/>
            </a:rPr>
            <a:t>DİALOJİ</a:t>
          </a:r>
          <a:endParaRPr lang="ru-RU" sz="2400" dirty="0">
            <a:solidFill>
              <a:schemeClr val="bg1"/>
            </a:solidFill>
            <a:latin typeface="Times New Roman" pitchFamily="18" charset="0"/>
            <a:cs typeface="Times New Roman" pitchFamily="18" charset="0"/>
          </a:endParaRPr>
        </a:p>
      </dgm:t>
    </dgm:pt>
    <dgm:pt modelId="{4FC0E9E4-E507-4BF7-8E45-9536C6E79D21}" type="parTrans" cxnId="{59A8B2C8-D51B-4F8D-A7BF-541A52A37ACF}">
      <dgm:prSet/>
      <dgm:spPr/>
      <dgm:t>
        <a:bodyPr/>
        <a:lstStyle/>
        <a:p>
          <a:pPr algn="ctr"/>
          <a:endParaRPr lang="ru-RU" sz="2400">
            <a:latin typeface="Times New Roman" pitchFamily="18" charset="0"/>
            <a:cs typeface="Times New Roman" pitchFamily="18" charset="0"/>
          </a:endParaRPr>
        </a:p>
      </dgm:t>
    </dgm:pt>
    <dgm:pt modelId="{E0FFF4A3-B85B-48D4-9F1C-F4641F82A155}" type="sibTrans" cxnId="{59A8B2C8-D51B-4F8D-A7BF-541A52A37ACF}">
      <dgm:prSet custT="1"/>
      <dgm:spPr/>
      <dgm:t>
        <a:bodyPr/>
        <a:lstStyle/>
        <a:p>
          <a:pPr algn="ctr"/>
          <a:endParaRPr lang="ru-RU" sz="2400">
            <a:latin typeface="Times New Roman" pitchFamily="18" charset="0"/>
            <a:cs typeface="Times New Roman" pitchFamily="18" charset="0"/>
          </a:endParaRPr>
        </a:p>
      </dgm:t>
    </dgm:pt>
    <dgm:pt modelId="{E2F25129-60A3-41C5-9F71-C369D81FC3B1}">
      <dgm:prSet phldrT="[Текст]" custT="1"/>
      <dgm:spPr>
        <a:solidFill>
          <a:schemeClr val="accent4"/>
        </a:solidFill>
      </dgm:spPr>
      <dgm:t>
        <a:bodyPr/>
        <a:lstStyle/>
        <a:p>
          <a:pPr algn="ctr"/>
          <a:r>
            <a:rPr lang="az-Latn-AZ" sz="2400" dirty="0">
              <a:solidFill>
                <a:schemeClr val="bg1"/>
              </a:solidFill>
              <a:latin typeface="Times New Roman" pitchFamily="18" charset="0"/>
              <a:cs typeface="Times New Roman" pitchFamily="18" charset="0"/>
            </a:rPr>
            <a:t>MONOLOJİ</a:t>
          </a:r>
          <a:endParaRPr lang="ru-RU" sz="2400" dirty="0">
            <a:solidFill>
              <a:schemeClr val="bg1"/>
            </a:solidFill>
            <a:latin typeface="Times New Roman" pitchFamily="18" charset="0"/>
            <a:cs typeface="Times New Roman" pitchFamily="18" charset="0"/>
          </a:endParaRPr>
        </a:p>
      </dgm:t>
    </dgm:pt>
    <dgm:pt modelId="{1D799C91-C1D9-4A13-AB05-49B7D07085AE}" type="parTrans" cxnId="{BF756E16-88DD-44AA-9388-68DF3EE55E86}">
      <dgm:prSet/>
      <dgm:spPr/>
      <dgm:t>
        <a:bodyPr/>
        <a:lstStyle/>
        <a:p>
          <a:pPr algn="ctr"/>
          <a:endParaRPr lang="ru-RU" sz="2400">
            <a:latin typeface="Times New Roman" pitchFamily="18" charset="0"/>
            <a:cs typeface="Times New Roman" pitchFamily="18" charset="0"/>
          </a:endParaRPr>
        </a:p>
      </dgm:t>
    </dgm:pt>
    <dgm:pt modelId="{0F413292-4AD1-41FC-9B27-CE526EDFD7D0}" type="sibTrans" cxnId="{BF756E16-88DD-44AA-9388-68DF3EE55E86}">
      <dgm:prSet custT="1"/>
      <dgm:spPr/>
      <dgm:t>
        <a:bodyPr/>
        <a:lstStyle/>
        <a:p>
          <a:pPr algn="ctr"/>
          <a:endParaRPr lang="ru-RU" sz="2400">
            <a:latin typeface="Times New Roman" pitchFamily="18" charset="0"/>
            <a:cs typeface="Times New Roman" pitchFamily="18" charset="0"/>
          </a:endParaRPr>
        </a:p>
      </dgm:t>
    </dgm:pt>
    <dgm:pt modelId="{80BFAE2C-2A10-45D6-A3B8-560FCD34483A}" type="pres">
      <dgm:prSet presAssocID="{5CC39AED-6AA6-45D2-A5C8-101B4DE0D257}" presName="Name0" presStyleCnt="0">
        <dgm:presLayoutVars>
          <dgm:dir/>
          <dgm:resizeHandles val="exact"/>
        </dgm:presLayoutVars>
      </dgm:prSet>
      <dgm:spPr/>
      <dgm:t>
        <a:bodyPr/>
        <a:lstStyle/>
        <a:p>
          <a:endParaRPr lang="ru-RU"/>
        </a:p>
      </dgm:t>
    </dgm:pt>
    <dgm:pt modelId="{650872DE-6911-4A92-9DB2-F49600045AF2}" type="pres">
      <dgm:prSet presAssocID="{4A41CCDC-34DA-454D-AEB8-BB0C5C8ACA4D}" presName="node" presStyleLbl="node1" presStyleIdx="0" presStyleCnt="3" custRadScaleRad="100142" custRadScaleInc="120702">
        <dgm:presLayoutVars>
          <dgm:bulletEnabled val="1"/>
        </dgm:presLayoutVars>
      </dgm:prSet>
      <dgm:spPr/>
      <dgm:t>
        <a:bodyPr/>
        <a:lstStyle/>
        <a:p>
          <a:endParaRPr lang="ru-RU"/>
        </a:p>
      </dgm:t>
    </dgm:pt>
    <dgm:pt modelId="{76CEB024-DF18-4579-B21E-DDA9FC57B2A8}" type="pres">
      <dgm:prSet presAssocID="{17F84F9E-77CA-46E2-9377-2989421E764C}" presName="sibTrans" presStyleLbl="sibTrans2D1" presStyleIdx="0" presStyleCnt="3" custAng="14357291" custLinFactX="64347" custLinFactY="-212731" custLinFactNeighborX="100000" custLinFactNeighborY="-300000"/>
      <dgm:spPr/>
      <dgm:t>
        <a:bodyPr/>
        <a:lstStyle/>
        <a:p>
          <a:endParaRPr lang="ru-RU"/>
        </a:p>
      </dgm:t>
    </dgm:pt>
    <dgm:pt modelId="{8EC18303-ABCE-4140-91AA-E9D70F24BC4D}" type="pres">
      <dgm:prSet presAssocID="{17F84F9E-77CA-46E2-9377-2989421E764C}" presName="connectorText" presStyleLbl="sibTrans2D1" presStyleIdx="0" presStyleCnt="3"/>
      <dgm:spPr/>
      <dgm:t>
        <a:bodyPr/>
        <a:lstStyle/>
        <a:p>
          <a:endParaRPr lang="ru-RU"/>
        </a:p>
      </dgm:t>
    </dgm:pt>
    <dgm:pt modelId="{71035448-B30E-4284-AE01-1381717CA74F}" type="pres">
      <dgm:prSet presAssocID="{AFFAA172-620C-4A3E-BAFD-1E9CB5807D24}" presName="node" presStyleLbl="node1" presStyleIdx="1" presStyleCnt="3" custRadScaleRad="43929" custRadScaleInc="96535">
        <dgm:presLayoutVars>
          <dgm:bulletEnabled val="1"/>
        </dgm:presLayoutVars>
      </dgm:prSet>
      <dgm:spPr/>
      <dgm:t>
        <a:bodyPr/>
        <a:lstStyle/>
        <a:p>
          <a:endParaRPr lang="ru-RU"/>
        </a:p>
      </dgm:t>
    </dgm:pt>
    <dgm:pt modelId="{C936033C-62E2-4B47-A52A-D14F09AFCB9A}" type="pres">
      <dgm:prSet presAssocID="{E0FFF4A3-B85B-48D4-9F1C-F4641F82A155}" presName="sibTrans" presStyleLbl="sibTrans2D1" presStyleIdx="1" presStyleCnt="3" custAng="4680035" custLinFactX="34669" custLinFactNeighborX="100000" custLinFactNeighborY="-84532"/>
      <dgm:spPr/>
      <dgm:t>
        <a:bodyPr/>
        <a:lstStyle/>
        <a:p>
          <a:endParaRPr lang="ru-RU"/>
        </a:p>
      </dgm:t>
    </dgm:pt>
    <dgm:pt modelId="{C0A7636F-FDC4-4AA4-A6BA-E4C6FDFDA100}" type="pres">
      <dgm:prSet presAssocID="{E0FFF4A3-B85B-48D4-9F1C-F4641F82A155}" presName="connectorText" presStyleLbl="sibTrans2D1" presStyleIdx="1" presStyleCnt="3"/>
      <dgm:spPr/>
      <dgm:t>
        <a:bodyPr/>
        <a:lstStyle/>
        <a:p>
          <a:endParaRPr lang="ru-RU"/>
        </a:p>
      </dgm:t>
    </dgm:pt>
    <dgm:pt modelId="{CF17B21E-5307-49DE-B151-6BE9F34FB420}" type="pres">
      <dgm:prSet presAssocID="{E2F25129-60A3-41C5-9F71-C369D81FC3B1}" presName="node" presStyleLbl="node1" presStyleIdx="2" presStyleCnt="3" custRadScaleRad="114853" custRadScaleInc="84502">
        <dgm:presLayoutVars>
          <dgm:bulletEnabled val="1"/>
        </dgm:presLayoutVars>
      </dgm:prSet>
      <dgm:spPr/>
      <dgm:t>
        <a:bodyPr/>
        <a:lstStyle/>
        <a:p>
          <a:endParaRPr lang="ru-RU"/>
        </a:p>
      </dgm:t>
    </dgm:pt>
    <dgm:pt modelId="{646C58E9-DE15-4CC3-B05A-A7FFCE4D29AC}" type="pres">
      <dgm:prSet presAssocID="{0F413292-4AD1-41FC-9B27-CE526EDFD7D0}" presName="sibTrans" presStyleLbl="sibTrans2D1" presStyleIdx="2" presStyleCnt="3" custAng="18726670" custLinFactX="-100000" custLinFactY="-111035" custLinFactNeighborX="-194049" custLinFactNeighborY="-200000"/>
      <dgm:spPr/>
      <dgm:t>
        <a:bodyPr/>
        <a:lstStyle/>
        <a:p>
          <a:endParaRPr lang="ru-RU"/>
        </a:p>
      </dgm:t>
    </dgm:pt>
    <dgm:pt modelId="{84EF82E8-642A-4B15-AFD6-F38A5F7C5A24}" type="pres">
      <dgm:prSet presAssocID="{0F413292-4AD1-41FC-9B27-CE526EDFD7D0}" presName="connectorText" presStyleLbl="sibTrans2D1" presStyleIdx="2" presStyleCnt="3"/>
      <dgm:spPr/>
      <dgm:t>
        <a:bodyPr/>
        <a:lstStyle/>
        <a:p>
          <a:endParaRPr lang="ru-RU"/>
        </a:p>
      </dgm:t>
    </dgm:pt>
  </dgm:ptLst>
  <dgm:cxnLst>
    <dgm:cxn modelId="{46E7F9FD-ED91-4CA1-A33E-CDB1976CF8CF}" type="presOf" srcId="{E0FFF4A3-B85B-48D4-9F1C-F4641F82A155}" destId="{C0A7636F-FDC4-4AA4-A6BA-E4C6FDFDA100}" srcOrd="1" destOrd="0" presId="urn:microsoft.com/office/officeart/2005/8/layout/cycle7"/>
    <dgm:cxn modelId="{59A8B2C8-D51B-4F8D-A7BF-541A52A37ACF}" srcId="{5CC39AED-6AA6-45D2-A5C8-101B4DE0D257}" destId="{AFFAA172-620C-4A3E-BAFD-1E9CB5807D24}" srcOrd="1" destOrd="0" parTransId="{4FC0E9E4-E507-4BF7-8E45-9536C6E79D21}" sibTransId="{E0FFF4A3-B85B-48D4-9F1C-F4641F82A155}"/>
    <dgm:cxn modelId="{6DE8883E-305E-4E23-B4C7-820AAC5EB0C5}" srcId="{5CC39AED-6AA6-45D2-A5C8-101B4DE0D257}" destId="{4A41CCDC-34DA-454D-AEB8-BB0C5C8ACA4D}" srcOrd="0" destOrd="0" parTransId="{FF5B3308-E12B-4B24-AB2F-2B43416F6E82}" sibTransId="{17F84F9E-77CA-46E2-9377-2989421E764C}"/>
    <dgm:cxn modelId="{113DC149-83D2-4BE0-8965-4F8974E7780C}" type="presOf" srcId="{E2F25129-60A3-41C5-9F71-C369D81FC3B1}" destId="{CF17B21E-5307-49DE-B151-6BE9F34FB420}" srcOrd="0" destOrd="0" presId="urn:microsoft.com/office/officeart/2005/8/layout/cycle7"/>
    <dgm:cxn modelId="{2C94F796-B3E0-4A87-BBB9-E0A19554A646}" type="presOf" srcId="{0F413292-4AD1-41FC-9B27-CE526EDFD7D0}" destId="{646C58E9-DE15-4CC3-B05A-A7FFCE4D29AC}" srcOrd="0" destOrd="0" presId="urn:microsoft.com/office/officeart/2005/8/layout/cycle7"/>
    <dgm:cxn modelId="{BF756E16-88DD-44AA-9388-68DF3EE55E86}" srcId="{5CC39AED-6AA6-45D2-A5C8-101B4DE0D257}" destId="{E2F25129-60A3-41C5-9F71-C369D81FC3B1}" srcOrd="2" destOrd="0" parTransId="{1D799C91-C1D9-4A13-AB05-49B7D07085AE}" sibTransId="{0F413292-4AD1-41FC-9B27-CE526EDFD7D0}"/>
    <dgm:cxn modelId="{2387A0AD-358F-4D1F-A3F1-6DDFF4599D74}" type="presOf" srcId="{AFFAA172-620C-4A3E-BAFD-1E9CB5807D24}" destId="{71035448-B30E-4284-AE01-1381717CA74F}" srcOrd="0" destOrd="0" presId="urn:microsoft.com/office/officeart/2005/8/layout/cycle7"/>
    <dgm:cxn modelId="{2F33FE62-B796-4A35-AC5B-DE8661C1BD79}" type="presOf" srcId="{5CC39AED-6AA6-45D2-A5C8-101B4DE0D257}" destId="{80BFAE2C-2A10-45D6-A3B8-560FCD34483A}" srcOrd="0" destOrd="0" presId="urn:microsoft.com/office/officeart/2005/8/layout/cycle7"/>
    <dgm:cxn modelId="{9F884F09-CE9D-494D-B60A-D2A4978635DB}" type="presOf" srcId="{E0FFF4A3-B85B-48D4-9F1C-F4641F82A155}" destId="{C936033C-62E2-4B47-A52A-D14F09AFCB9A}" srcOrd="0" destOrd="0" presId="urn:microsoft.com/office/officeart/2005/8/layout/cycle7"/>
    <dgm:cxn modelId="{3640451B-1004-49C9-8E2B-152D1EFE7D0D}" type="presOf" srcId="{17F84F9E-77CA-46E2-9377-2989421E764C}" destId="{8EC18303-ABCE-4140-91AA-E9D70F24BC4D}" srcOrd="1" destOrd="0" presId="urn:microsoft.com/office/officeart/2005/8/layout/cycle7"/>
    <dgm:cxn modelId="{755A1D37-BCEA-409E-981B-543803DDF23D}" type="presOf" srcId="{4A41CCDC-34DA-454D-AEB8-BB0C5C8ACA4D}" destId="{650872DE-6911-4A92-9DB2-F49600045AF2}" srcOrd="0" destOrd="0" presId="urn:microsoft.com/office/officeart/2005/8/layout/cycle7"/>
    <dgm:cxn modelId="{6675BB5B-9D8F-46AD-A262-D440510EE69B}" type="presOf" srcId="{17F84F9E-77CA-46E2-9377-2989421E764C}" destId="{76CEB024-DF18-4579-B21E-DDA9FC57B2A8}" srcOrd="0" destOrd="0" presId="urn:microsoft.com/office/officeart/2005/8/layout/cycle7"/>
    <dgm:cxn modelId="{3D1EFD98-3AD5-4779-875A-E612815EDDD6}" type="presOf" srcId="{0F413292-4AD1-41FC-9B27-CE526EDFD7D0}" destId="{84EF82E8-642A-4B15-AFD6-F38A5F7C5A24}" srcOrd="1" destOrd="0" presId="urn:microsoft.com/office/officeart/2005/8/layout/cycle7"/>
    <dgm:cxn modelId="{578A126A-DB4F-4E0A-9080-A2A4F3F3BC6A}" type="presParOf" srcId="{80BFAE2C-2A10-45D6-A3B8-560FCD34483A}" destId="{650872DE-6911-4A92-9DB2-F49600045AF2}" srcOrd="0" destOrd="0" presId="urn:microsoft.com/office/officeart/2005/8/layout/cycle7"/>
    <dgm:cxn modelId="{1A6386A3-10F1-40B3-A40E-17008465FFF5}" type="presParOf" srcId="{80BFAE2C-2A10-45D6-A3B8-560FCD34483A}" destId="{76CEB024-DF18-4579-B21E-DDA9FC57B2A8}" srcOrd="1" destOrd="0" presId="urn:microsoft.com/office/officeart/2005/8/layout/cycle7"/>
    <dgm:cxn modelId="{9DB5F14D-EA5F-45A4-AEA3-6467AD472E84}" type="presParOf" srcId="{76CEB024-DF18-4579-B21E-DDA9FC57B2A8}" destId="{8EC18303-ABCE-4140-91AA-E9D70F24BC4D}" srcOrd="0" destOrd="0" presId="urn:microsoft.com/office/officeart/2005/8/layout/cycle7"/>
    <dgm:cxn modelId="{869A1D83-26D0-4F8D-8CFA-F80C8B406CF6}" type="presParOf" srcId="{80BFAE2C-2A10-45D6-A3B8-560FCD34483A}" destId="{71035448-B30E-4284-AE01-1381717CA74F}" srcOrd="2" destOrd="0" presId="urn:microsoft.com/office/officeart/2005/8/layout/cycle7"/>
    <dgm:cxn modelId="{DA9642AD-5227-41EE-9597-7119FA8D8E0E}" type="presParOf" srcId="{80BFAE2C-2A10-45D6-A3B8-560FCD34483A}" destId="{C936033C-62E2-4B47-A52A-D14F09AFCB9A}" srcOrd="3" destOrd="0" presId="urn:microsoft.com/office/officeart/2005/8/layout/cycle7"/>
    <dgm:cxn modelId="{565D6B03-9625-4143-AA23-A7D73870F376}" type="presParOf" srcId="{C936033C-62E2-4B47-A52A-D14F09AFCB9A}" destId="{C0A7636F-FDC4-4AA4-A6BA-E4C6FDFDA100}" srcOrd="0" destOrd="0" presId="urn:microsoft.com/office/officeart/2005/8/layout/cycle7"/>
    <dgm:cxn modelId="{2156BCD2-AFD5-495B-8F56-1FBEF194DF3C}" type="presParOf" srcId="{80BFAE2C-2A10-45D6-A3B8-560FCD34483A}" destId="{CF17B21E-5307-49DE-B151-6BE9F34FB420}" srcOrd="4" destOrd="0" presId="urn:microsoft.com/office/officeart/2005/8/layout/cycle7"/>
    <dgm:cxn modelId="{CA8F01BF-4B77-4F1A-BD71-F0712F14FDFE}" type="presParOf" srcId="{80BFAE2C-2A10-45D6-A3B8-560FCD34483A}" destId="{646C58E9-DE15-4CC3-B05A-A7FFCE4D29AC}" srcOrd="5" destOrd="0" presId="urn:microsoft.com/office/officeart/2005/8/layout/cycle7"/>
    <dgm:cxn modelId="{0F7E87E1-11C3-4DE3-9D5B-F8DEC54C55D4}" type="presParOf" srcId="{646C58E9-DE15-4CC3-B05A-A7FFCE4D29AC}" destId="{84EF82E8-642A-4B15-AFD6-F38A5F7C5A24}" srcOrd="0" destOrd="0" presId="urn:microsoft.com/office/officeart/2005/8/layout/cycle7"/>
  </dgm:cxnLst>
  <dgm:bg/>
  <dgm:whole/>
</dgm:dataModel>
</file>

<file path=ppt/diagrams/data4.xml><?xml version="1.0" encoding="utf-8"?>
<dgm:dataModel xmlns:dgm="http://schemas.openxmlformats.org/drawingml/2006/diagram" xmlns:a="http://schemas.openxmlformats.org/drawingml/2006/main">
  <dgm:ptLst>
    <dgm:pt modelId="{6DA65F52-C976-4E80-8F12-328A5580B52E}" type="doc">
      <dgm:prSet loTypeId="urn:microsoft.com/office/officeart/2005/8/layout/cycle3" loCatId="cycle" qsTypeId="urn:microsoft.com/office/officeart/2005/8/quickstyle/simple3" qsCatId="simple" csTypeId="urn:microsoft.com/office/officeart/2005/8/colors/accent1_2" csCatId="accent1" phldr="1"/>
      <dgm:spPr/>
      <dgm:t>
        <a:bodyPr/>
        <a:lstStyle/>
        <a:p>
          <a:endParaRPr lang="az-Latn-AZ"/>
        </a:p>
      </dgm:t>
    </dgm:pt>
    <dgm:pt modelId="{4BAF7AE9-01B3-4EB8-9B76-DCE7F859481A}">
      <dgm:prSet phldrT="[Текст]" custT="1"/>
      <dgm:spPr/>
      <dgm:t>
        <a:bodyPr/>
        <a:lstStyle/>
        <a:p>
          <a:r>
            <a:rPr lang="az-Latn-AZ" sz="2400" dirty="0" smtClean="0">
              <a:latin typeface="Times New Roman" pitchFamily="18" charset="0"/>
              <a:cs typeface="Times New Roman" pitchFamily="18" charset="0"/>
            </a:rPr>
            <a:t>Nəqletmə</a:t>
          </a:r>
          <a:endParaRPr lang="az-Latn-AZ" sz="2400" dirty="0">
            <a:latin typeface="Times New Roman" pitchFamily="18" charset="0"/>
            <a:cs typeface="Times New Roman" pitchFamily="18" charset="0"/>
          </a:endParaRPr>
        </a:p>
      </dgm:t>
    </dgm:pt>
    <dgm:pt modelId="{A867533B-25B0-44AF-B0B5-F7177C943DA0}" type="parTrans" cxnId="{F84C5394-940C-430B-B464-05283108B624}">
      <dgm:prSet/>
      <dgm:spPr/>
      <dgm:t>
        <a:bodyPr/>
        <a:lstStyle/>
        <a:p>
          <a:endParaRPr lang="az-Latn-AZ"/>
        </a:p>
      </dgm:t>
    </dgm:pt>
    <dgm:pt modelId="{4E212C98-D46C-464E-BEB6-C81A185167DF}" type="sibTrans" cxnId="{F84C5394-940C-430B-B464-05283108B624}">
      <dgm:prSet/>
      <dgm:spPr/>
      <dgm:t>
        <a:bodyPr/>
        <a:lstStyle/>
        <a:p>
          <a:endParaRPr lang="az-Latn-AZ"/>
        </a:p>
      </dgm:t>
    </dgm:pt>
    <dgm:pt modelId="{D7CD4420-3217-4FFC-BB6A-FFA6D9A29211}">
      <dgm:prSet phldrT="[Текст]" custT="1"/>
      <dgm:spPr/>
      <dgm:t>
        <a:bodyPr/>
        <a:lstStyle/>
        <a:p>
          <a:r>
            <a:rPr lang="az-Latn-AZ" sz="2400" dirty="0" smtClean="0">
              <a:latin typeface="Times New Roman" pitchFamily="18" charset="0"/>
              <a:cs typeface="Times New Roman" pitchFamily="18" charset="0"/>
            </a:rPr>
            <a:t>Təsviri</a:t>
          </a:r>
          <a:endParaRPr lang="az-Latn-AZ" sz="2400" dirty="0">
            <a:latin typeface="Times New Roman" pitchFamily="18" charset="0"/>
            <a:cs typeface="Times New Roman" pitchFamily="18" charset="0"/>
          </a:endParaRPr>
        </a:p>
      </dgm:t>
    </dgm:pt>
    <dgm:pt modelId="{32AD5411-4237-4B6D-906B-46EE8CC0D560}" type="parTrans" cxnId="{A48F3110-C559-4E36-8ECC-3F9C79DF558B}">
      <dgm:prSet/>
      <dgm:spPr/>
      <dgm:t>
        <a:bodyPr/>
        <a:lstStyle/>
        <a:p>
          <a:endParaRPr lang="az-Latn-AZ"/>
        </a:p>
      </dgm:t>
    </dgm:pt>
    <dgm:pt modelId="{D40F1AAA-21F1-499E-B88E-2DEFF907D379}" type="sibTrans" cxnId="{A48F3110-C559-4E36-8ECC-3F9C79DF558B}">
      <dgm:prSet/>
      <dgm:spPr/>
      <dgm:t>
        <a:bodyPr/>
        <a:lstStyle/>
        <a:p>
          <a:endParaRPr lang="az-Latn-AZ"/>
        </a:p>
      </dgm:t>
    </dgm:pt>
    <dgm:pt modelId="{14DD49E1-35EF-44C4-97BC-443A560A2ECC}">
      <dgm:prSet phldrT="[Текст]" custT="1"/>
      <dgm:spPr/>
      <dgm:t>
        <a:bodyPr/>
        <a:lstStyle/>
        <a:p>
          <a:r>
            <a:rPr lang="az-Latn-AZ" sz="2400" dirty="0" smtClean="0">
              <a:latin typeface="Times New Roman" pitchFamily="18" charset="0"/>
              <a:cs typeface="Times New Roman" pitchFamily="18" charset="0"/>
            </a:rPr>
            <a:t>İnandırma</a:t>
          </a:r>
          <a:endParaRPr lang="az-Latn-AZ" sz="2400" dirty="0">
            <a:latin typeface="Times New Roman" pitchFamily="18" charset="0"/>
            <a:cs typeface="Times New Roman" pitchFamily="18" charset="0"/>
          </a:endParaRPr>
        </a:p>
      </dgm:t>
    </dgm:pt>
    <dgm:pt modelId="{A8BF5043-2A3E-4A43-9931-D955A4A54BB6}" type="parTrans" cxnId="{4CEA150F-5990-4AE3-B0F8-80A0B9E6C751}">
      <dgm:prSet/>
      <dgm:spPr/>
      <dgm:t>
        <a:bodyPr/>
        <a:lstStyle/>
        <a:p>
          <a:endParaRPr lang="az-Latn-AZ"/>
        </a:p>
      </dgm:t>
    </dgm:pt>
    <dgm:pt modelId="{C48B4F4B-0BB4-4DCC-B04F-0E913F0B064B}" type="sibTrans" cxnId="{4CEA150F-5990-4AE3-B0F8-80A0B9E6C751}">
      <dgm:prSet/>
      <dgm:spPr/>
      <dgm:t>
        <a:bodyPr/>
        <a:lstStyle/>
        <a:p>
          <a:endParaRPr lang="az-Latn-AZ"/>
        </a:p>
      </dgm:t>
    </dgm:pt>
    <dgm:pt modelId="{A3B30F44-FD6A-4103-BEC9-2D0C4D66064B}">
      <dgm:prSet phldrT="[Текст]" custT="1"/>
      <dgm:spPr/>
      <dgm:t>
        <a:bodyPr/>
        <a:lstStyle/>
        <a:p>
          <a:r>
            <a:rPr lang="az-Latn-AZ" sz="2400" dirty="0" smtClean="0">
              <a:latin typeface="Times New Roman" pitchFamily="18" charset="0"/>
              <a:cs typeface="Times New Roman" pitchFamily="18" charset="0"/>
            </a:rPr>
            <a:t>Təbliği</a:t>
          </a:r>
          <a:endParaRPr lang="az-Latn-AZ" sz="2400" dirty="0">
            <a:latin typeface="Times New Roman" pitchFamily="18" charset="0"/>
            <a:cs typeface="Times New Roman" pitchFamily="18" charset="0"/>
          </a:endParaRPr>
        </a:p>
      </dgm:t>
    </dgm:pt>
    <dgm:pt modelId="{3D2C0846-367A-4040-928F-2118F0C94EA1}" type="parTrans" cxnId="{A06B819B-E751-4249-8CE2-57A97141346D}">
      <dgm:prSet/>
      <dgm:spPr/>
      <dgm:t>
        <a:bodyPr/>
        <a:lstStyle/>
        <a:p>
          <a:endParaRPr lang="az-Latn-AZ"/>
        </a:p>
      </dgm:t>
    </dgm:pt>
    <dgm:pt modelId="{992E00B5-173E-4546-B837-7AF250418719}" type="sibTrans" cxnId="{A06B819B-E751-4249-8CE2-57A97141346D}">
      <dgm:prSet/>
      <dgm:spPr/>
      <dgm:t>
        <a:bodyPr/>
        <a:lstStyle/>
        <a:p>
          <a:endParaRPr lang="az-Latn-AZ"/>
        </a:p>
      </dgm:t>
    </dgm:pt>
    <dgm:pt modelId="{A45F7EBA-60BD-4864-80F6-9F2AB37CB34B}">
      <dgm:prSet phldrT="[Текст]" custT="1"/>
      <dgm:spPr/>
      <dgm:t>
        <a:bodyPr/>
        <a:lstStyle/>
        <a:p>
          <a:r>
            <a:rPr lang="az-Latn-AZ" sz="2400" dirty="0" smtClean="0">
              <a:latin typeface="Times New Roman" pitchFamily="18" charset="0"/>
              <a:cs typeface="Times New Roman" pitchFamily="18" charset="0"/>
            </a:rPr>
            <a:t>Daxili</a:t>
          </a:r>
          <a:endParaRPr lang="az-Latn-AZ" sz="2400" dirty="0">
            <a:latin typeface="Times New Roman" pitchFamily="18" charset="0"/>
            <a:cs typeface="Times New Roman" pitchFamily="18" charset="0"/>
          </a:endParaRPr>
        </a:p>
      </dgm:t>
    </dgm:pt>
    <dgm:pt modelId="{1ED5FE0E-5C0D-47F2-B79A-1DC84BCB91FD}" type="parTrans" cxnId="{13CE5AF3-C833-4651-A656-44FE3FD91AEB}">
      <dgm:prSet/>
      <dgm:spPr/>
      <dgm:t>
        <a:bodyPr/>
        <a:lstStyle/>
        <a:p>
          <a:endParaRPr lang="az-Latn-AZ"/>
        </a:p>
      </dgm:t>
    </dgm:pt>
    <dgm:pt modelId="{86FE819C-C0C8-45E1-AB6B-8663BF00F686}" type="sibTrans" cxnId="{13CE5AF3-C833-4651-A656-44FE3FD91AEB}">
      <dgm:prSet/>
      <dgm:spPr/>
      <dgm:t>
        <a:bodyPr/>
        <a:lstStyle/>
        <a:p>
          <a:endParaRPr lang="az-Latn-AZ"/>
        </a:p>
      </dgm:t>
    </dgm:pt>
    <dgm:pt modelId="{D0C51BD9-AB88-4BB5-BF42-CC007E310E6A}">
      <dgm:prSet phldrT="[Текст]" custT="1"/>
      <dgm:spPr/>
      <dgm:t>
        <a:bodyPr/>
        <a:lstStyle/>
        <a:p>
          <a:r>
            <a:rPr lang="az-Latn-AZ" sz="2400" dirty="0" smtClean="0">
              <a:latin typeface="Times New Roman" pitchFamily="18" charset="0"/>
              <a:cs typeface="Times New Roman" pitchFamily="18" charset="0"/>
            </a:rPr>
            <a:t>Məlumatverici</a:t>
          </a:r>
          <a:endParaRPr lang="az-Latn-AZ" sz="2400" dirty="0">
            <a:latin typeface="Times New Roman" pitchFamily="18" charset="0"/>
            <a:cs typeface="Times New Roman" pitchFamily="18" charset="0"/>
          </a:endParaRPr>
        </a:p>
      </dgm:t>
    </dgm:pt>
    <dgm:pt modelId="{1E09E391-777B-4173-9B92-A7B5DF6D6931}" type="parTrans" cxnId="{6E41F8BC-4803-46FA-937C-D9710AA3F65F}">
      <dgm:prSet/>
      <dgm:spPr/>
      <dgm:t>
        <a:bodyPr/>
        <a:lstStyle/>
        <a:p>
          <a:endParaRPr lang="az-Latn-AZ"/>
        </a:p>
      </dgm:t>
    </dgm:pt>
    <dgm:pt modelId="{33074CDD-6963-4DD0-8834-7FA2367281DE}" type="sibTrans" cxnId="{6E41F8BC-4803-46FA-937C-D9710AA3F65F}">
      <dgm:prSet/>
      <dgm:spPr/>
      <dgm:t>
        <a:bodyPr/>
        <a:lstStyle/>
        <a:p>
          <a:endParaRPr lang="az-Latn-AZ"/>
        </a:p>
      </dgm:t>
    </dgm:pt>
    <dgm:pt modelId="{3296A6E3-1333-4A7D-B0EA-D92A91D5E193}" type="pres">
      <dgm:prSet presAssocID="{6DA65F52-C976-4E80-8F12-328A5580B52E}" presName="Name0" presStyleCnt="0">
        <dgm:presLayoutVars>
          <dgm:dir/>
          <dgm:resizeHandles val="exact"/>
        </dgm:presLayoutVars>
      </dgm:prSet>
      <dgm:spPr/>
      <dgm:t>
        <a:bodyPr/>
        <a:lstStyle/>
        <a:p>
          <a:endParaRPr lang="az-Latn-AZ"/>
        </a:p>
      </dgm:t>
    </dgm:pt>
    <dgm:pt modelId="{BB632048-E15B-44A3-9537-C563D1BCF20A}" type="pres">
      <dgm:prSet presAssocID="{6DA65F52-C976-4E80-8F12-328A5580B52E}" presName="cycle" presStyleCnt="0"/>
      <dgm:spPr/>
    </dgm:pt>
    <dgm:pt modelId="{49478566-9C1E-4FD7-BFC0-E068F13C08B8}" type="pres">
      <dgm:prSet presAssocID="{4BAF7AE9-01B3-4EB8-9B76-DCE7F859481A}" presName="nodeFirstNode" presStyleLbl="node1" presStyleIdx="0" presStyleCnt="6">
        <dgm:presLayoutVars>
          <dgm:bulletEnabled val="1"/>
        </dgm:presLayoutVars>
      </dgm:prSet>
      <dgm:spPr/>
      <dgm:t>
        <a:bodyPr/>
        <a:lstStyle/>
        <a:p>
          <a:endParaRPr lang="az-Latn-AZ"/>
        </a:p>
      </dgm:t>
    </dgm:pt>
    <dgm:pt modelId="{ED596A90-3934-414D-840B-0D4FCED76344}" type="pres">
      <dgm:prSet presAssocID="{4E212C98-D46C-464E-BEB6-C81A185167DF}" presName="sibTransFirstNode" presStyleLbl="bgShp" presStyleIdx="0" presStyleCnt="1" custLinFactNeighborX="1531" custLinFactNeighborY="918"/>
      <dgm:spPr/>
      <dgm:t>
        <a:bodyPr/>
        <a:lstStyle/>
        <a:p>
          <a:endParaRPr lang="az-Latn-AZ"/>
        </a:p>
      </dgm:t>
    </dgm:pt>
    <dgm:pt modelId="{EEA4B701-0AB9-4D0A-9352-C0794F72C679}" type="pres">
      <dgm:prSet presAssocID="{D7CD4420-3217-4FFC-BB6A-FFA6D9A29211}" presName="nodeFollowingNodes" presStyleLbl="node1" presStyleIdx="1" presStyleCnt="6">
        <dgm:presLayoutVars>
          <dgm:bulletEnabled val="1"/>
        </dgm:presLayoutVars>
      </dgm:prSet>
      <dgm:spPr/>
      <dgm:t>
        <a:bodyPr/>
        <a:lstStyle/>
        <a:p>
          <a:endParaRPr lang="az-Latn-AZ"/>
        </a:p>
      </dgm:t>
    </dgm:pt>
    <dgm:pt modelId="{79388057-6F64-432A-96E0-125A34E76FA2}" type="pres">
      <dgm:prSet presAssocID="{14DD49E1-35EF-44C4-97BC-443A560A2ECC}" presName="nodeFollowingNodes" presStyleLbl="node1" presStyleIdx="2" presStyleCnt="6">
        <dgm:presLayoutVars>
          <dgm:bulletEnabled val="1"/>
        </dgm:presLayoutVars>
      </dgm:prSet>
      <dgm:spPr/>
      <dgm:t>
        <a:bodyPr/>
        <a:lstStyle/>
        <a:p>
          <a:endParaRPr lang="az-Latn-AZ"/>
        </a:p>
      </dgm:t>
    </dgm:pt>
    <dgm:pt modelId="{9E799EA7-827F-41DC-B010-A5866C94243D}" type="pres">
      <dgm:prSet presAssocID="{A3B30F44-FD6A-4103-BEC9-2D0C4D66064B}" presName="nodeFollowingNodes" presStyleLbl="node1" presStyleIdx="3" presStyleCnt="6">
        <dgm:presLayoutVars>
          <dgm:bulletEnabled val="1"/>
        </dgm:presLayoutVars>
      </dgm:prSet>
      <dgm:spPr/>
      <dgm:t>
        <a:bodyPr/>
        <a:lstStyle/>
        <a:p>
          <a:endParaRPr lang="az-Latn-AZ"/>
        </a:p>
      </dgm:t>
    </dgm:pt>
    <dgm:pt modelId="{A78A8777-34E4-4DCC-BE53-5D9481719FD4}" type="pres">
      <dgm:prSet presAssocID="{A45F7EBA-60BD-4864-80F6-9F2AB37CB34B}" presName="nodeFollowingNodes" presStyleLbl="node1" presStyleIdx="4" presStyleCnt="6">
        <dgm:presLayoutVars>
          <dgm:bulletEnabled val="1"/>
        </dgm:presLayoutVars>
      </dgm:prSet>
      <dgm:spPr/>
      <dgm:t>
        <a:bodyPr/>
        <a:lstStyle/>
        <a:p>
          <a:endParaRPr lang="az-Latn-AZ"/>
        </a:p>
      </dgm:t>
    </dgm:pt>
    <dgm:pt modelId="{FE7CD09E-15D0-460E-B842-9B08ACB53737}" type="pres">
      <dgm:prSet presAssocID="{D0C51BD9-AB88-4BB5-BF42-CC007E310E6A}" presName="nodeFollowingNodes" presStyleLbl="node1" presStyleIdx="5" presStyleCnt="6" custScaleX="136595">
        <dgm:presLayoutVars>
          <dgm:bulletEnabled val="1"/>
        </dgm:presLayoutVars>
      </dgm:prSet>
      <dgm:spPr/>
      <dgm:t>
        <a:bodyPr/>
        <a:lstStyle/>
        <a:p>
          <a:endParaRPr lang="az-Latn-AZ"/>
        </a:p>
      </dgm:t>
    </dgm:pt>
  </dgm:ptLst>
  <dgm:cxnLst>
    <dgm:cxn modelId="{0F33D863-B14C-47B4-8F9B-C1A39AA52E69}" type="presOf" srcId="{D7CD4420-3217-4FFC-BB6A-FFA6D9A29211}" destId="{EEA4B701-0AB9-4D0A-9352-C0794F72C679}" srcOrd="0" destOrd="0" presId="urn:microsoft.com/office/officeart/2005/8/layout/cycle3"/>
    <dgm:cxn modelId="{6E41F8BC-4803-46FA-937C-D9710AA3F65F}" srcId="{6DA65F52-C976-4E80-8F12-328A5580B52E}" destId="{D0C51BD9-AB88-4BB5-BF42-CC007E310E6A}" srcOrd="5" destOrd="0" parTransId="{1E09E391-777B-4173-9B92-A7B5DF6D6931}" sibTransId="{33074CDD-6963-4DD0-8834-7FA2367281DE}"/>
    <dgm:cxn modelId="{F84C5394-940C-430B-B464-05283108B624}" srcId="{6DA65F52-C976-4E80-8F12-328A5580B52E}" destId="{4BAF7AE9-01B3-4EB8-9B76-DCE7F859481A}" srcOrd="0" destOrd="0" parTransId="{A867533B-25B0-44AF-B0B5-F7177C943DA0}" sibTransId="{4E212C98-D46C-464E-BEB6-C81A185167DF}"/>
    <dgm:cxn modelId="{4CEA150F-5990-4AE3-B0F8-80A0B9E6C751}" srcId="{6DA65F52-C976-4E80-8F12-328A5580B52E}" destId="{14DD49E1-35EF-44C4-97BC-443A560A2ECC}" srcOrd="2" destOrd="0" parTransId="{A8BF5043-2A3E-4A43-9931-D955A4A54BB6}" sibTransId="{C48B4F4B-0BB4-4DCC-B04F-0E913F0B064B}"/>
    <dgm:cxn modelId="{13CE5AF3-C833-4651-A656-44FE3FD91AEB}" srcId="{6DA65F52-C976-4E80-8F12-328A5580B52E}" destId="{A45F7EBA-60BD-4864-80F6-9F2AB37CB34B}" srcOrd="4" destOrd="0" parTransId="{1ED5FE0E-5C0D-47F2-B79A-1DC84BCB91FD}" sibTransId="{86FE819C-C0C8-45E1-AB6B-8663BF00F686}"/>
    <dgm:cxn modelId="{A06B819B-E751-4249-8CE2-57A97141346D}" srcId="{6DA65F52-C976-4E80-8F12-328A5580B52E}" destId="{A3B30F44-FD6A-4103-BEC9-2D0C4D66064B}" srcOrd="3" destOrd="0" parTransId="{3D2C0846-367A-4040-928F-2118F0C94EA1}" sibTransId="{992E00B5-173E-4546-B837-7AF250418719}"/>
    <dgm:cxn modelId="{E924200D-4EF5-425A-B822-52CC69C39B1B}" type="presOf" srcId="{4E212C98-D46C-464E-BEB6-C81A185167DF}" destId="{ED596A90-3934-414D-840B-0D4FCED76344}" srcOrd="0" destOrd="0" presId="urn:microsoft.com/office/officeart/2005/8/layout/cycle3"/>
    <dgm:cxn modelId="{658A8E37-0ED6-42CA-9868-A72B5AB1BC48}" type="presOf" srcId="{14DD49E1-35EF-44C4-97BC-443A560A2ECC}" destId="{79388057-6F64-432A-96E0-125A34E76FA2}" srcOrd="0" destOrd="0" presId="urn:microsoft.com/office/officeart/2005/8/layout/cycle3"/>
    <dgm:cxn modelId="{5684B282-8609-4039-8B99-63DEF452DBAA}" type="presOf" srcId="{D0C51BD9-AB88-4BB5-BF42-CC007E310E6A}" destId="{FE7CD09E-15D0-460E-B842-9B08ACB53737}" srcOrd="0" destOrd="0" presId="urn:microsoft.com/office/officeart/2005/8/layout/cycle3"/>
    <dgm:cxn modelId="{6D3907A8-68C7-415C-9B5C-F05368CA1CE0}" type="presOf" srcId="{A3B30F44-FD6A-4103-BEC9-2D0C4D66064B}" destId="{9E799EA7-827F-41DC-B010-A5866C94243D}" srcOrd="0" destOrd="0" presId="urn:microsoft.com/office/officeart/2005/8/layout/cycle3"/>
    <dgm:cxn modelId="{A48F3110-C559-4E36-8ECC-3F9C79DF558B}" srcId="{6DA65F52-C976-4E80-8F12-328A5580B52E}" destId="{D7CD4420-3217-4FFC-BB6A-FFA6D9A29211}" srcOrd="1" destOrd="0" parTransId="{32AD5411-4237-4B6D-906B-46EE8CC0D560}" sibTransId="{D40F1AAA-21F1-499E-B88E-2DEFF907D379}"/>
    <dgm:cxn modelId="{6EC2785B-D204-4CF6-B93F-E7DF9E81ADF0}" type="presOf" srcId="{A45F7EBA-60BD-4864-80F6-9F2AB37CB34B}" destId="{A78A8777-34E4-4DCC-BE53-5D9481719FD4}" srcOrd="0" destOrd="0" presId="urn:microsoft.com/office/officeart/2005/8/layout/cycle3"/>
    <dgm:cxn modelId="{EB8E239A-6511-4317-92CF-946680866FBF}" type="presOf" srcId="{6DA65F52-C976-4E80-8F12-328A5580B52E}" destId="{3296A6E3-1333-4A7D-B0EA-D92A91D5E193}" srcOrd="0" destOrd="0" presId="urn:microsoft.com/office/officeart/2005/8/layout/cycle3"/>
    <dgm:cxn modelId="{242EB34C-5DCB-42A1-8214-374F2A31548F}" type="presOf" srcId="{4BAF7AE9-01B3-4EB8-9B76-DCE7F859481A}" destId="{49478566-9C1E-4FD7-BFC0-E068F13C08B8}" srcOrd="0" destOrd="0" presId="urn:microsoft.com/office/officeart/2005/8/layout/cycle3"/>
    <dgm:cxn modelId="{C11073C4-1B89-4205-8CC8-A0F33EF80039}" type="presParOf" srcId="{3296A6E3-1333-4A7D-B0EA-D92A91D5E193}" destId="{BB632048-E15B-44A3-9537-C563D1BCF20A}" srcOrd="0" destOrd="0" presId="urn:microsoft.com/office/officeart/2005/8/layout/cycle3"/>
    <dgm:cxn modelId="{20B405E6-79F4-417F-8D41-FF1F6C72394D}" type="presParOf" srcId="{BB632048-E15B-44A3-9537-C563D1BCF20A}" destId="{49478566-9C1E-4FD7-BFC0-E068F13C08B8}" srcOrd="0" destOrd="0" presId="urn:microsoft.com/office/officeart/2005/8/layout/cycle3"/>
    <dgm:cxn modelId="{34C6AE24-FC14-45B8-A0DD-7C84B09CDBD1}" type="presParOf" srcId="{BB632048-E15B-44A3-9537-C563D1BCF20A}" destId="{ED596A90-3934-414D-840B-0D4FCED76344}" srcOrd="1" destOrd="0" presId="urn:microsoft.com/office/officeart/2005/8/layout/cycle3"/>
    <dgm:cxn modelId="{D5A6257D-E939-4E0F-8CE2-C2B8B3DA30C7}" type="presParOf" srcId="{BB632048-E15B-44A3-9537-C563D1BCF20A}" destId="{EEA4B701-0AB9-4D0A-9352-C0794F72C679}" srcOrd="2" destOrd="0" presId="urn:microsoft.com/office/officeart/2005/8/layout/cycle3"/>
    <dgm:cxn modelId="{AA3274BB-A024-4EEE-99FD-B8F026162530}" type="presParOf" srcId="{BB632048-E15B-44A3-9537-C563D1BCF20A}" destId="{79388057-6F64-432A-96E0-125A34E76FA2}" srcOrd="3" destOrd="0" presId="urn:microsoft.com/office/officeart/2005/8/layout/cycle3"/>
    <dgm:cxn modelId="{1B20A459-CA1F-4052-8F83-6C5B9D17CD13}" type="presParOf" srcId="{BB632048-E15B-44A3-9537-C563D1BCF20A}" destId="{9E799EA7-827F-41DC-B010-A5866C94243D}" srcOrd="4" destOrd="0" presId="urn:microsoft.com/office/officeart/2005/8/layout/cycle3"/>
    <dgm:cxn modelId="{E7D829B4-A85F-46F0-9946-573F0692B0FC}" type="presParOf" srcId="{BB632048-E15B-44A3-9537-C563D1BCF20A}" destId="{A78A8777-34E4-4DCC-BE53-5D9481719FD4}" srcOrd="5" destOrd="0" presId="urn:microsoft.com/office/officeart/2005/8/layout/cycle3"/>
    <dgm:cxn modelId="{39373FC6-67BB-441B-B214-189ADA6A350B}" type="presParOf" srcId="{BB632048-E15B-44A3-9537-C563D1BCF20A}" destId="{FE7CD09E-15D0-460E-B842-9B08ACB53737}" srcOrd="6" destOrd="0" presId="urn:microsoft.com/office/officeart/2005/8/layout/cycle3"/>
  </dgm:cxnLst>
  <dgm:bg/>
  <dgm:whole/>
</dgm:dataModel>
</file>

<file path=ppt/diagrams/data5.xml><?xml version="1.0" encoding="utf-8"?>
<dgm:dataModel xmlns:dgm="http://schemas.openxmlformats.org/drawingml/2006/diagram" xmlns:a="http://schemas.openxmlformats.org/drawingml/2006/main">
  <dgm:ptLst>
    <dgm:pt modelId="{94B298EF-B2BA-4C3E-A5D5-F52A029298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65900367-357D-4245-848D-4CA10F2E0853}">
      <dgm:prSet phldrT="[Текст]" custT="1"/>
      <dgm:spPr>
        <a:solidFill>
          <a:schemeClr val="accent4"/>
        </a:solidFill>
      </dgm:spPr>
      <dgm:t>
        <a:bodyPr/>
        <a:lstStyle/>
        <a:p>
          <a:r>
            <a:rPr lang="az-Latn-AZ" sz="2400" dirty="0">
              <a:solidFill>
                <a:schemeClr val="bg1"/>
              </a:solidFill>
              <a:latin typeface="Times New Roman" pitchFamily="18" charset="0"/>
              <a:cs typeface="Times New Roman" pitchFamily="18" charset="0"/>
            </a:rPr>
            <a:t>Mühazirə</a:t>
          </a:r>
          <a:endParaRPr lang="ru-RU" sz="2400" dirty="0">
            <a:solidFill>
              <a:schemeClr val="bg1"/>
            </a:solidFill>
            <a:latin typeface="Times New Roman" pitchFamily="18" charset="0"/>
            <a:cs typeface="Times New Roman" pitchFamily="18" charset="0"/>
          </a:endParaRPr>
        </a:p>
      </dgm:t>
    </dgm:pt>
    <dgm:pt modelId="{231A5DA1-94A0-4D6F-ABD7-3FE5C8AEB4E5}" type="parTrans" cxnId="{990A1D09-6514-416D-B533-1840499EC62C}">
      <dgm:prSet/>
      <dgm:spPr/>
      <dgm:t>
        <a:bodyPr/>
        <a:lstStyle/>
        <a:p>
          <a:endParaRPr lang="ru-RU">
            <a:solidFill>
              <a:schemeClr val="tx1"/>
            </a:solidFill>
          </a:endParaRPr>
        </a:p>
      </dgm:t>
    </dgm:pt>
    <dgm:pt modelId="{AAD40F7D-BF0F-4BB6-9330-6DAAADFE67CA}" type="sibTrans" cxnId="{990A1D09-6514-416D-B533-1840499EC62C}">
      <dgm:prSet/>
      <dgm:spPr/>
      <dgm:t>
        <a:bodyPr/>
        <a:lstStyle/>
        <a:p>
          <a:endParaRPr lang="ru-RU">
            <a:solidFill>
              <a:schemeClr val="tx1"/>
            </a:solidFill>
          </a:endParaRPr>
        </a:p>
      </dgm:t>
    </dgm:pt>
    <dgm:pt modelId="{0D7D14A1-BEE1-436A-AAA5-CE63145B86FC}">
      <dgm:prSet phldrT="[Текст]" custT="1"/>
      <dgm:spPr>
        <a:solidFill>
          <a:schemeClr val="accent4"/>
        </a:solidFill>
      </dgm:spPr>
      <dgm:t>
        <a:bodyPr/>
        <a:lstStyle/>
        <a:p>
          <a:r>
            <a:rPr lang="az-Latn-AZ" sz="2400" dirty="0">
              <a:solidFill>
                <a:schemeClr val="bg1"/>
              </a:solidFill>
              <a:latin typeface="Times New Roman" pitchFamily="18" charset="0"/>
              <a:cs typeface="Times New Roman" pitchFamily="18" charset="0"/>
            </a:rPr>
            <a:t>Məruzə</a:t>
          </a:r>
          <a:endParaRPr lang="ru-RU" sz="2400" dirty="0">
            <a:solidFill>
              <a:schemeClr val="bg1"/>
            </a:solidFill>
            <a:latin typeface="Times New Roman" pitchFamily="18" charset="0"/>
            <a:cs typeface="Times New Roman" pitchFamily="18" charset="0"/>
          </a:endParaRPr>
        </a:p>
      </dgm:t>
    </dgm:pt>
    <dgm:pt modelId="{BAFE1EFE-301B-48BD-872A-D65F055D7DEA}" type="parTrans" cxnId="{26E355EE-2C15-4CC3-9777-71924859F533}">
      <dgm:prSet/>
      <dgm:spPr/>
      <dgm:t>
        <a:bodyPr/>
        <a:lstStyle/>
        <a:p>
          <a:endParaRPr lang="ru-RU">
            <a:solidFill>
              <a:schemeClr val="tx1"/>
            </a:solidFill>
          </a:endParaRPr>
        </a:p>
      </dgm:t>
    </dgm:pt>
    <dgm:pt modelId="{8017A878-2247-4D68-A080-9CEA6A6F2355}" type="sibTrans" cxnId="{26E355EE-2C15-4CC3-9777-71924859F533}">
      <dgm:prSet/>
      <dgm:spPr/>
      <dgm:t>
        <a:bodyPr/>
        <a:lstStyle/>
        <a:p>
          <a:endParaRPr lang="ru-RU">
            <a:solidFill>
              <a:schemeClr val="tx1"/>
            </a:solidFill>
          </a:endParaRPr>
        </a:p>
      </dgm:t>
    </dgm:pt>
    <dgm:pt modelId="{630F3EE7-72D3-4D72-82C6-39CF49E956E4}">
      <dgm:prSet phldrT="[Текст]" custT="1"/>
      <dgm:spPr>
        <a:solidFill>
          <a:schemeClr val="accent4"/>
        </a:solidFill>
      </dgm:spPr>
      <dgm:t>
        <a:bodyPr/>
        <a:lstStyle/>
        <a:p>
          <a:r>
            <a:rPr lang="az-Latn-AZ" sz="2400" dirty="0">
              <a:solidFill>
                <a:schemeClr val="bg1"/>
              </a:solidFill>
              <a:latin typeface="Times New Roman" pitchFamily="18" charset="0"/>
              <a:cs typeface="Times New Roman" pitchFamily="18" charset="0"/>
            </a:rPr>
            <a:t>Çıxış</a:t>
          </a:r>
          <a:endParaRPr lang="ru-RU" sz="2400" dirty="0">
            <a:solidFill>
              <a:schemeClr val="bg1"/>
            </a:solidFill>
            <a:latin typeface="Times New Roman" pitchFamily="18" charset="0"/>
            <a:cs typeface="Times New Roman" pitchFamily="18" charset="0"/>
          </a:endParaRPr>
        </a:p>
      </dgm:t>
    </dgm:pt>
    <dgm:pt modelId="{9926493A-C4FB-4CC1-9A62-91993492D641}" type="parTrans" cxnId="{5312C020-93BC-4CA9-B379-61569E98B0D2}">
      <dgm:prSet/>
      <dgm:spPr/>
      <dgm:t>
        <a:bodyPr/>
        <a:lstStyle/>
        <a:p>
          <a:endParaRPr lang="ru-RU">
            <a:solidFill>
              <a:schemeClr val="tx1"/>
            </a:solidFill>
          </a:endParaRPr>
        </a:p>
      </dgm:t>
    </dgm:pt>
    <dgm:pt modelId="{B1503154-DBFE-42A7-9F9C-928DC1D29E40}" type="sibTrans" cxnId="{5312C020-93BC-4CA9-B379-61569E98B0D2}">
      <dgm:prSet/>
      <dgm:spPr/>
      <dgm:t>
        <a:bodyPr/>
        <a:lstStyle/>
        <a:p>
          <a:endParaRPr lang="ru-RU">
            <a:solidFill>
              <a:schemeClr val="tx1"/>
            </a:solidFill>
          </a:endParaRPr>
        </a:p>
      </dgm:t>
    </dgm:pt>
    <dgm:pt modelId="{AD03847A-C1F9-4B3B-88D3-D83EAC98131B}">
      <dgm:prSet phldrT="[Текст]" custT="1"/>
      <dgm:spPr>
        <a:solidFill>
          <a:schemeClr val="accent4"/>
        </a:solidFill>
      </dgm:spPr>
      <dgm:t>
        <a:bodyPr/>
        <a:lstStyle/>
        <a:p>
          <a:r>
            <a:rPr lang="az-Latn-AZ" sz="2400" dirty="0">
              <a:solidFill>
                <a:schemeClr val="bg1"/>
              </a:solidFill>
              <a:latin typeface="Times New Roman" pitchFamily="18" charset="0"/>
              <a:cs typeface="Times New Roman" pitchFamily="18" charset="0"/>
            </a:rPr>
            <a:t>Nitq</a:t>
          </a:r>
          <a:endParaRPr lang="ru-RU" sz="2400" dirty="0">
            <a:solidFill>
              <a:schemeClr val="bg1"/>
            </a:solidFill>
            <a:latin typeface="Times New Roman" pitchFamily="18" charset="0"/>
            <a:cs typeface="Times New Roman" pitchFamily="18" charset="0"/>
          </a:endParaRPr>
        </a:p>
      </dgm:t>
    </dgm:pt>
    <dgm:pt modelId="{7981B952-6417-45F6-92D3-9F6E5B83E34B}" type="parTrans" cxnId="{D4CD8702-2073-4BE8-B4DA-845FD2372F9E}">
      <dgm:prSet/>
      <dgm:spPr/>
      <dgm:t>
        <a:bodyPr/>
        <a:lstStyle/>
        <a:p>
          <a:endParaRPr lang="ru-RU">
            <a:solidFill>
              <a:schemeClr val="tx1"/>
            </a:solidFill>
          </a:endParaRPr>
        </a:p>
      </dgm:t>
    </dgm:pt>
    <dgm:pt modelId="{E7BDCF6D-2EEF-436C-AFB9-FF45D16F8ED5}" type="sibTrans" cxnId="{D4CD8702-2073-4BE8-B4DA-845FD2372F9E}">
      <dgm:prSet/>
      <dgm:spPr/>
      <dgm:t>
        <a:bodyPr/>
        <a:lstStyle/>
        <a:p>
          <a:endParaRPr lang="ru-RU">
            <a:solidFill>
              <a:schemeClr val="tx1"/>
            </a:solidFill>
          </a:endParaRPr>
        </a:p>
      </dgm:t>
    </dgm:pt>
    <dgm:pt modelId="{B10FBB07-291B-42E8-97F7-B2D086582FC3}" type="pres">
      <dgm:prSet presAssocID="{94B298EF-B2BA-4C3E-A5D5-F52A02929841}" presName="linear" presStyleCnt="0">
        <dgm:presLayoutVars>
          <dgm:dir/>
          <dgm:animLvl val="lvl"/>
          <dgm:resizeHandles val="exact"/>
        </dgm:presLayoutVars>
      </dgm:prSet>
      <dgm:spPr/>
      <dgm:t>
        <a:bodyPr/>
        <a:lstStyle/>
        <a:p>
          <a:endParaRPr lang="ru-RU"/>
        </a:p>
      </dgm:t>
    </dgm:pt>
    <dgm:pt modelId="{16D14739-664E-4DC7-A043-15B8D16D8DCB}" type="pres">
      <dgm:prSet presAssocID="{65900367-357D-4245-848D-4CA10F2E0853}" presName="parentLin" presStyleCnt="0"/>
      <dgm:spPr/>
    </dgm:pt>
    <dgm:pt modelId="{09745992-3B6C-4608-A07E-2ADC48F87A13}" type="pres">
      <dgm:prSet presAssocID="{65900367-357D-4245-848D-4CA10F2E0853}" presName="parentLeftMargin" presStyleLbl="node1" presStyleIdx="0" presStyleCnt="4"/>
      <dgm:spPr/>
      <dgm:t>
        <a:bodyPr/>
        <a:lstStyle/>
        <a:p>
          <a:endParaRPr lang="ru-RU"/>
        </a:p>
      </dgm:t>
    </dgm:pt>
    <dgm:pt modelId="{421FAFBA-5ED8-4DFE-8690-55FBAC3B6FA9}" type="pres">
      <dgm:prSet presAssocID="{65900367-357D-4245-848D-4CA10F2E0853}" presName="parentText" presStyleLbl="node1" presStyleIdx="0" presStyleCnt="4" custLinFactNeighborX="-2784" custLinFactNeighborY="-2660">
        <dgm:presLayoutVars>
          <dgm:chMax val="0"/>
          <dgm:bulletEnabled val="1"/>
        </dgm:presLayoutVars>
      </dgm:prSet>
      <dgm:spPr/>
      <dgm:t>
        <a:bodyPr/>
        <a:lstStyle/>
        <a:p>
          <a:endParaRPr lang="ru-RU"/>
        </a:p>
      </dgm:t>
    </dgm:pt>
    <dgm:pt modelId="{27222DCD-08DA-41FD-90A0-0CFD0FE16AF8}" type="pres">
      <dgm:prSet presAssocID="{65900367-357D-4245-848D-4CA10F2E0853}" presName="negativeSpace" presStyleCnt="0"/>
      <dgm:spPr/>
    </dgm:pt>
    <dgm:pt modelId="{D4836F80-623E-4EA7-8EC8-D0097FE6F4D0}" type="pres">
      <dgm:prSet presAssocID="{65900367-357D-4245-848D-4CA10F2E0853}" presName="childText" presStyleLbl="conFgAcc1" presStyleIdx="0" presStyleCnt="4" custLinFactNeighborX="833" custLinFactNeighborY="-48381">
        <dgm:presLayoutVars>
          <dgm:bulletEnabled val="1"/>
        </dgm:presLayoutVars>
      </dgm:prSet>
      <dgm:spPr/>
      <dgm:t>
        <a:bodyPr/>
        <a:lstStyle/>
        <a:p>
          <a:endParaRPr lang="ru-RU"/>
        </a:p>
      </dgm:t>
    </dgm:pt>
    <dgm:pt modelId="{3B1DA1E7-D01E-47B5-B0EE-777C217904DC}" type="pres">
      <dgm:prSet presAssocID="{AAD40F7D-BF0F-4BB6-9330-6DAAADFE67CA}" presName="spaceBetweenRectangles" presStyleCnt="0"/>
      <dgm:spPr/>
    </dgm:pt>
    <dgm:pt modelId="{43BAA097-FF4F-49D2-B184-F737AAFB0E83}" type="pres">
      <dgm:prSet presAssocID="{0D7D14A1-BEE1-436A-AAA5-CE63145B86FC}" presName="parentLin" presStyleCnt="0"/>
      <dgm:spPr/>
    </dgm:pt>
    <dgm:pt modelId="{CF003EAE-EEDC-4157-B303-C68103D537EA}" type="pres">
      <dgm:prSet presAssocID="{0D7D14A1-BEE1-436A-AAA5-CE63145B86FC}" presName="parentLeftMargin" presStyleLbl="node1" presStyleIdx="0" presStyleCnt="4"/>
      <dgm:spPr/>
      <dgm:t>
        <a:bodyPr/>
        <a:lstStyle/>
        <a:p>
          <a:endParaRPr lang="ru-RU"/>
        </a:p>
      </dgm:t>
    </dgm:pt>
    <dgm:pt modelId="{6C566163-4F92-40F7-A133-DDBA13051C02}" type="pres">
      <dgm:prSet presAssocID="{0D7D14A1-BEE1-436A-AAA5-CE63145B86FC}" presName="parentText" presStyleLbl="node1" presStyleIdx="1" presStyleCnt="4">
        <dgm:presLayoutVars>
          <dgm:chMax val="0"/>
          <dgm:bulletEnabled val="1"/>
        </dgm:presLayoutVars>
      </dgm:prSet>
      <dgm:spPr/>
      <dgm:t>
        <a:bodyPr/>
        <a:lstStyle/>
        <a:p>
          <a:endParaRPr lang="ru-RU"/>
        </a:p>
      </dgm:t>
    </dgm:pt>
    <dgm:pt modelId="{192D0440-1754-47F5-A3CE-8F1988876B4F}" type="pres">
      <dgm:prSet presAssocID="{0D7D14A1-BEE1-436A-AAA5-CE63145B86FC}" presName="negativeSpace" presStyleCnt="0"/>
      <dgm:spPr/>
    </dgm:pt>
    <dgm:pt modelId="{A5FA1074-9FC3-46CB-AA2B-2B4A72FD2AC2}" type="pres">
      <dgm:prSet presAssocID="{0D7D14A1-BEE1-436A-AAA5-CE63145B86FC}" presName="childText" presStyleLbl="conFgAcc1" presStyleIdx="1" presStyleCnt="4">
        <dgm:presLayoutVars>
          <dgm:bulletEnabled val="1"/>
        </dgm:presLayoutVars>
      </dgm:prSet>
      <dgm:spPr/>
    </dgm:pt>
    <dgm:pt modelId="{3630431E-21EB-4DEC-B2F2-ADFAB4FB66C3}" type="pres">
      <dgm:prSet presAssocID="{8017A878-2247-4D68-A080-9CEA6A6F2355}" presName="spaceBetweenRectangles" presStyleCnt="0"/>
      <dgm:spPr/>
    </dgm:pt>
    <dgm:pt modelId="{6782E717-8C3F-47B6-B8CC-B49DF2B17CB4}" type="pres">
      <dgm:prSet presAssocID="{630F3EE7-72D3-4D72-82C6-39CF49E956E4}" presName="parentLin" presStyleCnt="0"/>
      <dgm:spPr/>
    </dgm:pt>
    <dgm:pt modelId="{02CA89BB-7018-40F8-81CC-7FD6DB633195}" type="pres">
      <dgm:prSet presAssocID="{630F3EE7-72D3-4D72-82C6-39CF49E956E4}" presName="parentLeftMargin" presStyleLbl="node1" presStyleIdx="1" presStyleCnt="4"/>
      <dgm:spPr/>
      <dgm:t>
        <a:bodyPr/>
        <a:lstStyle/>
        <a:p>
          <a:endParaRPr lang="ru-RU"/>
        </a:p>
      </dgm:t>
    </dgm:pt>
    <dgm:pt modelId="{D3B23B6B-0D8A-4D80-90A7-992AD2614B0F}" type="pres">
      <dgm:prSet presAssocID="{630F3EE7-72D3-4D72-82C6-39CF49E956E4}" presName="parentText" presStyleLbl="node1" presStyleIdx="2" presStyleCnt="4">
        <dgm:presLayoutVars>
          <dgm:chMax val="0"/>
          <dgm:bulletEnabled val="1"/>
        </dgm:presLayoutVars>
      </dgm:prSet>
      <dgm:spPr/>
      <dgm:t>
        <a:bodyPr/>
        <a:lstStyle/>
        <a:p>
          <a:endParaRPr lang="ru-RU"/>
        </a:p>
      </dgm:t>
    </dgm:pt>
    <dgm:pt modelId="{96DED9F5-8E18-4F93-B053-757A7863C2CC}" type="pres">
      <dgm:prSet presAssocID="{630F3EE7-72D3-4D72-82C6-39CF49E956E4}" presName="negativeSpace" presStyleCnt="0"/>
      <dgm:spPr/>
    </dgm:pt>
    <dgm:pt modelId="{B97B109A-66F4-458A-A660-49FEB5A7A736}" type="pres">
      <dgm:prSet presAssocID="{630F3EE7-72D3-4D72-82C6-39CF49E956E4}" presName="childText" presStyleLbl="conFgAcc1" presStyleIdx="2" presStyleCnt="4">
        <dgm:presLayoutVars>
          <dgm:bulletEnabled val="1"/>
        </dgm:presLayoutVars>
      </dgm:prSet>
      <dgm:spPr/>
    </dgm:pt>
    <dgm:pt modelId="{C10C59F9-37FB-4D9A-8AE7-4174BED86560}" type="pres">
      <dgm:prSet presAssocID="{B1503154-DBFE-42A7-9F9C-928DC1D29E40}" presName="spaceBetweenRectangles" presStyleCnt="0"/>
      <dgm:spPr/>
    </dgm:pt>
    <dgm:pt modelId="{4FB79300-2FBF-4928-8CD4-D04321B443F7}" type="pres">
      <dgm:prSet presAssocID="{AD03847A-C1F9-4B3B-88D3-D83EAC98131B}" presName="parentLin" presStyleCnt="0"/>
      <dgm:spPr/>
    </dgm:pt>
    <dgm:pt modelId="{554AEBF6-9B6D-4453-BD6B-139DC3458E86}" type="pres">
      <dgm:prSet presAssocID="{AD03847A-C1F9-4B3B-88D3-D83EAC98131B}" presName="parentLeftMargin" presStyleLbl="node1" presStyleIdx="2" presStyleCnt="4"/>
      <dgm:spPr/>
      <dgm:t>
        <a:bodyPr/>
        <a:lstStyle/>
        <a:p>
          <a:endParaRPr lang="ru-RU"/>
        </a:p>
      </dgm:t>
    </dgm:pt>
    <dgm:pt modelId="{A7A140FD-98DE-4CD3-B151-B6B254B4B4AB}" type="pres">
      <dgm:prSet presAssocID="{AD03847A-C1F9-4B3B-88D3-D83EAC98131B}" presName="parentText" presStyleLbl="node1" presStyleIdx="3" presStyleCnt="4">
        <dgm:presLayoutVars>
          <dgm:chMax val="0"/>
          <dgm:bulletEnabled val="1"/>
        </dgm:presLayoutVars>
      </dgm:prSet>
      <dgm:spPr/>
      <dgm:t>
        <a:bodyPr/>
        <a:lstStyle/>
        <a:p>
          <a:endParaRPr lang="ru-RU"/>
        </a:p>
      </dgm:t>
    </dgm:pt>
    <dgm:pt modelId="{C9344708-F23E-4394-994F-CBD73F463012}" type="pres">
      <dgm:prSet presAssocID="{AD03847A-C1F9-4B3B-88D3-D83EAC98131B}" presName="negativeSpace" presStyleCnt="0"/>
      <dgm:spPr/>
    </dgm:pt>
    <dgm:pt modelId="{450B2112-208D-4AE5-A747-62CEA6B46175}" type="pres">
      <dgm:prSet presAssocID="{AD03847A-C1F9-4B3B-88D3-D83EAC98131B}" presName="childText" presStyleLbl="conFgAcc1" presStyleIdx="3" presStyleCnt="4">
        <dgm:presLayoutVars>
          <dgm:bulletEnabled val="1"/>
        </dgm:presLayoutVars>
      </dgm:prSet>
      <dgm:spPr/>
    </dgm:pt>
  </dgm:ptLst>
  <dgm:cxnLst>
    <dgm:cxn modelId="{26E355EE-2C15-4CC3-9777-71924859F533}" srcId="{94B298EF-B2BA-4C3E-A5D5-F52A02929841}" destId="{0D7D14A1-BEE1-436A-AAA5-CE63145B86FC}" srcOrd="1" destOrd="0" parTransId="{BAFE1EFE-301B-48BD-872A-D65F055D7DEA}" sibTransId="{8017A878-2247-4D68-A080-9CEA6A6F2355}"/>
    <dgm:cxn modelId="{6D7115EF-FBE3-4633-B866-0A64F4419473}" type="presOf" srcId="{65900367-357D-4245-848D-4CA10F2E0853}" destId="{421FAFBA-5ED8-4DFE-8690-55FBAC3B6FA9}" srcOrd="1" destOrd="0" presId="urn:microsoft.com/office/officeart/2005/8/layout/list1"/>
    <dgm:cxn modelId="{43F84F23-200F-40C5-9EA2-A23DA9DA7FA2}" type="presOf" srcId="{AD03847A-C1F9-4B3B-88D3-D83EAC98131B}" destId="{554AEBF6-9B6D-4453-BD6B-139DC3458E86}" srcOrd="0" destOrd="0" presId="urn:microsoft.com/office/officeart/2005/8/layout/list1"/>
    <dgm:cxn modelId="{FD9F2D73-A01B-472C-BCD2-3354696EE427}" type="presOf" srcId="{65900367-357D-4245-848D-4CA10F2E0853}" destId="{09745992-3B6C-4608-A07E-2ADC48F87A13}" srcOrd="0" destOrd="0" presId="urn:microsoft.com/office/officeart/2005/8/layout/list1"/>
    <dgm:cxn modelId="{B8564E47-B883-43BE-8C35-174238370C10}" type="presOf" srcId="{0D7D14A1-BEE1-436A-AAA5-CE63145B86FC}" destId="{6C566163-4F92-40F7-A133-DDBA13051C02}" srcOrd="1" destOrd="0" presId="urn:microsoft.com/office/officeart/2005/8/layout/list1"/>
    <dgm:cxn modelId="{F519A8EE-3C22-4521-BFB8-2816D4508159}" type="presOf" srcId="{0D7D14A1-BEE1-436A-AAA5-CE63145B86FC}" destId="{CF003EAE-EEDC-4157-B303-C68103D537EA}" srcOrd="0" destOrd="0" presId="urn:microsoft.com/office/officeart/2005/8/layout/list1"/>
    <dgm:cxn modelId="{990A1D09-6514-416D-B533-1840499EC62C}" srcId="{94B298EF-B2BA-4C3E-A5D5-F52A02929841}" destId="{65900367-357D-4245-848D-4CA10F2E0853}" srcOrd="0" destOrd="0" parTransId="{231A5DA1-94A0-4D6F-ABD7-3FE5C8AEB4E5}" sibTransId="{AAD40F7D-BF0F-4BB6-9330-6DAAADFE67CA}"/>
    <dgm:cxn modelId="{5AF921F6-E3D4-435F-A859-EF0A72E6B2C7}" type="presOf" srcId="{94B298EF-B2BA-4C3E-A5D5-F52A02929841}" destId="{B10FBB07-291B-42E8-97F7-B2D086582FC3}" srcOrd="0" destOrd="0" presId="urn:microsoft.com/office/officeart/2005/8/layout/list1"/>
    <dgm:cxn modelId="{27ECCBD3-8B5A-4F66-B8DF-868BBB67FFB8}" type="presOf" srcId="{630F3EE7-72D3-4D72-82C6-39CF49E956E4}" destId="{02CA89BB-7018-40F8-81CC-7FD6DB633195}" srcOrd="0" destOrd="0" presId="urn:microsoft.com/office/officeart/2005/8/layout/list1"/>
    <dgm:cxn modelId="{184076B0-A3C7-4B72-B25D-2E22EC043BE7}" type="presOf" srcId="{AD03847A-C1F9-4B3B-88D3-D83EAC98131B}" destId="{A7A140FD-98DE-4CD3-B151-B6B254B4B4AB}" srcOrd="1" destOrd="0" presId="urn:microsoft.com/office/officeart/2005/8/layout/list1"/>
    <dgm:cxn modelId="{D4CD8702-2073-4BE8-B4DA-845FD2372F9E}" srcId="{94B298EF-B2BA-4C3E-A5D5-F52A02929841}" destId="{AD03847A-C1F9-4B3B-88D3-D83EAC98131B}" srcOrd="3" destOrd="0" parTransId="{7981B952-6417-45F6-92D3-9F6E5B83E34B}" sibTransId="{E7BDCF6D-2EEF-436C-AFB9-FF45D16F8ED5}"/>
    <dgm:cxn modelId="{164060C3-9083-4E7C-BFFC-EAB7155FACFA}" type="presOf" srcId="{630F3EE7-72D3-4D72-82C6-39CF49E956E4}" destId="{D3B23B6B-0D8A-4D80-90A7-992AD2614B0F}" srcOrd="1" destOrd="0" presId="urn:microsoft.com/office/officeart/2005/8/layout/list1"/>
    <dgm:cxn modelId="{5312C020-93BC-4CA9-B379-61569E98B0D2}" srcId="{94B298EF-B2BA-4C3E-A5D5-F52A02929841}" destId="{630F3EE7-72D3-4D72-82C6-39CF49E956E4}" srcOrd="2" destOrd="0" parTransId="{9926493A-C4FB-4CC1-9A62-91993492D641}" sibTransId="{B1503154-DBFE-42A7-9F9C-928DC1D29E40}"/>
    <dgm:cxn modelId="{1A5AAF32-F664-4EEE-95A7-FBB765F4B15F}" type="presParOf" srcId="{B10FBB07-291B-42E8-97F7-B2D086582FC3}" destId="{16D14739-664E-4DC7-A043-15B8D16D8DCB}" srcOrd="0" destOrd="0" presId="urn:microsoft.com/office/officeart/2005/8/layout/list1"/>
    <dgm:cxn modelId="{C15B54B0-6E03-4A98-B02F-0823078D9F9D}" type="presParOf" srcId="{16D14739-664E-4DC7-A043-15B8D16D8DCB}" destId="{09745992-3B6C-4608-A07E-2ADC48F87A13}" srcOrd="0" destOrd="0" presId="urn:microsoft.com/office/officeart/2005/8/layout/list1"/>
    <dgm:cxn modelId="{CF3F62E8-2A6E-46A4-9D23-A628D04D2357}" type="presParOf" srcId="{16D14739-664E-4DC7-A043-15B8D16D8DCB}" destId="{421FAFBA-5ED8-4DFE-8690-55FBAC3B6FA9}" srcOrd="1" destOrd="0" presId="urn:microsoft.com/office/officeart/2005/8/layout/list1"/>
    <dgm:cxn modelId="{57198EF6-ABA4-4101-840A-9757947A27AD}" type="presParOf" srcId="{B10FBB07-291B-42E8-97F7-B2D086582FC3}" destId="{27222DCD-08DA-41FD-90A0-0CFD0FE16AF8}" srcOrd="1" destOrd="0" presId="urn:microsoft.com/office/officeart/2005/8/layout/list1"/>
    <dgm:cxn modelId="{E41035FA-B76A-4EA0-8D1C-ED61F25F8CE5}" type="presParOf" srcId="{B10FBB07-291B-42E8-97F7-B2D086582FC3}" destId="{D4836F80-623E-4EA7-8EC8-D0097FE6F4D0}" srcOrd="2" destOrd="0" presId="urn:microsoft.com/office/officeart/2005/8/layout/list1"/>
    <dgm:cxn modelId="{3CC6CA50-546B-4015-9144-85AE9AAA96A0}" type="presParOf" srcId="{B10FBB07-291B-42E8-97F7-B2D086582FC3}" destId="{3B1DA1E7-D01E-47B5-B0EE-777C217904DC}" srcOrd="3" destOrd="0" presId="urn:microsoft.com/office/officeart/2005/8/layout/list1"/>
    <dgm:cxn modelId="{9C4AE08E-D009-4196-BD33-81991C614074}" type="presParOf" srcId="{B10FBB07-291B-42E8-97F7-B2D086582FC3}" destId="{43BAA097-FF4F-49D2-B184-F737AAFB0E83}" srcOrd="4" destOrd="0" presId="urn:microsoft.com/office/officeart/2005/8/layout/list1"/>
    <dgm:cxn modelId="{3F887D18-8D67-48C2-A7C0-879CB573842A}" type="presParOf" srcId="{43BAA097-FF4F-49D2-B184-F737AAFB0E83}" destId="{CF003EAE-EEDC-4157-B303-C68103D537EA}" srcOrd="0" destOrd="0" presId="urn:microsoft.com/office/officeart/2005/8/layout/list1"/>
    <dgm:cxn modelId="{E2703F31-8CD4-4BDB-9A43-F26A6E488446}" type="presParOf" srcId="{43BAA097-FF4F-49D2-B184-F737AAFB0E83}" destId="{6C566163-4F92-40F7-A133-DDBA13051C02}" srcOrd="1" destOrd="0" presId="urn:microsoft.com/office/officeart/2005/8/layout/list1"/>
    <dgm:cxn modelId="{01E99604-61E2-4D08-A2E0-D55401B9C575}" type="presParOf" srcId="{B10FBB07-291B-42E8-97F7-B2D086582FC3}" destId="{192D0440-1754-47F5-A3CE-8F1988876B4F}" srcOrd="5" destOrd="0" presId="urn:microsoft.com/office/officeart/2005/8/layout/list1"/>
    <dgm:cxn modelId="{67258379-0147-40DF-AC0B-78302A9162E1}" type="presParOf" srcId="{B10FBB07-291B-42E8-97F7-B2D086582FC3}" destId="{A5FA1074-9FC3-46CB-AA2B-2B4A72FD2AC2}" srcOrd="6" destOrd="0" presId="urn:microsoft.com/office/officeart/2005/8/layout/list1"/>
    <dgm:cxn modelId="{E5AE7B34-C9F3-4D38-B54B-7B9B1436675E}" type="presParOf" srcId="{B10FBB07-291B-42E8-97F7-B2D086582FC3}" destId="{3630431E-21EB-4DEC-B2F2-ADFAB4FB66C3}" srcOrd="7" destOrd="0" presId="urn:microsoft.com/office/officeart/2005/8/layout/list1"/>
    <dgm:cxn modelId="{AE90EB9F-996E-4EC2-A4DC-456003149522}" type="presParOf" srcId="{B10FBB07-291B-42E8-97F7-B2D086582FC3}" destId="{6782E717-8C3F-47B6-B8CC-B49DF2B17CB4}" srcOrd="8" destOrd="0" presId="urn:microsoft.com/office/officeart/2005/8/layout/list1"/>
    <dgm:cxn modelId="{44444381-4329-458E-B7F7-F2DEB9E2548C}" type="presParOf" srcId="{6782E717-8C3F-47B6-B8CC-B49DF2B17CB4}" destId="{02CA89BB-7018-40F8-81CC-7FD6DB633195}" srcOrd="0" destOrd="0" presId="urn:microsoft.com/office/officeart/2005/8/layout/list1"/>
    <dgm:cxn modelId="{D68ACDE4-584B-480B-951C-4545075CCDCD}" type="presParOf" srcId="{6782E717-8C3F-47B6-B8CC-B49DF2B17CB4}" destId="{D3B23B6B-0D8A-4D80-90A7-992AD2614B0F}" srcOrd="1" destOrd="0" presId="urn:microsoft.com/office/officeart/2005/8/layout/list1"/>
    <dgm:cxn modelId="{FE7512C0-1C78-43DF-9E82-98F9A7A05EA2}" type="presParOf" srcId="{B10FBB07-291B-42E8-97F7-B2D086582FC3}" destId="{96DED9F5-8E18-4F93-B053-757A7863C2CC}" srcOrd="9" destOrd="0" presId="urn:microsoft.com/office/officeart/2005/8/layout/list1"/>
    <dgm:cxn modelId="{C91A7B18-04B9-40AF-9138-342F00BEAF99}" type="presParOf" srcId="{B10FBB07-291B-42E8-97F7-B2D086582FC3}" destId="{B97B109A-66F4-458A-A660-49FEB5A7A736}" srcOrd="10" destOrd="0" presId="urn:microsoft.com/office/officeart/2005/8/layout/list1"/>
    <dgm:cxn modelId="{A86FA81C-467D-4744-9351-B1525EBD6B34}" type="presParOf" srcId="{B10FBB07-291B-42E8-97F7-B2D086582FC3}" destId="{C10C59F9-37FB-4D9A-8AE7-4174BED86560}" srcOrd="11" destOrd="0" presId="urn:microsoft.com/office/officeart/2005/8/layout/list1"/>
    <dgm:cxn modelId="{C3AD82B9-9FDB-436D-B269-AB6F4FDCBA91}" type="presParOf" srcId="{B10FBB07-291B-42E8-97F7-B2D086582FC3}" destId="{4FB79300-2FBF-4928-8CD4-D04321B443F7}" srcOrd="12" destOrd="0" presId="urn:microsoft.com/office/officeart/2005/8/layout/list1"/>
    <dgm:cxn modelId="{50A87204-F163-4784-A7D4-0BBF60DB3288}" type="presParOf" srcId="{4FB79300-2FBF-4928-8CD4-D04321B443F7}" destId="{554AEBF6-9B6D-4453-BD6B-139DC3458E86}" srcOrd="0" destOrd="0" presId="urn:microsoft.com/office/officeart/2005/8/layout/list1"/>
    <dgm:cxn modelId="{E666A48D-B8A7-477E-B7AD-52780B8FFF45}" type="presParOf" srcId="{4FB79300-2FBF-4928-8CD4-D04321B443F7}" destId="{A7A140FD-98DE-4CD3-B151-B6B254B4B4AB}" srcOrd="1" destOrd="0" presId="urn:microsoft.com/office/officeart/2005/8/layout/list1"/>
    <dgm:cxn modelId="{BCEF5007-DA18-4251-BF40-7553DBB9520E}" type="presParOf" srcId="{B10FBB07-291B-42E8-97F7-B2D086582FC3}" destId="{C9344708-F23E-4394-994F-CBD73F463012}" srcOrd="13" destOrd="0" presId="urn:microsoft.com/office/officeart/2005/8/layout/list1"/>
    <dgm:cxn modelId="{739D72F8-0A0A-4A0E-8D36-EEE6BF45F39D}" type="presParOf" srcId="{B10FBB07-291B-42E8-97F7-B2D086582FC3}" destId="{450B2112-208D-4AE5-A747-62CEA6B46175}" srcOrd="14"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4D8F02E6-C8A3-4D5D-923A-BD07FD1722A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az-Latn-AZ"/>
        </a:p>
      </dgm:t>
    </dgm:pt>
    <dgm:pt modelId="{221CA63E-7372-471E-AF4A-722D1B88C0A0}">
      <dgm:prSet phldrT="[Текст]"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yığcam olmalıdır ki, çox vaxt aparmasın;</a:t>
          </a:r>
          <a:endParaRPr lang="az-Latn-AZ" sz="2400" dirty="0">
            <a:solidFill>
              <a:schemeClr val="bg1"/>
            </a:solidFill>
            <a:latin typeface="Times New Roman" pitchFamily="18" charset="0"/>
            <a:cs typeface="Times New Roman" pitchFamily="18" charset="0"/>
          </a:endParaRPr>
        </a:p>
      </dgm:t>
    </dgm:pt>
    <dgm:pt modelId="{9C0FFEB6-C13C-4352-B4CA-E9204F8E044C}" type="parTrans" cxnId="{54A0BFCC-3EE8-4670-AF4C-BD2897D68ED6}">
      <dgm:prSet/>
      <dgm:spPr/>
      <dgm:t>
        <a:bodyPr/>
        <a:lstStyle/>
        <a:p>
          <a:endParaRPr lang="az-Latn-AZ"/>
        </a:p>
      </dgm:t>
    </dgm:pt>
    <dgm:pt modelId="{5BB0FD65-BF67-477B-9B39-A1DF9B08C4FC}" type="sibTrans" cxnId="{54A0BFCC-3EE8-4670-AF4C-BD2897D68ED6}">
      <dgm:prSet/>
      <dgm:spPr/>
      <dgm:t>
        <a:bodyPr/>
        <a:lstStyle/>
        <a:p>
          <a:endParaRPr lang="az-Latn-AZ"/>
        </a:p>
      </dgm:t>
    </dgm:pt>
    <dgm:pt modelId="{719D6015-A00E-40E3-AB03-7D3E38CD983E}">
      <dgm:prSet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mövzudan kənara çıxılmamalıdır;</a:t>
          </a:r>
          <a:endParaRPr lang="ru-RU" sz="2400" dirty="0">
            <a:solidFill>
              <a:schemeClr val="bg1"/>
            </a:solidFill>
            <a:latin typeface="Times New Roman" pitchFamily="18" charset="0"/>
            <a:cs typeface="Times New Roman" pitchFamily="18" charset="0"/>
          </a:endParaRPr>
        </a:p>
      </dgm:t>
    </dgm:pt>
    <dgm:pt modelId="{BA7E68CC-63DA-401D-9A78-13C705FE2092}" type="parTrans" cxnId="{4D19F4E1-FA96-4EF8-9C22-61A41FC25483}">
      <dgm:prSet/>
      <dgm:spPr/>
      <dgm:t>
        <a:bodyPr/>
        <a:lstStyle/>
        <a:p>
          <a:endParaRPr lang="az-Latn-AZ"/>
        </a:p>
      </dgm:t>
    </dgm:pt>
    <dgm:pt modelId="{F9FD5545-BB55-47C8-93CB-200A5818E91A}" type="sibTrans" cxnId="{4D19F4E1-FA96-4EF8-9C22-61A41FC25483}">
      <dgm:prSet/>
      <dgm:spPr/>
      <dgm:t>
        <a:bodyPr/>
        <a:lstStyle/>
        <a:p>
          <a:endParaRPr lang="az-Latn-AZ"/>
        </a:p>
      </dgm:t>
    </dgm:pt>
    <dgm:pt modelId="{455F3643-DFE1-43FE-B1C3-2628BF868811}">
      <dgm:prSet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məruzədə və ya əvvəlki çıxışlardakılar təkrar edilməməlidir;</a:t>
          </a:r>
          <a:endParaRPr lang="ru-RU" sz="2400" dirty="0">
            <a:solidFill>
              <a:schemeClr val="bg1"/>
            </a:solidFill>
            <a:latin typeface="Times New Roman" pitchFamily="18" charset="0"/>
            <a:cs typeface="Times New Roman" pitchFamily="18" charset="0"/>
          </a:endParaRPr>
        </a:p>
      </dgm:t>
    </dgm:pt>
    <dgm:pt modelId="{E6D7B147-CA9A-41A5-B4BE-04C6EAB60C9D}" type="parTrans" cxnId="{727999CB-5D42-4216-9FAB-042372462123}">
      <dgm:prSet/>
      <dgm:spPr/>
      <dgm:t>
        <a:bodyPr/>
        <a:lstStyle/>
        <a:p>
          <a:endParaRPr lang="az-Latn-AZ"/>
        </a:p>
      </dgm:t>
    </dgm:pt>
    <dgm:pt modelId="{4B10C5AF-EF86-4986-91F0-FED58390C1F9}" type="sibTrans" cxnId="{727999CB-5D42-4216-9FAB-042372462123}">
      <dgm:prSet/>
      <dgm:spPr/>
      <dgm:t>
        <a:bodyPr/>
        <a:lstStyle/>
        <a:p>
          <a:endParaRPr lang="az-Latn-AZ"/>
        </a:p>
      </dgm:t>
    </dgm:pt>
    <dgm:pt modelId="{82AD46A4-6BCB-430E-A252-FE3D2CF51983}">
      <dgm:prSet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deyilənlərdə ardıcıllıq və rabitəlilik gözlənilməlidir;</a:t>
          </a:r>
          <a:endParaRPr lang="ru-RU" sz="2400" dirty="0">
            <a:solidFill>
              <a:schemeClr val="bg1"/>
            </a:solidFill>
            <a:latin typeface="Times New Roman" pitchFamily="18" charset="0"/>
            <a:cs typeface="Times New Roman" pitchFamily="18" charset="0"/>
          </a:endParaRPr>
        </a:p>
      </dgm:t>
    </dgm:pt>
    <dgm:pt modelId="{C6F23469-AA88-4E42-B2C4-25CC5210AE18}" type="parTrans" cxnId="{AF1D7A35-44F9-4459-AB86-DECE3496CCA4}">
      <dgm:prSet/>
      <dgm:spPr/>
      <dgm:t>
        <a:bodyPr/>
        <a:lstStyle/>
        <a:p>
          <a:endParaRPr lang="az-Latn-AZ"/>
        </a:p>
      </dgm:t>
    </dgm:pt>
    <dgm:pt modelId="{AD1C1CAC-B1BB-472B-8EC7-608B6E9559C9}" type="sibTrans" cxnId="{AF1D7A35-44F9-4459-AB86-DECE3496CCA4}">
      <dgm:prSet/>
      <dgm:spPr/>
      <dgm:t>
        <a:bodyPr/>
        <a:lstStyle/>
        <a:p>
          <a:endParaRPr lang="az-Latn-AZ"/>
        </a:p>
      </dgm:t>
    </dgm:pt>
    <dgm:pt modelId="{D61773AB-1EE4-4CA3-BB2F-CA828B6DB4AD}">
      <dgm:prSet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sözlər, cümlələr aydın, hamının eşidəbiləcəyi bir səs tonu ilə tələffüz edilməlidir; </a:t>
          </a:r>
          <a:endParaRPr lang="ru-RU" sz="2400" dirty="0">
            <a:solidFill>
              <a:schemeClr val="bg1"/>
            </a:solidFill>
            <a:latin typeface="Times New Roman" pitchFamily="18" charset="0"/>
            <a:cs typeface="Times New Roman" pitchFamily="18" charset="0"/>
          </a:endParaRPr>
        </a:p>
      </dgm:t>
    </dgm:pt>
    <dgm:pt modelId="{73742FDE-1231-45D8-A1AD-38E45D50F5BF}" type="parTrans" cxnId="{4327C9D0-21A8-4D4C-9C75-CA21D3FE6C8E}">
      <dgm:prSet/>
      <dgm:spPr/>
      <dgm:t>
        <a:bodyPr/>
        <a:lstStyle/>
        <a:p>
          <a:endParaRPr lang="az-Latn-AZ"/>
        </a:p>
      </dgm:t>
    </dgm:pt>
    <dgm:pt modelId="{6295A03A-B136-4D1F-90CA-A025FC0CE88D}" type="sibTrans" cxnId="{4327C9D0-21A8-4D4C-9C75-CA21D3FE6C8E}">
      <dgm:prSet/>
      <dgm:spPr/>
      <dgm:t>
        <a:bodyPr/>
        <a:lstStyle/>
        <a:p>
          <a:endParaRPr lang="az-Latn-AZ"/>
        </a:p>
      </dgm:t>
    </dgm:pt>
    <dgm:pt modelId="{FD20657F-9F44-42E0-8AFF-8E06CA245659}">
      <dgm:prSet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loru və tüfeyli sözlərə, ifadələrə, şivə tələffüzünə və s. yolverilməməldir.</a:t>
          </a:r>
          <a:endParaRPr lang="ru-RU" sz="2400" dirty="0">
            <a:solidFill>
              <a:schemeClr val="bg1"/>
            </a:solidFill>
            <a:latin typeface="Times New Roman" pitchFamily="18" charset="0"/>
            <a:cs typeface="Times New Roman" pitchFamily="18" charset="0"/>
          </a:endParaRPr>
        </a:p>
      </dgm:t>
    </dgm:pt>
    <dgm:pt modelId="{46049BAE-C2E6-461B-89D3-2D5BC5B73492}" type="parTrans" cxnId="{18E45F08-D138-4804-A6F7-C2E4FC3A7AF2}">
      <dgm:prSet/>
      <dgm:spPr/>
      <dgm:t>
        <a:bodyPr/>
        <a:lstStyle/>
        <a:p>
          <a:endParaRPr lang="az-Latn-AZ"/>
        </a:p>
      </dgm:t>
    </dgm:pt>
    <dgm:pt modelId="{C1954156-539D-491C-AE91-48F50F685BED}" type="sibTrans" cxnId="{18E45F08-D138-4804-A6F7-C2E4FC3A7AF2}">
      <dgm:prSet/>
      <dgm:spPr/>
      <dgm:t>
        <a:bodyPr/>
        <a:lstStyle/>
        <a:p>
          <a:endParaRPr lang="az-Latn-AZ"/>
        </a:p>
      </dgm:t>
    </dgm:pt>
    <dgm:pt modelId="{A649163F-4375-49C4-82CD-C53989622626}" type="pres">
      <dgm:prSet presAssocID="{4D8F02E6-C8A3-4D5D-923A-BD07FD1722A0}" presName="linear" presStyleCnt="0">
        <dgm:presLayoutVars>
          <dgm:dir/>
          <dgm:animLvl val="lvl"/>
          <dgm:resizeHandles val="exact"/>
        </dgm:presLayoutVars>
      </dgm:prSet>
      <dgm:spPr/>
      <dgm:t>
        <a:bodyPr/>
        <a:lstStyle/>
        <a:p>
          <a:endParaRPr lang="az-Latn-AZ"/>
        </a:p>
      </dgm:t>
    </dgm:pt>
    <dgm:pt modelId="{B6C4B66B-9FA1-409F-A769-4890F1B17E68}" type="pres">
      <dgm:prSet presAssocID="{221CA63E-7372-471E-AF4A-722D1B88C0A0}" presName="parentLin" presStyleCnt="0"/>
      <dgm:spPr/>
    </dgm:pt>
    <dgm:pt modelId="{70B13388-6741-402C-9EA0-BECF74C60B3D}" type="pres">
      <dgm:prSet presAssocID="{221CA63E-7372-471E-AF4A-722D1B88C0A0}" presName="parentLeftMargin" presStyleLbl="node1" presStyleIdx="0" presStyleCnt="6"/>
      <dgm:spPr/>
      <dgm:t>
        <a:bodyPr/>
        <a:lstStyle/>
        <a:p>
          <a:endParaRPr lang="az-Latn-AZ"/>
        </a:p>
      </dgm:t>
    </dgm:pt>
    <dgm:pt modelId="{C5B9EAC4-27E7-4C78-BD1D-1BD202D96D43}" type="pres">
      <dgm:prSet presAssocID="{221CA63E-7372-471E-AF4A-722D1B88C0A0}" presName="parentText" presStyleLbl="node1" presStyleIdx="0" presStyleCnt="6" custScaleX="142857" custScaleY="392476">
        <dgm:presLayoutVars>
          <dgm:chMax val="0"/>
          <dgm:bulletEnabled val="1"/>
        </dgm:presLayoutVars>
      </dgm:prSet>
      <dgm:spPr/>
      <dgm:t>
        <a:bodyPr/>
        <a:lstStyle/>
        <a:p>
          <a:endParaRPr lang="az-Latn-AZ"/>
        </a:p>
      </dgm:t>
    </dgm:pt>
    <dgm:pt modelId="{FE5B109E-9666-4466-89D7-E8F733801ACC}" type="pres">
      <dgm:prSet presAssocID="{221CA63E-7372-471E-AF4A-722D1B88C0A0}" presName="negativeSpace" presStyleCnt="0"/>
      <dgm:spPr/>
    </dgm:pt>
    <dgm:pt modelId="{4EE45ABE-BB8D-427B-9C6C-D5408DA9C259}" type="pres">
      <dgm:prSet presAssocID="{221CA63E-7372-471E-AF4A-722D1B88C0A0}" presName="childText" presStyleLbl="conFgAcc1" presStyleIdx="0" presStyleCnt="6">
        <dgm:presLayoutVars>
          <dgm:bulletEnabled val="1"/>
        </dgm:presLayoutVars>
      </dgm:prSet>
      <dgm:spPr/>
    </dgm:pt>
    <dgm:pt modelId="{5CB3D60B-000B-4BB1-BA5E-AE2EBD6F130E}" type="pres">
      <dgm:prSet presAssocID="{5BB0FD65-BF67-477B-9B39-A1DF9B08C4FC}" presName="spaceBetweenRectangles" presStyleCnt="0"/>
      <dgm:spPr/>
    </dgm:pt>
    <dgm:pt modelId="{CC8008CD-91FA-4074-BDD6-007258B36516}" type="pres">
      <dgm:prSet presAssocID="{719D6015-A00E-40E3-AB03-7D3E38CD983E}" presName="parentLin" presStyleCnt="0"/>
      <dgm:spPr/>
    </dgm:pt>
    <dgm:pt modelId="{88BC6380-6A65-4B30-96BB-9F637DA6AAB8}" type="pres">
      <dgm:prSet presAssocID="{719D6015-A00E-40E3-AB03-7D3E38CD983E}" presName="parentLeftMargin" presStyleLbl="node1" presStyleIdx="0" presStyleCnt="6"/>
      <dgm:spPr/>
      <dgm:t>
        <a:bodyPr/>
        <a:lstStyle/>
        <a:p>
          <a:endParaRPr lang="az-Latn-AZ"/>
        </a:p>
      </dgm:t>
    </dgm:pt>
    <dgm:pt modelId="{E75449B4-91F4-465F-AB1B-59266E503DA6}" type="pres">
      <dgm:prSet presAssocID="{719D6015-A00E-40E3-AB03-7D3E38CD983E}" presName="parentText" presStyleLbl="node1" presStyleIdx="1" presStyleCnt="6" custScaleX="142857" custScaleY="392476">
        <dgm:presLayoutVars>
          <dgm:chMax val="0"/>
          <dgm:bulletEnabled val="1"/>
        </dgm:presLayoutVars>
      </dgm:prSet>
      <dgm:spPr/>
      <dgm:t>
        <a:bodyPr/>
        <a:lstStyle/>
        <a:p>
          <a:endParaRPr lang="az-Latn-AZ"/>
        </a:p>
      </dgm:t>
    </dgm:pt>
    <dgm:pt modelId="{5C1C7663-5B58-481D-A2C2-93680EBB50FE}" type="pres">
      <dgm:prSet presAssocID="{719D6015-A00E-40E3-AB03-7D3E38CD983E}" presName="negativeSpace" presStyleCnt="0"/>
      <dgm:spPr/>
    </dgm:pt>
    <dgm:pt modelId="{B6ACE756-2554-4712-B567-199AC7695150}" type="pres">
      <dgm:prSet presAssocID="{719D6015-A00E-40E3-AB03-7D3E38CD983E}" presName="childText" presStyleLbl="conFgAcc1" presStyleIdx="1" presStyleCnt="6">
        <dgm:presLayoutVars>
          <dgm:bulletEnabled val="1"/>
        </dgm:presLayoutVars>
      </dgm:prSet>
      <dgm:spPr/>
    </dgm:pt>
    <dgm:pt modelId="{68D4ECD8-F65B-4F39-BBCC-F8D34464A4AF}" type="pres">
      <dgm:prSet presAssocID="{F9FD5545-BB55-47C8-93CB-200A5818E91A}" presName="spaceBetweenRectangles" presStyleCnt="0"/>
      <dgm:spPr/>
    </dgm:pt>
    <dgm:pt modelId="{8B01614D-322D-4666-8C95-C57782CFB38B}" type="pres">
      <dgm:prSet presAssocID="{455F3643-DFE1-43FE-B1C3-2628BF868811}" presName="parentLin" presStyleCnt="0"/>
      <dgm:spPr/>
    </dgm:pt>
    <dgm:pt modelId="{0FFDC239-63CD-43C9-8A47-02FAE2FAB03F}" type="pres">
      <dgm:prSet presAssocID="{455F3643-DFE1-43FE-B1C3-2628BF868811}" presName="parentLeftMargin" presStyleLbl="node1" presStyleIdx="1" presStyleCnt="6"/>
      <dgm:spPr/>
      <dgm:t>
        <a:bodyPr/>
        <a:lstStyle/>
        <a:p>
          <a:endParaRPr lang="az-Latn-AZ"/>
        </a:p>
      </dgm:t>
    </dgm:pt>
    <dgm:pt modelId="{0C06EAA7-0FA2-495A-8AA8-AEB153D41CB1}" type="pres">
      <dgm:prSet presAssocID="{455F3643-DFE1-43FE-B1C3-2628BF868811}" presName="parentText" presStyleLbl="node1" presStyleIdx="2" presStyleCnt="6" custScaleX="142857" custScaleY="392476">
        <dgm:presLayoutVars>
          <dgm:chMax val="0"/>
          <dgm:bulletEnabled val="1"/>
        </dgm:presLayoutVars>
      </dgm:prSet>
      <dgm:spPr/>
      <dgm:t>
        <a:bodyPr/>
        <a:lstStyle/>
        <a:p>
          <a:endParaRPr lang="az-Latn-AZ"/>
        </a:p>
      </dgm:t>
    </dgm:pt>
    <dgm:pt modelId="{3FAAF6A7-F137-4B0F-922D-F2F96954CD15}" type="pres">
      <dgm:prSet presAssocID="{455F3643-DFE1-43FE-B1C3-2628BF868811}" presName="negativeSpace" presStyleCnt="0"/>
      <dgm:spPr/>
    </dgm:pt>
    <dgm:pt modelId="{E09DD4AC-C911-408A-B34D-4F3E3C62D790}" type="pres">
      <dgm:prSet presAssocID="{455F3643-DFE1-43FE-B1C3-2628BF868811}" presName="childText" presStyleLbl="conFgAcc1" presStyleIdx="2" presStyleCnt="6">
        <dgm:presLayoutVars>
          <dgm:bulletEnabled val="1"/>
        </dgm:presLayoutVars>
      </dgm:prSet>
      <dgm:spPr/>
    </dgm:pt>
    <dgm:pt modelId="{78606A3A-8805-47D6-A055-AC2E1E8CCE8A}" type="pres">
      <dgm:prSet presAssocID="{4B10C5AF-EF86-4986-91F0-FED58390C1F9}" presName="spaceBetweenRectangles" presStyleCnt="0"/>
      <dgm:spPr/>
    </dgm:pt>
    <dgm:pt modelId="{EA1980B3-6234-4AB7-AA75-49BCE12BAAC6}" type="pres">
      <dgm:prSet presAssocID="{82AD46A4-6BCB-430E-A252-FE3D2CF51983}" presName="parentLin" presStyleCnt="0"/>
      <dgm:spPr/>
    </dgm:pt>
    <dgm:pt modelId="{68AECA18-B5E3-48C3-ADF6-94FF4AAD552F}" type="pres">
      <dgm:prSet presAssocID="{82AD46A4-6BCB-430E-A252-FE3D2CF51983}" presName="parentLeftMargin" presStyleLbl="node1" presStyleIdx="2" presStyleCnt="6"/>
      <dgm:spPr/>
      <dgm:t>
        <a:bodyPr/>
        <a:lstStyle/>
        <a:p>
          <a:endParaRPr lang="az-Latn-AZ"/>
        </a:p>
      </dgm:t>
    </dgm:pt>
    <dgm:pt modelId="{ED412B48-7B64-4CB8-A1A7-0F5D1A59975F}" type="pres">
      <dgm:prSet presAssocID="{82AD46A4-6BCB-430E-A252-FE3D2CF51983}" presName="parentText" presStyleLbl="node1" presStyleIdx="3" presStyleCnt="6" custScaleX="142857" custScaleY="392476">
        <dgm:presLayoutVars>
          <dgm:chMax val="0"/>
          <dgm:bulletEnabled val="1"/>
        </dgm:presLayoutVars>
      </dgm:prSet>
      <dgm:spPr/>
      <dgm:t>
        <a:bodyPr/>
        <a:lstStyle/>
        <a:p>
          <a:endParaRPr lang="az-Latn-AZ"/>
        </a:p>
      </dgm:t>
    </dgm:pt>
    <dgm:pt modelId="{DFC960CF-78C4-494E-918A-A06A6870BB4C}" type="pres">
      <dgm:prSet presAssocID="{82AD46A4-6BCB-430E-A252-FE3D2CF51983}" presName="negativeSpace" presStyleCnt="0"/>
      <dgm:spPr/>
    </dgm:pt>
    <dgm:pt modelId="{87CC7D67-EDBD-4CE9-B75B-B7CFA2D3D7C5}" type="pres">
      <dgm:prSet presAssocID="{82AD46A4-6BCB-430E-A252-FE3D2CF51983}" presName="childText" presStyleLbl="conFgAcc1" presStyleIdx="3" presStyleCnt="6">
        <dgm:presLayoutVars>
          <dgm:bulletEnabled val="1"/>
        </dgm:presLayoutVars>
      </dgm:prSet>
      <dgm:spPr/>
    </dgm:pt>
    <dgm:pt modelId="{EA64E579-1C1D-4D41-A781-D63ECCCFF961}" type="pres">
      <dgm:prSet presAssocID="{AD1C1CAC-B1BB-472B-8EC7-608B6E9559C9}" presName="spaceBetweenRectangles" presStyleCnt="0"/>
      <dgm:spPr/>
    </dgm:pt>
    <dgm:pt modelId="{3443CE8B-443A-4DCC-BDB0-0AAABFD3DB86}" type="pres">
      <dgm:prSet presAssocID="{D61773AB-1EE4-4CA3-BB2F-CA828B6DB4AD}" presName="parentLin" presStyleCnt="0"/>
      <dgm:spPr/>
    </dgm:pt>
    <dgm:pt modelId="{EAC12E2E-B875-4CB5-AAFD-5E32DA230840}" type="pres">
      <dgm:prSet presAssocID="{D61773AB-1EE4-4CA3-BB2F-CA828B6DB4AD}" presName="parentLeftMargin" presStyleLbl="node1" presStyleIdx="3" presStyleCnt="6"/>
      <dgm:spPr/>
      <dgm:t>
        <a:bodyPr/>
        <a:lstStyle/>
        <a:p>
          <a:endParaRPr lang="az-Latn-AZ"/>
        </a:p>
      </dgm:t>
    </dgm:pt>
    <dgm:pt modelId="{6073AB36-ABE8-436C-BD5B-EC1E46E22B29}" type="pres">
      <dgm:prSet presAssocID="{D61773AB-1EE4-4CA3-BB2F-CA828B6DB4AD}" presName="parentText" presStyleLbl="node1" presStyleIdx="4" presStyleCnt="6" custScaleX="142857" custScaleY="392476">
        <dgm:presLayoutVars>
          <dgm:chMax val="0"/>
          <dgm:bulletEnabled val="1"/>
        </dgm:presLayoutVars>
      </dgm:prSet>
      <dgm:spPr/>
      <dgm:t>
        <a:bodyPr/>
        <a:lstStyle/>
        <a:p>
          <a:endParaRPr lang="az-Latn-AZ"/>
        </a:p>
      </dgm:t>
    </dgm:pt>
    <dgm:pt modelId="{6198E037-D7E1-434C-A4E3-5BE0336398F7}" type="pres">
      <dgm:prSet presAssocID="{D61773AB-1EE4-4CA3-BB2F-CA828B6DB4AD}" presName="negativeSpace" presStyleCnt="0"/>
      <dgm:spPr/>
    </dgm:pt>
    <dgm:pt modelId="{D55972B2-E640-45E7-B41F-C0986F3A7350}" type="pres">
      <dgm:prSet presAssocID="{D61773AB-1EE4-4CA3-BB2F-CA828B6DB4AD}" presName="childText" presStyleLbl="conFgAcc1" presStyleIdx="4" presStyleCnt="6">
        <dgm:presLayoutVars>
          <dgm:bulletEnabled val="1"/>
        </dgm:presLayoutVars>
      </dgm:prSet>
      <dgm:spPr/>
    </dgm:pt>
    <dgm:pt modelId="{850DFDD5-CE3C-4882-B9AF-A7FC8430231B}" type="pres">
      <dgm:prSet presAssocID="{6295A03A-B136-4D1F-90CA-A025FC0CE88D}" presName="spaceBetweenRectangles" presStyleCnt="0"/>
      <dgm:spPr/>
    </dgm:pt>
    <dgm:pt modelId="{54306F41-6CF8-4C15-9796-29D4EB124C97}" type="pres">
      <dgm:prSet presAssocID="{FD20657F-9F44-42E0-8AFF-8E06CA245659}" presName="parentLin" presStyleCnt="0"/>
      <dgm:spPr/>
    </dgm:pt>
    <dgm:pt modelId="{9EB810DD-285A-46BA-9610-0F40BBE6AE1B}" type="pres">
      <dgm:prSet presAssocID="{FD20657F-9F44-42E0-8AFF-8E06CA245659}" presName="parentLeftMargin" presStyleLbl="node1" presStyleIdx="4" presStyleCnt="6"/>
      <dgm:spPr/>
      <dgm:t>
        <a:bodyPr/>
        <a:lstStyle/>
        <a:p>
          <a:endParaRPr lang="az-Latn-AZ"/>
        </a:p>
      </dgm:t>
    </dgm:pt>
    <dgm:pt modelId="{0311B303-33C3-47E6-8175-40B0B62791A4}" type="pres">
      <dgm:prSet presAssocID="{FD20657F-9F44-42E0-8AFF-8E06CA245659}" presName="parentText" presStyleLbl="node1" presStyleIdx="5" presStyleCnt="6" custScaleX="142857" custScaleY="379743">
        <dgm:presLayoutVars>
          <dgm:chMax val="0"/>
          <dgm:bulletEnabled val="1"/>
        </dgm:presLayoutVars>
      </dgm:prSet>
      <dgm:spPr/>
      <dgm:t>
        <a:bodyPr/>
        <a:lstStyle/>
        <a:p>
          <a:endParaRPr lang="az-Latn-AZ"/>
        </a:p>
      </dgm:t>
    </dgm:pt>
    <dgm:pt modelId="{4EC62BC8-C911-401D-A8A0-1B1AD2CB6293}" type="pres">
      <dgm:prSet presAssocID="{FD20657F-9F44-42E0-8AFF-8E06CA245659}" presName="negativeSpace" presStyleCnt="0"/>
      <dgm:spPr/>
    </dgm:pt>
    <dgm:pt modelId="{0DE52DC2-C446-4CB6-A880-9B803A071CB9}" type="pres">
      <dgm:prSet presAssocID="{FD20657F-9F44-42E0-8AFF-8E06CA245659}" presName="childText" presStyleLbl="conFgAcc1" presStyleIdx="5" presStyleCnt="6">
        <dgm:presLayoutVars>
          <dgm:bulletEnabled val="1"/>
        </dgm:presLayoutVars>
      </dgm:prSet>
      <dgm:spPr/>
    </dgm:pt>
  </dgm:ptLst>
  <dgm:cxnLst>
    <dgm:cxn modelId="{B4E2063A-C5BA-49E7-8EB0-D4E3F29099B6}" type="presOf" srcId="{719D6015-A00E-40E3-AB03-7D3E38CD983E}" destId="{88BC6380-6A65-4B30-96BB-9F637DA6AAB8}" srcOrd="0" destOrd="0" presId="urn:microsoft.com/office/officeart/2005/8/layout/list1"/>
    <dgm:cxn modelId="{C3388D33-BD9F-4292-AFD8-912CE9D4C1D2}" type="presOf" srcId="{82AD46A4-6BCB-430E-A252-FE3D2CF51983}" destId="{ED412B48-7B64-4CB8-A1A7-0F5D1A59975F}" srcOrd="1" destOrd="0" presId="urn:microsoft.com/office/officeart/2005/8/layout/list1"/>
    <dgm:cxn modelId="{877ACA14-A559-406A-8B62-019286827EBE}" type="presOf" srcId="{221CA63E-7372-471E-AF4A-722D1B88C0A0}" destId="{C5B9EAC4-27E7-4C78-BD1D-1BD202D96D43}" srcOrd="1" destOrd="0" presId="urn:microsoft.com/office/officeart/2005/8/layout/list1"/>
    <dgm:cxn modelId="{B1DD7BED-231C-417E-A7A2-44A6498CCC1E}" type="presOf" srcId="{719D6015-A00E-40E3-AB03-7D3E38CD983E}" destId="{E75449B4-91F4-465F-AB1B-59266E503DA6}" srcOrd="1" destOrd="0" presId="urn:microsoft.com/office/officeart/2005/8/layout/list1"/>
    <dgm:cxn modelId="{4F4DD4FE-747F-4684-87D6-57047FC2606E}" type="presOf" srcId="{82AD46A4-6BCB-430E-A252-FE3D2CF51983}" destId="{68AECA18-B5E3-48C3-ADF6-94FF4AAD552F}" srcOrd="0" destOrd="0" presId="urn:microsoft.com/office/officeart/2005/8/layout/list1"/>
    <dgm:cxn modelId="{C11309E6-6648-48C9-BDB0-F79925738D9D}" type="presOf" srcId="{4D8F02E6-C8A3-4D5D-923A-BD07FD1722A0}" destId="{A649163F-4375-49C4-82CD-C53989622626}" srcOrd="0" destOrd="0" presId="urn:microsoft.com/office/officeart/2005/8/layout/list1"/>
    <dgm:cxn modelId="{727999CB-5D42-4216-9FAB-042372462123}" srcId="{4D8F02E6-C8A3-4D5D-923A-BD07FD1722A0}" destId="{455F3643-DFE1-43FE-B1C3-2628BF868811}" srcOrd="2" destOrd="0" parTransId="{E6D7B147-CA9A-41A5-B4BE-04C6EAB60C9D}" sibTransId="{4B10C5AF-EF86-4986-91F0-FED58390C1F9}"/>
    <dgm:cxn modelId="{DA7592FD-318A-43F7-A1C6-9388F28F4753}" type="presOf" srcId="{455F3643-DFE1-43FE-B1C3-2628BF868811}" destId="{0FFDC239-63CD-43C9-8A47-02FAE2FAB03F}" srcOrd="0" destOrd="0" presId="urn:microsoft.com/office/officeart/2005/8/layout/list1"/>
    <dgm:cxn modelId="{18E45F08-D138-4804-A6F7-C2E4FC3A7AF2}" srcId="{4D8F02E6-C8A3-4D5D-923A-BD07FD1722A0}" destId="{FD20657F-9F44-42E0-8AFF-8E06CA245659}" srcOrd="5" destOrd="0" parTransId="{46049BAE-C2E6-461B-89D3-2D5BC5B73492}" sibTransId="{C1954156-539D-491C-AE91-48F50F685BED}"/>
    <dgm:cxn modelId="{B6B0871B-2AB2-45D8-817C-783FECF3891B}" type="presOf" srcId="{D61773AB-1EE4-4CA3-BB2F-CA828B6DB4AD}" destId="{6073AB36-ABE8-436C-BD5B-EC1E46E22B29}" srcOrd="1" destOrd="0" presId="urn:microsoft.com/office/officeart/2005/8/layout/list1"/>
    <dgm:cxn modelId="{FC82A056-D748-4599-9545-705228FF0A24}" type="presOf" srcId="{FD20657F-9F44-42E0-8AFF-8E06CA245659}" destId="{0311B303-33C3-47E6-8175-40B0B62791A4}" srcOrd="1" destOrd="0" presId="urn:microsoft.com/office/officeart/2005/8/layout/list1"/>
    <dgm:cxn modelId="{B54E1EFA-AD82-428C-B84D-A334303ECE9C}" type="presOf" srcId="{455F3643-DFE1-43FE-B1C3-2628BF868811}" destId="{0C06EAA7-0FA2-495A-8AA8-AEB153D41CB1}" srcOrd="1" destOrd="0" presId="urn:microsoft.com/office/officeart/2005/8/layout/list1"/>
    <dgm:cxn modelId="{AF1D7A35-44F9-4459-AB86-DECE3496CCA4}" srcId="{4D8F02E6-C8A3-4D5D-923A-BD07FD1722A0}" destId="{82AD46A4-6BCB-430E-A252-FE3D2CF51983}" srcOrd="3" destOrd="0" parTransId="{C6F23469-AA88-4E42-B2C4-25CC5210AE18}" sibTransId="{AD1C1CAC-B1BB-472B-8EC7-608B6E9559C9}"/>
    <dgm:cxn modelId="{F9042426-7B5F-43E5-A178-3BDB2A00EC62}" type="presOf" srcId="{221CA63E-7372-471E-AF4A-722D1B88C0A0}" destId="{70B13388-6741-402C-9EA0-BECF74C60B3D}" srcOrd="0" destOrd="0" presId="urn:microsoft.com/office/officeart/2005/8/layout/list1"/>
    <dgm:cxn modelId="{4D19F4E1-FA96-4EF8-9C22-61A41FC25483}" srcId="{4D8F02E6-C8A3-4D5D-923A-BD07FD1722A0}" destId="{719D6015-A00E-40E3-AB03-7D3E38CD983E}" srcOrd="1" destOrd="0" parTransId="{BA7E68CC-63DA-401D-9A78-13C705FE2092}" sibTransId="{F9FD5545-BB55-47C8-93CB-200A5818E91A}"/>
    <dgm:cxn modelId="{9E798B5E-D01C-48F8-B2BC-1ABDEF98D276}" type="presOf" srcId="{FD20657F-9F44-42E0-8AFF-8E06CA245659}" destId="{9EB810DD-285A-46BA-9610-0F40BBE6AE1B}" srcOrd="0" destOrd="0" presId="urn:microsoft.com/office/officeart/2005/8/layout/list1"/>
    <dgm:cxn modelId="{54A0BFCC-3EE8-4670-AF4C-BD2897D68ED6}" srcId="{4D8F02E6-C8A3-4D5D-923A-BD07FD1722A0}" destId="{221CA63E-7372-471E-AF4A-722D1B88C0A0}" srcOrd="0" destOrd="0" parTransId="{9C0FFEB6-C13C-4352-B4CA-E9204F8E044C}" sibTransId="{5BB0FD65-BF67-477B-9B39-A1DF9B08C4FC}"/>
    <dgm:cxn modelId="{4327C9D0-21A8-4D4C-9C75-CA21D3FE6C8E}" srcId="{4D8F02E6-C8A3-4D5D-923A-BD07FD1722A0}" destId="{D61773AB-1EE4-4CA3-BB2F-CA828B6DB4AD}" srcOrd="4" destOrd="0" parTransId="{73742FDE-1231-45D8-A1AD-38E45D50F5BF}" sibTransId="{6295A03A-B136-4D1F-90CA-A025FC0CE88D}"/>
    <dgm:cxn modelId="{F5FDAF74-1AB8-4E74-8906-09DE333BE83A}" type="presOf" srcId="{D61773AB-1EE4-4CA3-BB2F-CA828B6DB4AD}" destId="{EAC12E2E-B875-4CB5-AAFD-5E32DA230840}" srcOrd="0" destOrd="0" presId="urn:microsoft.com/office/officeart/2005/8/layout/list1"/>
    <dgm:cxn modelId="{C1D7F32A-7DBE-492E-8402-B2890393A1C9}" type="presParOf" srcId="{A649163F-4375-49C4-82CD-C53989622626}" destId="{B6C4B66B-9FA1-409F-A769-4890F1B17E68}" srcOrd="0" destOrd="0" presId="urn:microsoft.com/office/officeart/2005/8/layout/list1"/>
    <dgm:cxn modelId="{F852851F-718F-4C79-9B75-6D7EF81BBAC5}" type="presParOf" srcId="{B6C4B66B-9FA1-409F-A769-4890F1B17E68}" destId="{70B13388-6741-402C-9EA0-BECF74C60B3D}" srcOrd="0" destOrd="0" presId="urn:microsoft.com/office/officeart/2005/8/layout/list1"/>
    <dgm:cxn modelId="{883E46A3-A92E-48BC-9D9F-5B77752C3F36}" type="presParOf" srcId="{B6C4B66B-9FA1-409F-A769-4890F1B17E68}" destId="{C5B9EAC4-27E7-4C78-BD1D-1BD202D96D43}" srcOrd="1" destOrd="0" presId="urn:microsoft.com/office/officeart/2005/8/layout/list1"/>
    <dgm:cxn modelId="{5D1D16A5-4020-4C56-A1EB-55C9C90676CA}" type="presParOf" srcId="{A649163F-4375-49C4-82CD-C53989622626}" destId="{FE5B109E-9666-4466-89D7-E8F733801ACC}" srcOrd="1" destOrd="0" presId="urn:microsoft.com/office/officeart/2005/8/layout/list1"/>
    <dgm:cxn modelId="{3D37558A-D3EB-488A-A167-D173E810CDA1}" type="presParOf" srcId="{A649163F-4375-49C4-82CD-C53989622626}" destId="{4EE45ABE-BB8D-427B-9C6C-D5408DA9C259}" srcOrd="2" destOrd="0" presId="urn:microsoft.com/office/officeart/2005/8/layout/list1"/>
    <dgm:cxn modelId="{3EB8AC0C-5851-48BE-B9A4-8751DD736478}" type="presParOf" srcId="{A649163F-4375-49C4-82CD-C53989622626}" destId="{5CB3D60B-000B-4BB1-BA5E-AE2EBD6F130E}" srcOrd="3" destOrd="0" presId="urn:microsoft.com/office/officeart/2005/8/layout/list1"/>
    <dgm:cxn modelId="{11597643-2185-47DA-A37B-945631E7B7FD}" type="presParOf" srcId="{A649163F-4375-49C4-82CD-C53989622626}" destId="{CC8008CD-91FA-4074-BDD6-007258B36516}" srcOrd="4" destOrd="0" presId="urn:microsoft.com/office/officeart/2005/8/layout/list1"/>
    <dgm:cxn modelId="{D769AFC1-4077-49C1-A819-AAA6D6D4948A}" type="presParOf" srcId="{CC8008CD-91FA-4074-BDD6-007258B36516}" destId="{88BC6380-6A65-4B30-96BB-9F637DA6AAB8}" srcOrd="0" destOrd="0" presId="urn:microsoft.com/office/officeart/2005/8/layout/list1"/>
    <dgm:cxn modelId="{1091951A-1E83-4228-81F0-9D12B1960E75}" type="presParOf" srcId="{CC8008CD-91FA-4074-BDD6-007258B36516}" destId="{E75449B4-91F4-465F-AB1B-59266E503DA6}" srcOrd="1" destOrd="0" presId="urn:microsoft.com/office/officeart/2005/8/layout/list1"/>
    <dgm:cxn modelId="{97FD8DD7-5128-4E0D-B188-281C79DC29BB}" type="presParOf" srcId="{A649163F-4375-49C4-82CD-C53989622626}" destId="{5C1C7663-5B58-481D-A2C2-93680EBB50FE}" srcOrd="5" destOrd="0" presId="urn:microsoft.com/office/officeart/2005/8/layout/list1"/>
    <dgm:cxn modelId="{E66E70E8-C493-42CD-BB82-BCD86F852D54}" type="presParOf" srcId="{A649163F-4375-49C4-82CD-C53989622626}" destId="{B6ACE756-2554-4712-B567-199AC7695150}" srcOrd="6" destOrd="0" presId="urn:microsoft.com/office/officeart/2005/8/layout/list1"/>
    <dgm:cxn modelId="{65F61558-F0EF-40F2-9C73-D3F4DA645220}" type="presParOf" srcId="{A649163F-4375-49C4-82CD-C53989622626}" destId="{68D4ECD8-F65B-4F39-BBCC-F8D34464A4AF}" srcOrd="7" destOrd="0" presId="urn:microsoft.com/office/officeart/2005/8/layout/list1"/>
    <dgm:cxn modelId="{78296005-1A4F-4E8F-99A1-AF5AE285C88F}" type="presParOf" srcId="{A649163F-4375-49C4-82CD-C53989622626}" destId="{8B01614D-322D-4666-8C95-C57782CFB38B}" srcOrd="8" destOrd="0" presId="urn:microsoft.com/office/officeart/2005/8/layout/list1"/>
    <dgm:cxn modelId="{51DD6783-9336-40B7-AA43-CABE4DC885EA}" type="presParOf" srcId="{8B01614D-322D-4666-8C95-C57782CFB38B}" destId="{0FFDC239-63CD-43C9-8A47-02FAE2FAB03F}" srcOrd="0" destOrd="0" presId="urn:microsoft.com/office/officeart/2005/8/layout/list1"/>
    <dgm:cxn modelId="{B2C82D88-56E7-497A-8027-01AA0B535B43}" type="presParOf" srcId="{8B01614D-322D-4666-8C95-C57782CFB38B}" destId="{0C06EAA7-0FA2-495A-8AA8-AEB153D41CB1}" srcOrd="1" destOrd="0" presId="urn:microsoft.com/office/officeart/2005/8/layout/list1"/>
    <dgm:cxn modelId="{41BFB695-638C-4FF7-97AF-3856EE318AC3}" type="presParOf" srcId="{A649163F-4375-49C4-82CD-C53989622626}" destId="{3FAAF6A7-F137-4B0F-922D-F2F96954CD15}" srcOrd="9" destOrd="0" presId="urn:microsoft.com/office/officeart/2005/8/layout/list1"/>
    <dgm:cxn modelId="{6BF746A0-7A44-42E2-BB1D-53B9E1F407E2}" type="presParOf" srcId="{A649163F-4375-49C4-82CD-C53989622626}" destId="{E09DD4AC-C911-408A-B34D-4F3E3C62D790}" srcOrd="10" destOrd="0" presId="urn:microsoft.com/office/officeart/2005/8/layout/list1"/>
    <dgm:cxn modelId="{87C60784-4D5A-451D-9E31-9727354AD611}" type="presParOf" srcId="{A649163F-4375-49C4-82CD-C53989622626}" destId="{78606A3A-8805-47D6-A055-AC2E1E8CCE8A}" srcOrd="11" destOrd="0" presId="urn:microsoft.com/office/officeart/2005/8/layout/list1"/>
    <dgm:cxn modelId="{B2F86506-8ED4-4EE2-8A12-B22DF86E9AE1}" type="presParOf" srcId="{A649163F-4375-49C4-82CD-C53989622626}" destId="{EA1980B3-6234-4AB7-AA75-49BCE12BAAC6}" srcOrd="12" destOrd="0" presId="urn:microsoft.com/office/officeart/2005/8/layout/list1"/>
    <dgm:cxn modelId="{8AB70F08-DC54-4305-9593-E70AB2F59377}" type="presParOf" srcId="{EA1980B3-6234-4AB7-AA75-49BCE12BAAC6}" destId="{68AECA18-B5E3-48C3-ADF6-94FF4AAD552F}" srcOrd="0" destOrd="0" presId="urn:microsoft.com/office/officeart/2005/8/layout/list1"/>
    <dgm:cxn modelId="{D5481E45-CB19-4D77-B139-8FBB34067F73}" type="presParOf" srcId="{EA1980B3-6234-4AB7-AA75-49BCE12BAAC6}" destId="{ED412B48-7B64-4CB8-A1A7-0F5D1A59975F}" srcOrd="1" destOrd="0" presId="urn:microsoft.com/office/officeart/2005/8/layout/list1"/>
    <dgm:cxn modelId="{9496291E-1C61-4AAF-A254-B4174D257AC0}" type="presParOf" srcId="{A649163F-4375-49C4-82CD-C53989622626}" destId="{DFC960CF-78C4-494E-918A-A06A6870BB4C}" srcOrd="13" destOrd="0" presId="urn:microsoft.com/office/officeart/2005/8/layout/list1"/>
    <dgm:cxn modelId="{8105E281-9CD3-4460-8A2D-5EFC2528EF04}" type="presParOf" srcId="{A649163F-4375-49C4-82CD-C53989622626}" destId="{87CC7D67-EDBD-4CE9-B75B-B7CFA2D3D7C5}" srcOrd="14" destOrd="0" presId="urn:microsoft.com/office/officeart/2005/8/layout/list1"/>
    <dgm:cxn modelId="{0F87868F-D950-433D-B136-1AA6789F71CF}" type="presParOf" srcId="{A649163F-4375-49C4-82CD-C53989622626}" destId="{EA64E579-1C1D-4D41-A781-D63ECCCFF961}" srcOrd="15" destOrd="0" presId="urn:microsoft.com/office/officeart/2005/8/layout/list1"/>
    <dgm:cxn modelId="{65782059-FF70-4D7F-A359-F798AD6A64F8}" type="presParOf" srcId="{A649163F-4375-49C4-82CD-C53989622626}" destId="{3443CE8B-443A-4DCC-BDB0-0AAABFD3DB86}" srcOrd="16" destOrd="0" presId="urn:microsoft.com/office/officeart/2005/8/layout/list1"/>
    <dgm:cxn modelId="{6C65F7C6-0BA4-410E-A652-BFF43DF1260E}" type="presParOf" srcId="{3443CE8B-443A-4DCC-BDB0-0AAABFD3DB86}" destId="{EAC12E2E-B875-4CB5-AAFD-5E32DA230840}" srcOrd="0" destOrd="0" presId="urn:microsoft.com/office/officeart/2005/8/layout/list1"/>
    <dgm:cxn modelId="{5BAF5112-AE70-41C1-8E6B-0DD1918B8C05}" type="presParOf" srcId="{3443CE8B-443A-4DCC-BDB0-0AAABFD3DB86}" destId="{6073AB36-ABE8-436C-BD5B-EC1E46E22B29}" srcOrd="1" destOrd="0" presId="urn:microsoft.com/office/officeart/2005/8/layout/list1"/>
    <dgm:cxn modelId="{AAE56DB7-14B5-4163-A41D-51C862EEECE2}" type="presParOf" srcId="{A649163F-4375-49C4-82CD-C53989622626}" destId="{6198E037-D7E1-434C-A4E3-5BE0336398F7}" srcOrd="17" destOrd="0" presId="urn:microsoft.com/office/officeart/2005/8/layout/list1"/>
    <dgm:cxn modelId="{D8310986-1158-45AE-AACE-ECFA7F1CD619}" type="presParOf" srcId="{A649163F-4375-49C4-82CD-C53989622626}" destId="{D55972B2-E640-45E7-B41F-C0986F3A7350}" srcOrd="18" destOrd="0" presId="urn:microsoft.com/office/officeart/2005/8/layout/list1"/>
    <dgm:cxn modelId="{372880EF-EDB9-4B42-96D9-7A36AD0D28C2}" type="presParOf" srcId="{A649163F-4375-49C4-82CD-C53989622626}" destId="{850DFDD5-CE3C-4882-B9AF-A7FC8430231B}" srcOrd="19" destOrd="0" presId="urn:microsoft.com/office/officeart/2005/8/layout/list1"/>
    <dgm:cxn modelId="{8C82BAED-EF27-4957-B05C-828630EEA3D3}" type="presParOf" srcId="{A649163F-4375-49C4-82CD-C53989622626}" destId="{54306F41-6CF8-4C15-9796-29D4EB124C97}" srcOrd="20" destOrd="0" presId="urn:microsoft.com/office/officeart/2005/8/layout/list1"/>
    <dgm:cxn modelId="{58489BCB-3A9D-403C-BF18-B482667326C9}" type="presParOf" srcId="{54306F41-6CF8-4C15-9796-29D4EB124C97}" destId="{9EB810DD-285A-46BA-9610-0F40BBE6AE1B}" srcOrd="0" destOrd="0" presId="urn:microsoft.com/office/officeart/2005/8/layout/list1"/>
    <dgm:cxn modelId="{77847BD7-5A62-4A32-A1DF-572FC55C65E9}" type="presParOf" srcId="{54306F41-6CF8-4C15-9796-29D4EB124C97}" destId="{0311B303-33C3-47E6-8175-40B0B62791A4}" srcOrd="1" destOrd="0" presId="urn:microsoft.com/office/officeart/2005/8/layout/list1"/>
    <dgm:cxn modelId="{4A637E82-DF43-46B8-9AFB-096D38339C4D}" type="presParOf" srcId="{A649163F-4375-49C4-82CD-C53989622626}" destId="{4EC62BC8-C911-401D-A8A0-1B1AD2CB6293}" srcOrd="21" destOrd="0" presId="urn:microsoft.com/office/officeart/2005/8/layout/list1"/>
    <dgm:cxn modelId="{ACFEEC28-C32E-4190-8CEE-0CB2D7CB9BC9}" type="presParOf" srcId="{A649163F-4375-49C4-82CD-C53989622626}" destId="{0DE52DC2-C446-4CB6-A880-9B803A071CB9}" srcOrd="22" destOrd="0" presId="urn:microsoft.com/office/officeart/2005/8/layout/list1"/>
  </dgm:cxnLst>
  <dgm:bg/>
  <dgm:whole/>
</dgm:dataModel>
</file>

<file path=ppt/diagrams/data7.xml><?xml version="1.0" encoding="utf-8"?>
<dgm:dataModel xmlns:dgm="http://schemas.openxmlformats.org/drawingml/2006/diagram" xmlns:a="http://schemas.openxmlformats.org/drawingml/2006/main">
  <dgm:ptLst>
    <dgm:pt modelId="{BD96A685-17B8-4675-9C27-597B3F695D74}" type="doc">
      <dgm:prSet loTypeId="urn:microsoft.com/office/officeart/2005/8/layout/cycle5" loCatId="cycle" qsTypeId="urn:microsoft.com/office/officeart/2005/8/quickstyle/simple1" qsCatId="simple" csTypeId="urn:microsoft.com/office/officeart/2005/8/colors/accent2_4" csCatId="accent2" phldr="1"/>
      <dgm:spPr/>
      <dgm:t>
        <a:bodyPr/>
        <a:lstStyle/>
        <a:p>
          <a:endParaRPr lang="az-Latn-AZ"/>
        </a:p>
      </dgm:t>
    </dgm:pt>
    <dgm:pt modelId="{B9851A8F-BFD7-4EB2-BF62-9F7EA2CC8651}">
      <dgm:prSet phldrT="[Текст]"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Monoloji dialoq</a:t>
          </a:r>
          <a:endParaRPr lang="az-Latn-AZ" sz="2400" dirty="0">
            <a:solidFill>
              <a:schemeClr val="bg1"/>
            </a:solidFill>
            <a:latin typeface="Times New Roman" pitchFamily="18" charset="0"/>
            <a:cs typeface="Times New Roman" pitchFamily="18" charset="0"/>
          </a:endParaRPr>
        </a:p>
      </dgm:t>
    </dgm:pt>
    <dgm:pt modelId="{EB658C0E-E3A2-4AC0-9277-8006FFAD685A}" type="parTrans" cxnId="{EE68344B-C390-494C-86B6-A6C92632A5DD}">
      <dgm:prSet/>
      <dgm:spPr/>
      <dgm:t>
        <a:bodyPr/>
        <a:lstStyle/>
        <a:p>
          <a:endParaRPr lang="az-Latn-AZ"/>
        </a:p>
      </dgm:t>
    </dgm:pt>
    <dgm:pt modelId="{A0F2CFAF-3B18-404D-9C6C-BB53F30BA47F}" type="sibTrans" cxnId="{EE68344B-C390-494C-86B6-A6C92632A5DD}">
      <dgm:prSet/>
      <dgm:spPr/>
      <dgm:t>
        <a:bodyPr/>
        <a:lstStyle/>
        <a:p>
          <a:endParaRPr lang="az-Latn-AZ"/>
        </a:p>
      </dgm:t>
    </dgm:pt>
    <dgm:pt modelId="{853A290B-F301-4DD0-BB83-466FA77D49A6}">
      <dgm:prSet phldrT="[Текст]"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Söhbət dialoqu</a:t>
          </a:r>
          <a:endParaRPr lang="az-Latn-AZ" sz="2400" dirty="0">
            <a:solidFill>
              <a:schemeClr val="bg1"/>
            </a:solidFill>
            <a:latin typeface="Times New Roman" pitchFamily="18" charset="0"/>
            <a:cs typeface="Times New Roman" pitchFamily="18" charset="0"/>
          </a:endParaRPr>
        </a:p>
      </dgm:t>
    </dgm:pt>
    <dgm:pt modelId="{C87B7ED2-D66F-4FCD-8F03-4CDEC2C1EB98}" type="parTrans" cxnId="{C64157A0-22E6-4E5B-B316-8D26EBBCF6DE}">
      <dgm:prSet/>
      <dgm:spPr/>
      <dgm:t>
        <a:bodyPr/>
        <a:lstStyle/>
        <a:p>
          <a:endParaRPr lang="az-Latn-AZ"/>
        </a:p>
      </dgm:t>
    </dgm:pt>
    <dgm:pt modelId="{EFFF8EC3-59DB-4E15-8BBC-263D1C075E66}" type="sibTrans" cxnId="{C64157A0-22E6-4E5B-B316-8D26EBBCF6DE}">
      <dgm:prSet/>
      <dgm:spPr/>
      <dgm:t>
        <a:bodyPr/>
        <a:lstStyle/>
        <a:p>
          <a:endParaRPr lang="az-Latn-AZ"/>
        </a:p>
      </dgm:t>
    </dgm:pt>
    <dgm:pt modelId="{3662A48F-0D15-4B72-A19F-284764AD5164}">
      <dgm:prSet phldrT="[Текст]"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Sual-cavab dialoqu</a:t>
          </a:r>
          <a:endParaRPr lang="az-Latn-AZ" sz="2400" dirty="0">
            <a:solidFill>
              <a:schemeClr val="bg1"/>
            </a:solidFill>
            <a:latin typeface="Times New Roman" pitchFamily="18" charset="0"/>
            <a:cs typeface="Times New Roman" pitchFamily="18" charset="0"/>
          </a:endParaRPr>
        </a:p>
      </dgm:t>
    </dgm:pt>
    <dgm:pt modelId="{DFACBC71-1094-40DC-9432-F8A595FB25F2}" type="parTrans" cxnId="{831950FB-9C01-4D83-8535-A4756C3DE5F8}">
      <dgm:prSet/>
      <dgm:spPr/>
      <dgm:t>
        <a:bodyPr/>
        <a:lstStyle/>
        <a:p>
          <a:endParaRPr lang="az-Latn-AZ"/>
        </a:p>
      </dgm:t>
    </dgm:pt>
    <dgm:pt modelId="{7899C373-5BB7-4D35-BB13-FC30C5604AF5}" type="sibTrans" cxnId="{831950FB-9C01-4D83-8535-A4756C3DE5F8}">
      <dgm:prSet/>
      <dgm:spPr/>
      <dgm:t>
        <a:bodyPr/>
        <a:lstStyle/>
        <a:p>
          <a:endParaRPr lang="az-Latn-AZ"/>
        </a:p>
      </dgm:t>
    </dgm:pt>
    <dgm:pt modelId="{590CFCD6-620B-4122-8AB7-B71F617BE873}">
      <dgm:prSet phldrT="[Текст]"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Müsahibə </a:t>
          </a:r>
        </a:p>
        <a:p>
          <a:r>
            <a:rPr lang="az-Latn-AZ" sz="2400" dirty="0" smtClean="0">
              <a:solidFill>
                <a:schemeClr val="bg1"/>
              </a:solidFill>
              <a:latin typeface="Times New Roman" pitchFamily="18" charset="0"/>
              <a:cs typeface="Times New Roman" pitchFamily="18" charset="0"/>
            </a:rPr>
            <a:t>dialoqu</a:t>
          </a:r>
          <a:endParaRPr lang="az-Latn-AZ" sz="2400" dirty="0">
            <a:solidFill>
              <a:schemeClr val="bg1"/>
            </a:solidFill>
            <a:latin typeface="Times New Roman" pitchFamily="18" charset="0"/>
            <a:cs typeface="Times New Roman" pitchFamily="18" charset="0"/>
          </a:endParaRPr>
        </a:p>
      </dgm:t>
    </dgm:pt>
    <dgm:pt modelId="{3CC82320-06E4-47EE-9D0E-5BB25C11556E}" type="parTrans" cxnId="{667AC9B0-50BA-4C0B-89E9-1045D86C15CB}">
      <dgm:prSet/>
      <dgm:spPr/>
      <dgm:t>
        <a:bodyPr/>
        <a:lstStyle/>
        <a:p>
          <a:endParaRPr lang="az-Latn-AZ"/>
        </a:p>
      </dgm:t>
    </dgm:pt>
    <dgm:pt modelId="{8C2E7E6F-206B-4B21-8B5D-7B38462B82F4}" type="sibTrans" cxnId="{667AC9B0-50BA-4C0B-89E9-1045D86C15CB}">
      <dgm:prSet/>
      <dgm:spPr/>
      <dgm:t>
        <a:bodyPr/>
        <a:lstStyle/>
        <a:p>
          <a:endParaRPr lang="az-Latn-AZ"/>
        </a:p>
      </dgm:t>
    </dgm:pt>
    <dgm:pt modelId="{159E40A9-0FEB-47AD-AB89-8C294F409408}">
      <dgm:prSet phldrT="[Текст]" custT="1"/>
      <dgm:spPr>
        <a:solidFill>
          <a:schemeClr val="accent4"/>
        </a:solidFill>
      </dgm:spPr>
      <dgm:t>
        <a:bodyPr/>
        <a:lstStyle/>
        <a:p>
          <a:r>
            <a:rPr lang="az-Latn-AZ" sz="2400" dirty="0" smtClean="0">
              <a:solidFill>
                <a:schemeClr val="bg1"/>
              </a:solidFill>
              <a:latin typeface="Times New Roman" pitchFamily="18" charset="0"/>
              <a:cs typeface="Times New Roman" pitchFamily="18" charset="0"/>
            </a:rPr>
            <a:t>Müzakirə</a:t>
          </a:r>
          <a:endParaRPr lang="az-Latn-AZ" sz="2400" dirty="0">
            <a:solidFill>
              <a:schemeClr val="bg1"/>
            </a:solidFill>
            <a:latin typeface="Times New Roman" pitchFamily="18" charset="0"/>
            <a:cs typeface="Times New Roman" pitchFamily="18" charset="0"/>
          </a:endParaRPr>
        </a:p>
      </dgm:t>
    </dgm:pt>
    <dgm:pt modelId="{FDF8815B-2542-4ABE-B495-92CD4773CA6F}" type="parTrans" cxnId="{1188E82D-C6B8-4B79-859F-2A6559C11D72}">
      <dgm:prSet/>
      <dgm:spPr/>
      <dgm:t>
        <a:bodyPr/>
        <a:lstStyle/>
        <a:p>
          <a:endParaRPr lang="az-Latn-AZ"/>
        </a:p>
      </dgm:t>
    </dgm:pt>
    <dgm:pt modelId="{8FE62BFD-4603-4C11-BE03-34DFFCD08427}" type="sibTrans" cxnId="{1188E82D-C6B8-4B79-859F-2A6559C11D72}">
      <dgm:prSet/>
      <dgm:spPr/>
      <dgm:t>
        <a:bodyPr/>
        <a:lstStyle/>
        <a:p>
          <a:endParaRPr lang="az-Latn-AZ"/>
        </a:p>
      </dgm:t>
    </dgm:pt>
    <dgm:pt modelId="{8360AC3B-AF01-4220-98EE-9A8CDA125157}" type="pres">
      <dgm:prSet presAssocID="{BD96A685-17B8-4675-9C27-597B3F695D74}" presName="cycle" presStyleCnt="0">
        <dgm:presLayoutVars>
          <dgm:dir/>
          <dgm:resizeHandles val="exact"/>
        </dgm:presLayoutVars>
      </dgm:prSet>
      <dgm:spPr/>
      <dgm:t>
        <a:bodyPr/>
        <a:lstStyle/>
        <a:p>
          <a:endParaRPr lang="az-Latn-AZ"/>
        </a:p>
      </dgm:t>
    </dgm:pt>
    <dgm:pt modelId="{B73F777B-6CA8-4762-8574-4A1C3F08969B}" type="pres">
      <dgm:prSet presAssocID="{B9851A8F-BFD7-4EB2-BF62-9F7EA2CC8651}" presName="node" presStyleLbl="node1" presStyleIdx="0" presStyleCnt="5">
        <dgm:presLayoutVars>
          <dgm:bulletEnabled val="1"/>
        </dgm:presLayoutVars>
      </dgm:prSet>
      <dgm:spPr/>
      <dgm:t>
        <a:bodyPr/>
        <a:lstStyle/>
        <a:p>
          <a:endParaRPr lang="az-Latn-AZ"/>
        </a:p>
      </dgm:t>
    </dgm:pt>
    <dgm:pt modelId="{F2F299EF-FF76-47F6-90A3-8AE8CE87A69E}" type="pres">
      <dgm:prSet presAssocID="{B9851A8F-BFD7-4EB2-BF62-9F7EA2CC8651}" presName="spNode" presStyleCnt="0"/>
      <dgm:spPr/>
    </dgm:pt>
    <dgm:pt modelId="{363F4F9B-247E-4838-B22C-C82D39DA9344}" type="pres">
      <dgm:prSet presAssocID="{A0F2CFAF-3B18-404D-9C6C-BB53F30BA47F}" presName="sibTrans" presStyleLbl="sibTrans1D1" presStyleIdx="0" presStyleCnt="5"/>
      <dgm:spPr/>
      <dgm:t>
        <a:bodyPr/>
        <a:lstStyle/>
        <a:p>
          <a:endParaRPr lang="az-Latn-AZ"/>
        </a:p>
      </dgm:t>
    </dgm:pt>
    <dgm:pt modelId="{BDD61F46-02A5-49F8-BD5A-C5316518F167}" type="pres">
      <dgm:prSet presAssocID="{853A290B-F301-4DD0-BB83-466FA77D49A6}" presName="node" presStyleLbl="node1" presStyleIdx="1" presStyleCnt="5">
        <dgm:presLayoutVars>
          <dgm:bulletEnabled val="1"/>
        </dgm:presLayoutVars>
      </dgm:prSet>
      <dgm:spPr/>
      <dgm:t>
        <a:bodyPr/>
        <a:lstStyle/>
        <a:p>
          <a:endParaRPr lang="az-Latn-AZ"/>
        </a:p>
      </dgm:t>
    </dgm:pt>
    <dgm:pt modelId="{5193E9E1-0F69-4D99-874E-C60C68656B68}" type="pres">
      <dgm:prSet presAssocID="{853A290B-F301-4DD0-BB83-466FA77D49A6}" presName="spNode" presStyleCnt="0"/>
      <dgm:spPr/>
    </dgm:pt>
    <dgm:pt modelId="{4D2C1FE1-2217-4218-882A-8E5A7DBEC793}" type="pres">
      <dgm:prSet presAssocID="{EFFF8EC3-59DB-4E15-8BBC-263D1C075E66}" presName="sibTrans" presStyleLbl="sibTrans1D1" presStyleIdx="1" presStyleCnt="5"/>
      <dgm:spPr/>
      <dgm:t>
        <a:bodyPr/>
        <a:lstStyle/>
        <a:p>
          <a:endParaRPr lang="az-Latn-AZ"/>
        </a:p>
      </dgm:t>
    </dgm:pt>
    <dgm:pt modelId="{B722E59D-E27B-42B4-8983-1374BA00CE71}" type="pres">
      <dgm:prSet presAssocID="{3662A48F-0D15-4B72-A19F-284764AD5164}" presName="node" presStyleLbl="node1" presStyleIdx="2" presStyleCnt="5">
        <dgm:presLayoutVars>
          <dgm:bulletEnabled val="1"/>
        </dgm:presLayoutVars>
      </dgm:prSet>
      <dgm:spPr/>
      <dgm:t>
        <a:bodyPr/>
        <a:lstStyle/>
        <a:p>
          <a:endParaRPr lang="az-Latn-AZ"/>
        </a:p>
      </dgm:t>
    </dgm:pt>
    <dgm:pt modelId="{E7DAC1BD-25A8-420B-88E2-848AFC34F318}" type="pres">
      <dgm:prSet presAssocID="{3662A48F-0D15-4B72-A19F-284764AD5164}" presName="spNode" presStyleCnt="0"/>
      <dgm:spPr/>
    </dgm:pt>
    <dgm:pt modelId="{3F3AC36D-75F0-471A-9E86-80A2C265D4CC}" type="pres">
      <dgm:prSet presAssocID="{7899C373-5BB7-4D35-BB13-FC30C5604AF5}" presName="sibTrans" presStyleLbl="sibTrans1D1" presStyleIdx="2" presStyleCnt="5"/>
      <dgm:spPr/>
      <dgm:t>
        <a:bodyPr/>
        <a:lstStyle/>
        <a:p>
          <a:endParaRPr lang="az-Latn-AZ"/>
        </a:p>
      </dgm:t>
    </dgm:pt>
    <dgm:pt modelId="{DA7FA946-D99A-4E6F-AEF4-DFC947CB5041}" type="pres">
      <dgm:prSet presAssocID="{590CFCD6-620B-4122-8AB7-B71F617BE873}" presName="node" presStyleLbl="node1" presStyleIdx="3" presStyleCnt="5">
        <dgm:presLayoutVars>
          <dgm:bulletEnabled val="1"/>
        </dgm:presLayoutVars>
      </dgm:prSet>
      <dgm:spPr/>
      <dgm:t>
        <a:bodyPr/>
        <a:lstStyle/>
        <a:p>
          <a:endParaRPr lang="az-Latn-AZ"/>
        </a:p>
      </dgm:t>
    </dgm:pt>
    <dgm:pt modelId="{C3684679-7E33-410B-AC93-024AF54E977D}" type="pres">
      <dgm:prSet presAssocID="{590CFCD6-620B-4122-8AB7-B71F617BE873}" presName="spNode" presStyleCnt="0"/>
      <dgm:spPr/>
    </dgm:pt>
    <dgm:pt modelId="{6D1290E1-6E9C-48AE-8DF8-C9FFB3DBEB81}" type="pres">
      <dgm:prSet presAssocID="{8C2E7E6F-206B-4B21-8B5D-7B38462B82F4}" presName="sibTrans" presStyleLbl="sibTrans1D1" presStyleIdx="3" presStyleCnt="5"/>
      <dgm:spPr/>
      <dgm:t>
        <a:bodyPr/>
        <a:lstStyle/>
        <a:p>
          <a:endParaRPr lang="az-Latn-AZ"/>
        </a:p>
      </dgm:t>
    </dgm:pt>
    <dgm:pt modelId="{7631DF64-623D-45D9-A28E-CBDB1DE7CFEF}" type="pres">
      <dgm:prSet presAssocID="{159E40A9-0FEB-47AD-AB89-8C294F409408}" presName="node" presStyleLbl="node1" presStyleIdx="4" presStyleCnt="5">
        <dgm:presLayoutVars>
          <dgm:bulletEnabled val="1"/>
        </dgm:presLayoutVars>
      </dgm:prSet>
      <dgm:spPr/>
      <dgm:t>
        <a:bodyPr/>
        <a:lstStyle/>
        <a:p>
          <a:endParaRPr lang="az-Latn-AZ"/>
        </a:p>
      </dgm:t>
    </dgm:pt>
    <dgm:pt modelId="{9BEB1BE0-39EA-400C-A532-F8ED62A53CD9}" type="pres">
      <dgm:prSet presAssocID="{159E40A9-0FEB-47AD-AB89-8C294F409408}" presName="spNode" presStyleCnt="0"/>
      <dgm:spPr/>
    </dgm:pt>
    <dgm:pt modelId="{B8ED6826-B057-4908-BC73-60D89F251073}" type="pres">
      <dgm:prSet presAssocID="{8FE62BFD-4603-4C11-BE03-34DFFCD08427}" presName="sibTrans" presStyleLbl="sibTrans1D1" presStyleIdx="4" presStyleCnt="5"/>
      <dgm:spPr/>
      <dgm:t>
        <a:bodyPr/>
        <a:lstStyle/>
        <a:p>
          <a:endParaRPr lang="az-Latn-AZ"/>
        </a:p>
      </dgm:t>
    </dgm:pt>
  </dgm:ptLst>
  <dgm:cxnLst>
    <dgm:cxn modelId="{A94D3589-3B80-4518-9A94-4C6D8AD541FA}" type="presOf" srcId="{3662A48F-0D15-4B72-A19F-284764AD5164}" destId="{B722E59D-E27B-42B4-8983-1374BA00CE71}" srcOrd="0" destOrd="0" presId="urn:microsoft.com/office/officeart/2005/8/layout/cycle5"/>
    <dgm:cxn modelId="{1188E82D-C6B8-4B79-859F-2A6559C11D72}" srcId="{BD96A685-17B8-4675-9C27-597B3F695D74}" destId="{159E40A9-0FEB-47AD-AB89-8C294F409408}" srcOrd="4" destOrd="0" parTransId="{FDF8815B-2542-4ABE-B495-92CD4773CA6F}" sibTransId="{8FE62BFD-4603-4C11-BE03-34DFFCD08427}"/>
    <dgm:cxn modelId="{EE68344B-C390-494C-86B6-A6C92632A5DD}" srcId="{BD96A685-17B8-4675-9C27-597B3F695D74}" destId="{B9851A8F-BFD7-4EB2-BF62-9F7EA2CC8651}" srcOrd="0" destOrd="0" parTransId="{EB658C0E-E3A2-4AC0-9277-8006FFAD685A}" sibTransId="{A0F2CFAF-3B18-404D-9C6C-BB53F30BA47F}"/>
    <dgm:cxn modelId="{03988B96-18F8-4960-8D3F-9229D67C547B}" type="presOf" srcId="{BD96A685-17B8-4675-9C27-597B3F695D74}" destId="{8360AC3B-AF01-4220-98EE-9A8CDA125157}" srcOrd="0" destOrd="0" presId="urn:microsoft.com/office/officeart/2005/8/layout/cycle5"/>
    <dgm:cxn modelId="{89103980-F177-48AF-8724-D4348A7322E7}" type="presOf" srcId="{590CFCD6-620B-4122-8AB7-B71F617BE873}" destId="{DA7FA946-D99A-4E6F-AEF4-DFC947CB5041}" srcOrd="0" destOrd="0" presId="urn:microsoft.com/office/officeart/2005/8/layout/cycle5"/>
    <dgm:cxn modelId="{2B51CDD7-2021-480B-8851-8211B670854B}" type="presOf" srcId="{EFFF8EC3-59DB-4E15-8BBC-263D1C075E66}" destId="{4D2C1FE1-2217-4218-882A-8E5A7DBEC793}" srcOrd="0" destOrd="0" presId="urn:microsoft.com/office/officeart/2005/8/layout/cycle5"/>
    <dgm:cxn modelId="{872A022C-18EA-42C7-BF05-FC067EB66B76}" type="presOf" srcId="{7899C373-5BB7-4D35-BB13-FC30C5604AF5}" destId="{3F3AC36D-75F0-471A-9E86-80A2C265D4CC}" srcOrd="0" destOrd="0" presId="urn:microsoft.com/office/officeart/2005/8/layout/cycle5"/>
    <dgm:cxn modelId="{667AC9B0-50BA-4C0B-89E9-1045D86C15CB}" srcId="{BD96A685-17B8-4675-9C27-597B3F695D74}" destId="{590CFCD6-620B-4122-8AB7-B71F617BE873}" srcOrd="3" destOrd="0" parTransId="{3CC82320-06E4-47EE-9D0E-5BB25C11556E}" sibTransId="{8C2E7E6F-206B-4B21-8B5D-7B38462B82F4}"/>
    <dgm:cxn modelId="{DFC81616-1102-41CB-A7BB-4C6360E283B4}" type="presOf" srcId="{B9851A8F-BFD7-4EB2-BF62-9F7EA2CC8651}" destId="{B73F777B-6CA8-4762-8574-4A1C3F08969B}" srcOrd="0" destOrd="0" presId="urn:microsoft.com/office/officeart/2005/8/layout/cycle5"/>
    <dgm:cxn modelId="{831950FB-9C01-4D83-8535-A4756C3DE5F8}" srcId="{BD96A685-17B8-4675-9C27-597B3F695D74}" destId="{3662A48F-0D15-4B72-A19F-284764AD5164}" srcOrd="2" destOrd="0" parTransId="{DFACBC71-1094-40DC-9432-F8A595FB25F2}" sibTransId="{7899C373-5BB7-4D35-BB13-FC30C5604AF5}"/>
    <dgm:cxn modelId="{D040EA13-AF0F-48E1-B113-C3230FE1E71C}" type="presOf" srcId="{A0F2CFAF-3B18-404D-9C6C-BB53F30BA47F}" destId="{363F4F9B-247E-4838-B22C-C82D39DA9344}" srcOrd="0" destOrd="0" presId="urn:microsoft.com/office/officeart/2005/8/layout/cycle5"/>
    <dgm:cxn modelId="{DFCC8173-8BF1-4F9F-AAF3-1F1C1455A539}" type="presOf" srcId="{853A290B-F301-4DD0-BB83-466FA77D49A6}" destId="{BDD61F46-02A5-49F8-BD5A-C5316518F167}" srcOrd="0" destOrd="0" presId="urn:microsoft.com/office/officeart/2005/8/layout/cycle5"/>
    <dgm:cxn modelId="{5ECE3002-D382-47C9-AE61-AB87F5E87F07}" type="presOf" srcId="{8FE62BFD-4603-4C11-BE03-34DFFCD08427}" destId="{B8ED6826-B057-4908-BC73-60D89F251073}" srcOrd="0" destOrd="0" presId="urn:microsoft.com/office/officeart/2005/8/layout/cycle5"/>
    <dgm:cxn modelId="{A1FC4304-E900-4D91-994D-BF7B8CECD095}" type="presOf" srcId="{159E40A9-0FEB-47AD-AB89-8C294F409408}" destId="{7631DF64-623D-45D9-A28E-CBDB1DE7CFEF}" srcOrd="0" destOrd="0" presId="urn:microsoft.com/office/officeart/2005/8/layout/cycle5"/>
    <dgm:cxn modelId="{C64157A0-22E6-4E5B-B316-8D26EBBCF6DE}" srcId="{BD96A685-17B8-4675-9C27-597B3F695D74}" destId="{853A290B-F301-4DD0-BB83-466FA77D49A6}" srcOrd="1" destOrd="0" parTransId="{C87B7ED2-D66F-4FCD-8F03-4CDEC2C1EB98}" sibTransId="{EFFF8EC3-59DB-4E15-8BBC-263D1C075E66}"/>
    <dgm:cxn modelId="{FD53D291-F0C8-45F5-A528-419432635035}" type="presOf" srcId="{8C2E7E6F-206B-4B21-8B5D-7B38462B82F4}" destId="{6D1290E1-6E9C-48AE-8DF8-C9FFB3DBEB81}" srcOrd="0" destOrd="0" presId="urn:microsoft.com/office/officeart/2005/8/layout/cycle5"/>
    <dgm:cxn modelId="{FF107B1A-49D0-4379-BEFE-899E3548DFED}" type="presParOf" srcId="{8360AC3B-AF01-4220-98EE-9A8CDA125157}" destId="{B73F777B-6CA8-4762-8574-4A1C3F08969B}" srcOrd="0" destOrd="0" presId="urn:microsoft.com/office/officeart/2005/8/layout/cycle5"/>
    <dgm:cxn modelId="{A2F826C7-BEEA-4C5C-8261-32832B72A570}" type="presParOf" srcId="{8360AC3B-AF01-4220-98EE-9A8CDA125157}" destId="{F2F299EF-FF76-47F6-90A3-8AE8CE87A69E}" srcOrd="1" destOrd="0" presId="urn:microsoft.com/office/officeart/2005/8/layout/cycle5"/>
    <dgm:cxn modelId="{54D0F331-0DCB-4216-BDC8-86E308F54DB0}" type="presParOf" srcId="{8360AC3B-AF01-4220-98EE-9A8CDA125157}" destId="{363F4F9B-247E-4838-B22C-C82D39DA9344}" srcOrd="2" destOrd="0" presId="urn:microsoft.com/office/officeart/2005/8/layout/cycle5"/>
    <dgm:cxn modelId="{C8DC83AF-8478-4190-B88D-1D50DDB984C7}" type="presParOf" srcId="{8360AC3B-AF01-4220-98EE-9A8CDA125157}" destId="{BDD61F46-02A5-49F8-BD5A-C5316518F167}" srcOrd="3" destOrd="0" presId="urn:microsoft.com/office/officeart/2005/8/layout/cycle5"/>
    <dgm:cxn modelId="{10C0EA66-0AB3-4E89-BE4F-92954F0352F3}" type="presParOf" srcId="{8360AC3B-AF01-4220-98EE-9A8CDA125157}" destId="{5193E9E1-0F69-4D99-874E-C60C68656B68}" srcOrd="4" destOrd="0" presId="urn:microsoft.com/office/officeart/2005/8/layout/cycle5"/>
    <dgm:cxn modelId="{682BCB10-1879-4370-A406-9097D0A06DE7}" type="presParOf" srcId="{8360AC3B-AF01-4220-98EE-9A8CDA125157}" destId="{4D2C1FE1-2217-4218-882A-8E5A7DBEC793}" srcOrd="5" destOrd="0" presId="urn:microsoft.com/office/officeart/2005/8/layout/cycle5"/>
    <dgm:cxn modelId="{E84D4D6A-4267-4EE4-BD3C-C18FA419E7E6}" type="presParOf" srcId="{8360AC3B-AF01-4220-98EE-9A8CDA125157}" destId="{B722E59D-E27B-42B4-8983-1374BA00CE71}" srcOrd="6" destOrd="0" presId="urn:microsoft.com/office/officeart/2005/8/layout/cycle5"/>
    <dgm:cxn modelId="{C827BD3D-3673-476C-BD05-F9E8E43AB879}" type="presParOf" srcId="{8360AC3B-AF01-4220-98EE-9A8CDA125157}" destId="{E7DAC1BD-25A8-420B-88E2-848AFC34F318}" srcOrd="7" destOrd="0" presId="urn:microsoft.com/office/officeart/2005/8/layout/cycle5"/>
    <dgm:cxn modelId="{EE193CFA-83B9-45D0-8FC9-64B75E479CE2}" type="presParOf" srcId="{8360AC3B-AF01-4220-98EE-9A8CDA125157}" destId="{3F3AC36D-75F0-471A-9E86-80A2C265D4CC}" srcOrd="8" destOrd="0" presId="urn:microsoft.com/office/officeart/2005/8/layout/cycle5"/>
    <dgm:cxn modelId="{FB5EB338-EA7F-4196-AEE9-A3AAB9EED754}" type="presParOf" srcId="{8360AC3B-AF01-4220-98EE-9A8CDA125157}" destId="{DA7FA946-D99A-4E6F-AEF4-DFC947CB5041}" srcOrd="9" destOrd="0" presId="urn:microsoft.com/office/officeart/2005/8/layout/cycle5"/>
    <dgm:cxn modelId="{7E0ABC66-F8C6-4F36-AD9C-95D08166E496}" type="presParOf" srcId="{8360AC3B-AF01-4220-98EE-9A8CDA125157}" destId="{C3684679-7E33-410B-AC93-024AF54E977D}" srcOrd="10" destOrd="0" presId="urn:microsoft.com/office/officeart/2005/8/layout/cycle5"/>
    <dgm:cxn modelId="{E735CED4-B5A7-4FE3-96EE-24F18FD0A884}" type="presParOf" srcId="{8360AC3B-AF01-4220-98EE-9A8CDA125157}" destId="{6D1290E1-6E9C-48AE-8DF8-C9FFB3DBEB81}" srcOrd="11" destOrd="0" presId="urn:microsoft.com/office/officeart/2005/8/layout/cycle5"/>
    <dgm:cxn modelId="{5A721FD6-8984-4D44-8C76-D79FB5AE7EE4}" type="presParOf" srcId="{8360AC3B-AF01-4220-98EE-9A8CDA125157}" destId="{7631DF64-623D-45D9-A28E-CBDB1DE7CFEF}" srcOrd="12" destOrd="0" presId="urn:microsoft.com/office/officeart/2005/8/layout/cycle5"/>
    <dgm:cxn modelId="{53D99916-3D00-46EC-B451-05208CF8886D}" type="presParOf" srcId="{8360AC3B-AF01-4220-98EE-9A8CDA125157}" destId="{9BEB1BE0-39EA-400C-A532-F8ED62A53CD9}" srcOrd="13" destOrd="0" presId="urn:microsoft.com/office/officeart/2005/8/layout/cycle5"/>
    <dgm:cxn modelId="{6FA53238-2C4D-4874-835F-E88404F41E9A}" type="presParOf" srcId="{8360AC3B-AF01-4220-98EE-9A8CDA125157}" destId="{B8ED6826-B057-4908-BC73-60D89F251073}" srcOrd="14"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507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64700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6816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200252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79516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8978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37725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47768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5500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40313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955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6045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09846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334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48646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7700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28667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pPr/>
              <a:t>12/1/2020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94128326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a:spLocks noGrp="1"/>
          </p:cNvSpPr>
          <p:nvPr>
            <p:ph idx="1"/>
          </p:nvPr>
        </p:nvSpPr>
        <p:spPr>
          <a:xfrm>
            <a:off x="326571" y="1802674"/>
            <a:ext cx="9000309" cy="4445725"/>
          </a:xfrm>
        </p:spPr>
        <p:txBody>
          <a:bodyPr>
            <a:normAutofit fontScale="62500" lnSpcReduction="20000"/>
          </a:bodyPr>
          <a:lstStyle/>
          <a:p>
            <a:r>
              <a:rPr lang="az-Latn-AZ" sz="4400" b="1" i="1" dirty="0" smtClean="0">
                <a:solidFill>
                  <a:schemeClr val="bg1"/>
                </a:solidFill>
                <a:latin typeface="Times New Roman" pitchFamily="18" charset="0"/>
                <a:cs typeface="Times New Roman" pitchFamily="18" charset="0"/>
              </a:rPr>
              <a:t>Fənn: </a:t>
            </a:r>
            <a:br>
              <a:rPr lang="az-Latn-AZ" sz="4400" b="1" i="1" dirty="0" smtClean="0">
                <a:solidFill>
                  <a:schemeClr val="bg1"/>
                </a:solidFill>
                <a:latin typeface="Times New Roman" pitchFamily="18" charset="0"/>
                <a:cs typeface="Times New Roman" pitchFamily="18" charset="0"/>
              </a:rPr>
            </a:br>
            <a:r>
              <a:rPr lang="az-Latn-AZ" sz="4400" b="1" i="1" dirty="0" smtClean="0">
                <a:solidFill>
                  <a:schemeClr val="bg1"/>
                </a:solidFill>
                <a:latin typeface="Times New Roman" pitchFamily="18" charset="0"/>
                <a:cs typeface="Times New Roman" pitchFamily="18" charset="0"/>
              </a:rPr>
              <a:t>AZƏRBAYCAN DİLİNDƏ  İŞGÜZAR VƏ AKADEMİK KOMMUNİKASİYA</a:t>
            </a:r>
          </a:p>
          <a:p>
            <a:r>
              <a:rPr lang="en-US" sz="4400" b="1" dirty="0" smtClean="0">
                <a:solidFill>
                  <a:schemeClr val="bg1"/>
                </a:solidFill>
                <a:latin typeface="Times New Roman" pitchFamily="18" charset="0"/>
                <a:cs typeface="Times New Roman" pitchFamily="18" charset="0"/>
              </a:rPr>
              <a:t>M</a:t>
            </a:r>
            <a:r>
              <a:rPr lang="az-Latn-AZ" sz="4400" b="1" dirty="0" smtClean="0">
                <a:solidFill>
                  <a:schemeClr val="bg1"/>
                </a:solidFill>
                <a:latin typeface="Times New Roman" pitchFamily="18" charset="0"/>
                <a:cs typeface="Times New Roman" pitchFamily="18" charset="0"/>
              </a:rPr>
              <a:t>övzu 18: </a:t>
            </a:r>
          </a:p>
          <a:p>
            <a:pPr>
              <a:buNone/>
            </a:pPr>
            <a:r>
              <a:rPr lang="az-Latn-AZ" sz="4400" b="1" dirty="0" smtClean="0">
                <a:solidFill>
                  <a:schemeClr val="bg1"/>
                </a:solidFill>
                <a:latin typeface="Times New Roman" pitchFamily="18" charset="0"/>
                <a:cs typeface="Times New Roman" pitchFamily="18" charset="0"/>
              </a:rPr>
              <a:t>	AKADEMİK KOMMUNİKASİYA. AKADEMİK NİTQİN NÖVLƏRİ: MONOLOJİ, DİALOJİ VƏ POLİLOJİ NİTQ. MONOLOJİ  NİTQİN NÖVLƏRİ: MÜHAZİRƏ, MƏRUZƏ, ÇIXIŞ, NİTQ VƏ S.</a:t>
            </a:r>
            <a:r>
              <a:rPr lang="az-Latn-AZ" sz="4400" dirty="0" smtClean="0">
                <a:latin typeface="Times New Roman" pitchFamily="18" charset="0"/>
                <a:cs typeface="Times New Roman" pitchFamily="18" charset="0"/>
              </a:rPr>
              <a:t> </a:t>
            </a:r>
          </a:p>
          <a:p>
            <a:r>
              <a:rPr lang="az-Latn-AZ" sz="4400" b="1" dirty="0" smtClean="0">
                <a:solidFill>
                  <a:schemeClr val="bg1"/>
                </a:solidFill>
                <a:latin typeface="Times New Roman" pitchFamily="18" charset="0"/>
                <a:cs typeface="Times New Roman" pitchFamily="18" charset="0"/>
              </a:rPr>
              <a:t>Baş müəllim </a:t>
            </a:r>
            <a:r>
              <a:rPr lang="az-Latn-AZ" sz="4400" b="1" i="1" dirty="0" smtClean="0">
                <a:solidFill>
                  <a:schemeClr val="bg1"/>
                </a:solidFill>
                <a:latin typeface="Times New Roman" pitchFamily="18" charset="0"/>
                <a:cs typeface="Times New Roman" pitchFamily="18" charset="0"/>
              </a:rPr>
              <a:t>Samirə Tofiq qızı Əhmədova</a:t>
            </a:r>
            <a:endParaRPr lang="az-Latn-AZ" sz="4400" b="1" dirty="0" smtClean="0">
              <a:solidFill>
                <a:schemeClr val="bg1"/>
              </a:solidFill>
              <a:latin typeface="Times New Roman" pitchFamily="18" charset="0"/>
              <a:cs typeface="Times New Roman" pitchFamily="18" charset="0"/>
            </a:endParaRPr>
          </a:p>
          <a:p>
            <a:r>
              <a:rPr lang="tr-TR" sz="3200" smtClean="0">
                <a:solidFill>
                  <a:schemeClr val="bg1"/>
                </a:solidFill>
                <a:latin typeface="Times New Roman" pitchFamily="18" charset="0"/>
                <a:cs typeface="Times New Roman" pitchFamily="18" charset="0"/>
              </a:rPr>
              <a:t>samira-ahmadova@mail.ru</a:t>
            </a:r>
            <a:endParaRPr lang="az-Latn-AZ" dirty="0"/>
          </a:p>
        </p:txBody>
      </p:sp>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xmlns="" id="{E7B3F239-BFE2-4C6D-8E72-386E966283C7}"/>
              </a:ext>
            </a:extLst>
          </p:cNvPr>
          <p:cNvPicPr>
            <a:picLocks noChangeAspect="1"/>
          </p:cNvPicPr>
          <p:nvPr/>
        </p:nvPicPr>
        <p:blipFill>
          <a:blip r:embed="rId2"/>
          <a:stretch>
            <a:fillRect/>
          </a:stretch>
        </p:blipFill>
        <p:spPr>
          <a:xfrm>
            <a:off x="561702" y="444138"/>
            <a:ext cx="3278777" cy="12148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609600" y="770021"/>
            <a:ext cx="7980947" cy="5582653"/>
          </a:xfrm>
        </p:spPr>
        <p:txBody>
          <a:bodyPr/>
          <a:lstStyle/>
          <a:p>
            <a:pPr algn="ctr" eaLnBrk="1" hangingPunct="1">
              <a:buNone/>
            </a:pPr>
            <a:r>
              <a:rPr lang="az-Latn-AZ" sz="3200" i="1" dirty="0" smtClean="0">
                <a:solidFill>
                  <a:schemeClr val="bg1"/>
                </a:solidFill>
                <a:latin typeface="Times New Roman" pitchFamily="18" charset="0"/>
                <a:cs typeface="Times New Roman" pitchFamily="18" charset="0"/>
              </a:rPr>
              <a:t>			</a:t>
            </a:r>
            <a:r>
              <a:rPr lang="az-Latn-AZ" sz="3200" b="1" i="1" dirty="0" smtClean="0">
                <a:solidFill>
                  <a:schemeClr val="bg1"/>
                </a:solidFill>
                <a:latin typeface="Times New Roman" pitchFamily="18" charset="0"/>
                <a:cs typeface="Times New Roman" pitchFamily="18" charset="0"/>
              </a:rPr>
              <a:t>Daha çox dörd kommunikativ rolu fərqləndirirlər:</a:t>
            </a:r>
            <a:endParaRPr lang="ru-RU" sz="3200" b="1" i="1" dirty="0" smtClean="0">
              <a:solidFill>
                <a:schemeClr val="bg1"/>
              </a:solidFill>
              <a:latin typeface="Times New Roman" pitchFamily="18" charset="0"/>
              <a:cs typeface="Times New Roman" pitchFamily="18" charset="0"/>
            </a:endParaRPr>
          </a:p>
          <a:p>
            <a:pPr algn="just" eaLnBrk="1" hangingPunct="1"/>
            <a:r>
              <a:rPr lang="az-Latn-AZ" sz="2400" dirty="0" smtClean="0">
                <a:solidFill>
                  <a:schemeClr val="bg1"/>
                </a:solidFill>
                <a:latin typeface="Times New Roman" pitchFamily="18" charset="0"/>
                <a:cs typeface="Times New Roman" pitchFamily="18" charset="0"/>
              </a:rPr>
              <a:t>• «qoruqçu» - eyni kommunikasiya şəbəkəsində informasiyanın (məlumatın) başqa adama axınına nəzarət edir;</a:t>
            </a:r>
            <a:endParaRPr lang="ru-RU" sz="2400" dirty="0" smtClean="0">
              <a:solidFill>
                <a:schemeClr val="bg1"/>
              </a:solidFill>
              <a:latin typeface="Times New Roman" pitchFamily="18" charset="0"/>
              <a:cs typeface="Times New Roman" pitchFamily="18" charset="0"/>
            </a:endParaRPr>
          </a:p>
          <a:p>
            <a:pPr algn="just" eaLnBrk="1" hangingPunct="1"/>
            <a:r>
              <a:rPr lang="az-Latn-AZ" sz="2400" dirty="0" smtClean="0">
                <a:solidFill>
                  <a:schemeClr val="bg1"/>
                </a:solidFill>
                <a:latin typeface="Times New Roman" pitchFamily="18" charset="0"/>
                <a:cs typeface="Times New Roman" pitchFamily="18" charset="0"/>
              </a:rPr>
              <a:t>• «rəylərin lideri» - bəzi başqa insanlann fikir və davranışlarına təsir göstərmək imkanlarına malikdir (qeyri-formal şəkildə təsir);</a:t>
            </a:r>
            <a:endParaRPr lang="ru-RU" sz="2400" dirty="0" smtClean="0">
              <a:solidFill>
                <a:schemeClr val="bg1"/>
              </a:solidFill>
              <a:latin typeface="Times New Roman" pitchFamily="18" charset="0"/>
              <a:cs typeface="Times New Roman" pitchFamily="18" charset="0"/>
            </a:endParaRPr>
          </a:p>
          <a:p>
            <a:pPr algn="just" eaLnBrk="1" hangingPunct="1"/>
            <a:r>
              <a:rPr lang="az-Latn-AZ" sz="2400" dirty="0" smtClean="0">
                <a:solidFill>
                  <a:schemeClr val="bg1"/>
                </a:solidFill>
                <a:latin typeface="Times New Roman" pitchFamily="18" charset="0"/>
                <a:cs typeface="Times New Roman" pitchFamily="18" charset="0"/>
              </a:rPr>
              <a:t>• «rabitəçi» - kommunikasiya şəbəkəsində qruplaşmalar arasında birləşdirici həlqə;</a:t>
            </a:r>
            <a:endParaRPr lang="ru-RU" sz="2400" dirty="0" smtClean="0">
              <a:solidFill>
                <a:schemeClr val="bg1"/>
              </a:solidFill>
              <a:latin typeface="Times New Roman" pitchFamily="18" charset="0"/>
              <a:cs typeface="Times New Roman" pitchFamily="18" charset="0"/>
            </a:endParaRPr>
          </a:p>
          <a:p>
            <a:pPr algn="just" eaLnBrk="1" hangingPunct="1"/>
            <a:r>
              <a:rPr lang="az-Latn-AZ" sz="2400" dirty="0" smtClean="0">
                <a:solidFill>
                  <a:schemeClr val="bg1"/>
                </a:solidFill>
                <a:latin typeface="Times New Roman" pitchFamily="18" charset="0"/>
                <a:cs typeface="Times New Roman" pitchFamily="18" charset="0"/>
              </a:rPr>
              <a:t>• «sərhədçi»- kommunikasiya şəbəkəsində təşkilati əhatə ilə yüksək əlaqə dərəcəsinə  malik olan  insan.</a:t>
            </a:r>
            <a:endParaRPr lang="ru-RU" sz="2400" dirty="0" smtClean="0">
              <a:solidFill>
                <a:schemeClr val="bg1"/>
              </a:solidFill>
              <a:latin typeface="Times New Roman" pitchFamily="18" charset="0"/>
              <a:cs typeface="Times New Roman" pitchFamily="18" charset="0"/>
            </a:endParaRPr>
          </a:p>
          <a:p>
            <a:pPr eaLnBrk="1" hangingPunct="1"/>
            <a:endParaRPr lang="en-US" dirty="0" smtClean="0"/>
          </a:p>
        </p:txBody>
      </p:sp>
    </p:spTree>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Заголовок 1"/>
          <p:cNvSpPr>
            <a:spLocks noGrp="1"/>
          </p:cNvSpPr>
          <p:nvPr>
            <p:ph type="title"/>
          </p:nvPr>
        </p:nvSpPr>
        <p:spPr>
          <a:xfrm>
            <a:off x="535577" y="0"/>
            <a:ext cx="8680612" cy="2714625"/>
          </a:xfrm>
        </p:spPr>
        <p:txBody>
          <a:bodyPr/>
          <a:lstStyle/>
          <a:p>
            <a:r>
              <a:rPr lang="az-Latn-AZ" sz="3200" dirty="0" smtClean="0">
                <a:solidFill>
                  <a:schemeClr val="bg1"/>
                </a:solidFill>
                <a:latin typeface="Times New Roman" pitchFamily="18" charset="0"/>
                <a:cs typeface="Times New Roman" pitchFamily="18" charset="0"/>
              </a:rPr>
              <a:t>KRASSVORD-da hansı kommunikativ rol əksini tapmayıb?</a:t>
            </a:r>
            <a:br>
              <a:rPr lang="az-Latn-AZ" sz="3200" dirty="0" smtClean="0">
                <a:solidFill>
                  <a:schemeClr val="bg1"/>
                </a:solidFill>
                <a:latin typeface="Times New Roman" pitchFamily="18" charset="0"/>
                <a:cs typeface="Times New Roman" pitchFamily="18" charset="0"/>
              </a:rPr>
            </a:br>
            <a:r>
              <a:rPr lang="az-Latn-AZ" sz="2400" dirty="0" smtClean="0">
                <a:solidFill>
                  <a:schemeClr val="bg1"/>
                </a:solidFill>
                <a:latin typeface="Times New Roman" pitchFamily="18" charset="0"/>
                <a:cs typeface="Times New Roman" pitchFamily="18" charset="0"/>
              </a:rPr>
              <a:t>1-soldan sağa</a:t>
            </a:r>
            <a:br>
              <a:rPr lang="az-Latn-AZ" sz="2400" dirty="0" smtClean="0">
                <a:solidFill>
                  <a:schemeClr val="bg1"/>
                </a:solidFill>
                <a:latin typeface="Times New Roman" pitchFamily="18" charset="0"/>
                <a:cs typeface="Times New Roman" pitchFamily="18" charset="0"/>
              </a:rPr>
            </a:br>
            <a:r>
              <a:rPr lang="az-Latn-AZ" sz="2400" dirty="0" smtClean="0">
                <a:solidFill>
                  <a:schemeClr val="bg1"/>
                </a:solidFill>
                <a:latin typeface="Times New Roman" pitchFamily="18" charset="0"/>
                <a:cs typeface="Times New Roman" pitchFamily="18" charset="0"/>
              </a:rPr>
              <a:t>2-yuxarıdan aşağıya</a:t>
            </a:r>
            <a:br>
              <a:rPr lang="az-Latn-AZ" sz="2400" dirty="0" smtClean="0">
                <a:solidFill>
                  <a:schemeClr val="bg1"/>
                </a:solidFill>
                <a:latin typeface="Times New Roman" pitchFamily="18" charset="0"/>
                <a:cs typeface="Times New Roman" pitchFamily="18" charset="0"/>
              </a:rPr>
            </a:br>
            <a:r>
              <a:rPr lang="az-Latn-AZ" sz="2400" dirty="0" smtClean="0">
                <a:solidFill>
                  <a:schemeClr val="bg1"/>
                </a:solidFill>
                <a:latin typeface="Times New Roman" pitchFamily="18" charset="0"/>
                <a:cs typeface="Times New Roman" pitchFamily="18" charset="0"/>
              </a:rPr>
              <a:t>3-aşağıdan yuxarıya</a:t>
            </a:r>
            <a:br>
              <a:rPr lang="az-Latn-AZ" sz="2400" dirty="0" smtClean="0">
                <a:solidFill>
                  <a:schemeClr val="bg1"/>
                </a:solidFill>
                <a:latin typeface="Times New Roman" pitchFamily="18" charset="0"/>
                <a:cs typeface="Times New Roman" pitchFamily="18" charset="0"/>
              </a:rPr>
            </a:br>
            <a:r>
              <a:rPr lang="az-Latn-AZ" sz="2400" dirty="0" smtClean="0">
                <a:solidFill>
                  <a:srgbClr val="FF0000"/>
                </a:solidFill>
              </a:rPr>
              <a:t/>
            </a:r>
            <a:br>
              <a:rPr lang="az-Latn-AZ" sz="2400" dirty="0" smtClean="0">
                <a:solidFill>
                  <a:srgbClr val="FF0000"/>
                </a:solidFill>
              </a:rPr>
            </a:br>
            <a:r>
              <a:rPr lang="az-Latn-AZ" sz="2400" dirty="0" smtClean="0"/>
              <a:t/>
            </a:r>
            <a:br>
              <a:rPr lang="az-Latn-AZ" sz="2400" dirty="0" smtClean="0"/>
            </a:br>
            <a:endParaRPr lang="az-Latn-AZ" sz="2400" dirty="0" smtClean="0"/>
          </a:p>
        </p:txBody>
      </p:sp>
      <p:graphicFrame>
        <p:nvGraphicFramePr>
          <p:cNvPr id="4" name="Содержимое 3"/>
          <p:cNvGraphicFramePr>
            <a:graphicFrameLocks noGrp="1"/>
          </p:cNvGraphicFramePr>
          <p:nvPr>
            <p:ph idx="1"/>
          </p:nvPr>
        </p:nvGraphicFramePr>
        <p:xfrm>
          <a:off x="739587" y="2433917"/>
          <a:ext cx="7542264" cy="4065354"/>
        </p:xfrm>
        <a:graphic>
          <a:graphicData uri="http://schemas.openxmlformats.org/drawingml/2006/table">
            <a:tbl>
              <a:tblPr>
                <a:tableStyleId>{5C22544A-7EE6-4342-B048-85BDC9FD1C3A}</a:tableStyleId>
              </a:tblPr>
              <a:tblGrid>
                <a:gridCol w="773610"/>
                <a:gridCol w="773610"/>
                <a:gridCol w="773610"/>
                <a:gridCol w="773610"/>
                <a:gridCol w="773610"/>
                <a:gridCol w="773610"/>
                <a:gridCol w="773610"/>
                <a:gridCol w="773610"/>
                <a:gridCol w="773610"/>
                <a:gridCol w="579774"/>
              </a:tblGrid>
              <a:tr h="401990">
                <a:tc>
                  <a:txBody>
                    <a:bodyPr/>
                    <a:lstStyle/>
                    <a:p>
                      <a:endParaRPr lang="az-Latn-AZ" sz="110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z-Latn-AZ" sz="1100" dirty="0" smtClean="0">
                          <a:solidFill>
                            <a:srgbClr val="00B050"/>
                          </a:solidFill>
                        </a:rPr>
                        <a:t>2</a:t>
                      </a: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smtClean="0">
                        <a:solidFill>
                          <a:srgbClr val="FF0000"/>
                        </a:solidFill>
                      </a:endParaRPr>
                    </a:p>
                    <a:p>
                      <a:endParaRPr lang="az-Latn-AZ" sz="1100" dirty="0">
                        <a:solidFill>
                          <a:srgbClr val="FF0000"/>
                        </a:solidFill>
                      </a:endParaRPr>
                    </a:p>
                  </a:txBody>
                  <a:tcPr marL="121920" marR="121920"/>
                </a:tc>
                <a:tc>
                  <a:txBody>
                    <a:bodyPr/>
                    <a:lstStyle/>
                    <a:p>
                      <a:endParaRPr lang="az-Latn-AZ" dirty="0"/>
                    </a:p>
                  </a:txBody>
                  <a:tcPr marL="121920" marR="121920">
                    <a:solidFill>
                      <a:srgbClr val="FFFF00"/>
                    </a:solidFill>
                  </a:tcPr>
                </a:tc>
                <a:tc>
                  <a:txBody>
                    <a:bodyPr/>
                    <a:lstStyle/>
                    <a:p>
                      <a:endParaRPr lang="az-Latn-AZ" sz="1100"/>
                    </a:p>
                  </a:txBody>
                  <a:tcPr marL="121920" marR="121920"/>
                </a:tc>
                <a:tc gridSpan="2">
                  <a:txBody>
                    <a:bodyPr/>
                    <a:lstStyle/>
                    <a:p>
                      <a:endParaRPr lang="az-Latn-AZ" sz="1100" dirty="0"/>
                    </a:p>
                  </a:txBody>
                  <a:tcPr marL="121920" marR="121920"/>
                </a:tc>
                <a:tc hMerge="1">
                  <a:txBody>
                    <a:bodyPr/>
                    <a:lstStyle/>
                    <a:p>
                      <a:endParaRPr lang="az-Latn-AZ"/>
                    </a:p>
                  </a:txBody>
                  <a:tcPr>
                    <a:lnL w="12700" cap="flat" cmpd="sng" algn="ctr">
                      <a:solidFill>
                        <a:schemeClr val="tx1"/>
                      </a:solidFill>
                      <a:prstDash val="solid"/>
                      <a:round/>
                      <a:headEnd type="none" w="med" len="med"/>
                      <a:tailEnd type="none" w="med" len="med"/>
                    </a:lnL>
                  </a:tcPr>
                </a:tc>
              </a:tr>
              <a:tr h="461659">
                <a:tc>
                  <a:txBody>
                    <a:bodyPr/>
                    <a:lstStyle/>
                    <a:p>
                      <a:endParaRPr lang="az-Latn-AZ" sz="110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az-Latn-AZ" sz="1100" dirty="0" smtClean="0">
                        <a:solidFill>
                          <a:srgbClr val="FF0000"/>
                        </a:solidFill>
                      </a:endParaRPr>
                    </a:p>
                  </a:txBody>
                  <a:tcPr marL="121920" marR="121920">
                    <a:solidFill>
                      <a:srgbClr val="FFFF00"/>
                    </a:solidFill>
                  </a:tcPr>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dirty="0" smtClean="0"/>
                    </a:p>
                    <a:p>
                      <a:endParaRPr lang="az-Latn-AZ" sz="1100" dirty="0"/>
                    </a:p>
                  </a:txBody>
                  <a:tcPr marL="121920" marR="121920">
                    <a:lnT w="12700" cmpd="sng">
                      <a:noFill/>
                    </a:lnT>
                  </a:tcPr>
                </a:tc>
              </a:tr>
              <a:tr h="461659">
                <a:tc>
                  <a:txBody>
                    <a:bodyPr/>
                    <a:lstStyle/>
                    <a:p>
                      <a:endParaRPr lang="az-Latn-AZ" sz="1100" dirty="0"/>
                    </a:p>
                  </a:txBody>
                  <a:tcPr marL="121920" marR="121920"/>
                </a:tc>
                <a:tc>
                  <a:txBody>
                    <a:bodyPr/>
                    <a:lstStyle/>
                    <a:p>
                      <a:endParaRPr lang="az-Latn-AZ" sz="1100" dirty="0">
                        <a:solidFill>
                          <a:srgbClr val="FF0000"/>
                        </a:solidFill>
                      </a:endParaRPr>
                    </a:p>
                  </a:txBody>
                  <a:tcPr marL="121920" marR="121920">
                    <a:solidFill>
                      <a:srgbClr val="FFFF00"/>
                    </a:solidFill>
                  </a:tcPr>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dirty="0"/>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dirty="0" smtClean="0"/>
                    </a:p>
                    <a:p>
                      <a:endParaRPr lang="az-Latn-AZ" sz="1100" dirty="0"/>
                    </a:p>
                  </a:txBody>
                  <a:tcPr marL="121920" marR="121920"/>
                </a:tc>
              </a:tr>
              <a:tr h="4616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z-Latn-AZ" sz="1100" dirty="0" smtClean="0">
                          <a:solidFill>
                            <a:srgbClr val="00B050"/>
                          </a:solidFill>
                        </a:rPr>
                        <a:t>1</a:t>
                      </a:r>
                    </a:p>
                    <a:p>
                      <a:endParaRPr lang="az-Latn-AZ" sz="1100" dirty="0"/>
                    </a:p>
                  </a:txBody>
                  <a:tcPr marL="121920" marR="121920"/>
                </a:tc>
                <a:tc>
                  <a:txBody>
                    <a:bodyPr/>
                    <a:lstStyle/>
                    <a:p>
                      <a:r>
                        <a:rPr lang="az-Latn-AZ" sz="1100" dirty="0" smtClean="0">
                          <a:solidFill>
                            <a:srgbClr val="FF0000"/>
                          </a:solidFill>
                        </a:rPr>
                        <a:t>R</a:t>
                      </a:r>
                      <a:endParaRPr lang="az-Latn-AZ" sz="1100" dirty="0">
                        <a:solidFill>
                          <a:srgbClr val="FF0000"/>
                        </a:solidFill>
                      </a:endParaRPr>
                    </a:p>
                  </a:txBody>
                  <a:tcPr marL="121920" marR="121920">
                    <a:solidFill>
                      <a:srgbClr val="FFFF00"/>
                    </a:solidFill>
                  </a:tcPr>
                </a:tc>
                <a:tc>
                  <a:txBody>
                    <a:bodyPr/>
                    <a:lstStyle/>
                    <a:p>
                      <a:endParaRPr lang="az-Latn-AZ" dirty="0"/>
                    </a:p>
                  </a:txBody>
                  <a:tcPr marL="121920" marR="121920">
                    <a:solidFill>
                      <a:srgbClr val="FFFF00"/>
                    </a:solidFill>
                  </a:tcPr>
                </a:tc>
                <a:tc>
                  <a:txBody>
                    <a:bodyPr/>
                    <a:lstStyle/>
                    <a:p>
                      <a:endParaRPr lang="az-Latn-AZ"/>
                    </a:p>
                  </a:txBody>
                  <a:tcPr marL="121920" marR="121920">
                    <a:solidFill>
                      <a:srgbClr val="FFFF00"/>
                    </a:solidFill>
                  </a:tcPr>
                </a:tc>
                <a:tc>
                  <a:txBody>
                    <a:bodyPr/>
                    <a:lstStyle/>
                    <a:p>
                      <a:endParaRPr lang="az-Latn-AZ"/>
                    </a:p>
                  </a:txBody>
                  <a:tcPr marL="121920" marR="121920">
                    <a:solidFill>
                      <a:srgbClr val="FFFF00"/>
                    </a:solidFill>
                  </a:tcPr>
                </a:tc>
                <a:tc>
                  <a:txBody>
                    <a:bodyPr/>
                    <a:lstStyle/>
                    <a:p>
                      <a:endParaRPr lang="az-Latn-AZ" dirty="0"/>
                    </a:p>
                  </a:txBody>
                  <a:tcPr marL="121920" marR="121920">
                    <a:solidFill>
                      <a:srgbClr val="FFFF00"/>
                    </a:solidFill>
                  </a:tcPr>
                </a:tc>
                <a:tc>
                  <a:txBody>
                    <a:bodyPr/>
                    <a:lstStyle/>
                    <a:p>
                      <a:pPr algn="ctr"/>
                      <a:r>
                        <a:rPr lang="az-Latn-AZ" sz="1100" dirty="0" smtClean="0">
                          <a:solidFill>
                            <a:srgbClr val="FF0000"/>
                          </a:solidFill>
                        </a:rPr>
                        <a:t>Ə</a:t>
                      </a:r>
                      <a:endParaRPr lang="az-Latn-AZ" sz="1100" dirty="0">
                        <a:solidFill>
                          <a:srgbClr val="FF0000"/>
                        </a:solidFill>
                      </a:endParaRPr>
                    </a:p>
                  </a:txBody>
                  <a:tcPr marL="121920" marR="121920">
                    <a:solidFill>
                      <a:srgbClr val="FFFF00"/>
                    </a:solidFill>
                  </a:tcPr>
                </a:tc>
                <a:tc>
                  <a:txBody>
                    <a:bodyPr/>
                    <a:lstStyle/>
                    <a:p>
                      <a:endParaRPr lang="az-Latn-AZ" dirty="0"/>
                    </a:p>
                  </a:txBody>
                  <a:tcPr marL="121920" marR="121920">
                    <a:solidFill>
                      <a:srgbClr val="FFFF00"/>
                    </a:solidFill>
                  </a:tcPr>
                </a:tc>
                <a:tc>
                  <a:txBody>
                    <a:bodyPr/>
                    <a:lstStyle/>
                    <a:p>
                      <a:endParaRPr lang="az-Latn-AZ" dirty="0"/>
                    </a:p>
                  </a:txBody>
                  <a:tcPr marL="121920" marR="121920">
                    <a:solidFill>
                      <a:srgbClr val="FFFF00"/>
                    </a:solidFill>
                  </a:tcPr>
                </a:tc>
                <a:tc>
                  <a:txBody>
                    <a:bodyPr/>
                    <a:lstStyle/>
                    <a:p>
                      <a:endParaRPr lang="az-Latn-AZ" sz="1100" dirty="0">
                        <a:solidFill>
                          <a:srgbClr val="FF0000"/>
                        </a:solidFill>
                      </a:endParaRPr>
                    </a:p>
                  </a:txBody>
                  <a:tcPr marL="121920" marR="121920"/>
                </a:tc>
              </a:tr>
              <a:tr h="461659">
                <a:tc>
                  <a:txBody>
                    <a:bodyPr/>
                    <a:lstStyle/>
                    <a:p>
                      <a:endParaRPr lang="az-Latn-AZ" sz="1100"/>
                    </a:p>
                  </a:txBody>
                  <a:tcPr marL="121920" marR="121920"/>
                </a:tc>
                <a:tc>
                  <a:txBody>
                    <a:bodyPr/>
                    <a:lstStyle/>
                    <a:p>
                      <a:endParaRPr lang="az-Latn-AZ" sz="1100" dirty="0" smtClean="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dirty="0"/>
                    </a:p>
                  </a:txBody>
                  <a:tcPr marL="121920" marR="121920">
                    <a:solidFill>
                      <a:srgbClr val="FFFF00"/>
                    </a:solidFill>
                  </a:tcPr>
                </a:tc>
                <a:tc>
                  <a:txBody>
                    <a:bodyPr/>
                    <a:lstStyle/>
                    <a:p>
                      <a:endParaRPr lang="az-Latn-AZ" sz="1100" dirty="0"/>
                    </a:p>
                  </a:txBody>
                  <a:tcPr marL="121920" marR="121920"/>
                </a:tc>
                <a:tc>
                  <a:txBody>
                    <a:bodyPr/>
                    <a:lstStyle/>
                    <a:p>
                      <a:endParaRPr lang="az-Latn-AZ" sz="1100"/>
                    </a:p>
                  </a:txBody>
                  <a:tcPr marL="121920" marR="121920"/>
                </a:tc>
                <a:tc>
                  <a:txBody>
                    <a:bodyPr/>
                    <a:lstStyle/>
                    <a:p>
                      <a:endParaRPr lang="az-Latn-AZ" sz="1100"/>
                    </a:p>
                  </a:txBody>
                  <a:tcPr marL="121920" marR="121920"/>
                </a:tc>
              </a:tr>
              <a:tr h="461659">
                <a:tc>
                  <a:txBody>
                    <a:bodyPr/>
                    <a:lstStyle/>
                    <a:p>
                      <a:endParaRPr lang="az-Latn-AZ" sz="1100"/>
                    </a:p>
                  </a:txBody>
                  <a:tcPr marL="121920" marR="121920"/>
                </a:tc>
                <a:tc>
                  <a:txBody>
                    <a:bodyPr/>
                    <a:lstStyle/>
                    <a:p>
                      <a:endParaRPr lang="az-Latn-AZ" sz="1100" dirty="0" smtClean="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a:p>
                  </a:txBody>
                  <a:tcPr marL="121920" marR="121920"/>
                </a:tc>
              </a:tr>
              <a:tr h="461659">
                <a:tc>
                  <a:txBody>
                    <a:bodyPr/>
                    <a:lstStyle/>
                    <a:p>
                      <a:endParaRPr lang="az-Latn-AZ" sz="1100" dirty="0"/>
                    </a:p>
                  </a:txBody>
                  <a:tcPr marL="121920" marR="121920"/>
                </a:tc>
                <a:tc>
                  <a:txBody>
                    <a:bodyPr/>
                    <a:lstStyle/>
                    <a:p>
                      <a:endParaRPr lang="az-Latn-AZ" sz="1100" dirty="0" smtClean="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a:p>
                  </a:txBody>
                  <a:tcPr marL="121920" marR="121920"/>
                </a:tc>
              </a:tr>
              <a:tr h="344563">
                <a:tc rowSpan="2">
                  <a:txBody>
                    <a:bodyPr/>
                    <a:lstStyle/>
                    <a:p>
                      <a:endParaRPr lang="az-Latn-AZ" sz="1100" dirty="0"/>
                    </a:p>
                  </a:txBody>
                  <a:tcPr marL="121920" marR="121920"/>
                </a:tc>
                <a:tc rowSpan="2">
                  <a:txBody>
                    <a:bodyPr/>
                    <a:lstStyle/>
                    <a:p>
                      <a:endParaRPr lang="az-Latn-AZ" sz="1100" dirty="0" smtClean="0">
                        <a:solidFill>
                          <a:srgbClr val="FF0000"/>
                        </a:solidFill>
                      </a:endParaRPr>
                    </a:p>
                  </a:txBody>
                  <a:tcPr marL="121920" marR="121920">
                    <a:solidFill>
                      <a:srgbClr val="FFFF00"/>
                    </a:solidFill>
                  </a:tcPr>
                </a:tc>
                <a:tc rowSpan="2">
                  <a:txBody>
                    <a:bodyPr/>
                    <a:lstStyle/>
                    <a:p>
                      <a:endParaRPr lang="az-Latn-AZ" sz="1100">
                        <a:solidFill>
                          <a:srgbClr val="FF0000"/>
                        </a:solidFill>
                      </a:endParaRPr>
                    </a:p>
                  </a:txBody>
                  <a:tcPr marL="121920" marR="121920"/>
                </a:tc>
                <a:tc rowSpan="2">
                  <a:txBody>
                    <a:bodyPr/>
                    <a:lstStyle/>
                    <a:p>
                      <a:endParaRPr lang="az-Latn-AZ" sz="1100" dirty="0">
                        <a:solidFill>
                          <a:srgbClr val="FF0000"/>
                        </a:solidFill>
                      </a:endParaRPr>
                    </a:p>
                  </a:txBody>
                  <a:tcPr marL="121920" marR="121920"/>
                </a:tc>
                <a:tc rowSpan="2">
                  <a:txBody>
                    <a:bodyPr/>
                    <a:lstStyle/>
                    <a:p>
                      <a:endParaRPr lang="az-Latn-AZ" sz="1100" dirty="0">
                        <a:solidFill>
                          <a:srgbClr val="FF0000"/>
                        </a:solidFill>
                      </a:endParaRPr>
                    </a:p>
                  </a:txBody>
                  <a:tcPr marL="121920" marR="121920"/>
                </a:tc>
                <a:tc rowSpan="2">
                  <a:txBody>
                    <a:bodyPr/>
                    <a:lstStyle/>
                    <a:p>
                      <a:endParaRPr lang="az-Latn-AZ" sz="1100" dirty="0">
                        <a:solidFill>
                          <a:srgbClr val="FF0000"/>
                        </a:solidFill>
                      </a:endParaRPr>
                    </a:p>
                  </a:txBody>
                  <a:tcPr marL="121920" marR="121920"/>
                </a:tc>
                <a:tc>
                  <a:txBody>
                    <a:bodyPr/>
                    <a:lstStyle/>
                    <a:p>
                      <a:endParaRPr lang="az-Latn-AZ" dirty="0"/>
                    </a:p>
                  </a:txBody>
                  <a:tcPr marL="121920" marR="121920">
                    <a:lnB w="12700" cap="flat" cmpd="sng" algn="ctr">
                      <a:solidFill>
                        <a:schemeClr val="bg1"/>
                      </a:solidFill>
                      <a:prstDash val="solid"/>
                      <a:round/>
                      <a:headEnd type="none" w="med" len="med"/>
                      <a:tailEnd type="none" w="med" len="med"/>
                    </a:lnB>
                    <a:solidFill>
                      <a:srgbClr val="FFFF00"/>
                    </a:solidFill>
                  </a:tcPr>
                </a:tc>
                <a:tc rowSpan="2" gridSpan="2">
                  <a:txBody>
                    <a:bodyPr/>
                    <a:lstStyle/>
                    <a:p>
                      <a:endParaRPr lang="az-Latn-AZ" sz="1100" dirty="0"/>
                    </a:p>
                  </a:txBody>
                  <a:tcPr marL="121920" marR="121920"/>
                </a:tc>
                <a:tc rowSpan="2" hMerge="1">
                  <a:txBody>
                    <a:bodyPr/>
                    <a:lstStyle/>
                    <a:p>
                      <a:endParaRPr lang="az-Latn-AZ" dirty="0"/>
                    </a:p>
                  </a:txBody>
                  <a:tcPr/>
                </a:tc>
                <a:tc rowSpan="2">
                  <a:txBody>
                    <a:bodyPr/>
                    <a:lstStyle/>
                    <a:p>
                      <a:endParaRPr lang="az-Latn-AZ" sz="1100" dirty="0" smtClean="0"/>
                    </a:p>
                    <a:p>
                      <a:endParaRPr lang="az-Latn-AZ" sz="1100" dirty="0"/>
                    </a:p>
                  </a:txBody>
                  <a:tcPr marL="121920" marR="121920"/>
                </a:tc>
              </a:tr>
              <a:tr h="473774">
                <a:tc vMerge="1">
                  <a:txBody>
                    <a:bodyPr/>
                    <a:lstStyle/>
                    <a:p>
                      <a:endParaRPr lang="az-Latn-AZ"/>
                    </a:p>
                  </a:txBody>
                  <a:tcPr/>
                </a:tc>
                <a:tc vMerge="1">
                  <a:txBody>
                    <a:bodyPr/>
                    <a:lstStyle/>
                    <a:p>
                      <a:endParaRPr lang="az-Latn-AZ"/>
                    </a:p>
                  </a:txBody>
                  <a:tcPr/>
                </a:tc>
                <a:tc vMerge="1">
                  <a:txBody>
                    <a:bodyPr/>
                    <a:lstStyle/>
                    <a:p>
                      <a:endParaRPr lang="az-Latn-AZ"/>
                    </a:p>
                  </a:txBody>
                  <a:tcPr/>
                </a:tc>
                <a:tc vMerge="1">
                  <a:txBody>
                    <a:bodyPr/>
                    <a:lstStyle/>
                    <a:p>
                      <a:endParaRPr lang="az-Latn-AZ"/>
                    </a:p>
                  </a:txBody>
                  <a:tcPr/>
                </a:tc>
                <a:tc vMerge="1">
                  <a:txBody>
                    <a:bodyPr/>
                    <a:lstStyle/>
                    <a:p>
                      <a:endParaRPr lang="az-Latn-AZ"/>
                    </a:p>
                  </a:txBody>
                  <a:tcPr/>
                </a:tc>
                <a:tc vMerge="1">
                  <a:txBody>
                    <a:bodyPr/>
                    <a:lstStyle/>
                    <a:p>
                      <a:endParaRPr lang="az-Latn-AZ"/>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z-Latn-AZ" sz="1600" dirty="0" smtClean="0">
                          <a:solidFill>
                            <a:srgbClr val="00B050"/>
                          </a:solidFill>
                        </a:rPr>
                        <a:t>3</a:t>
                      </a:r>
                    </a:p>
                    <a:p>
                      <a:endParaRPr lang="az-Latn-AZ" sz="1100" dirty="0">
                        <a:solidFill>
                          <a:srgbClr val="FF0000"/>
                        </a:solidFill>
                      </a:endParaRPr>
                    </a:p>
                  </a:txBody>
                  <a:tcPr marL="121920" marR="121920">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vMerge="1">
                  <a:txBody>
                    <a:bodyPr/>
                    <a:lstStyle/>
                    <a:p>
                      <a:endParaRPr lang="az-Latn-AZ"/>
                    </a:p>
                  </a:txBody>
                  <a:tcPr/>
                </a:tc>
                <a:tc hMerge="1" vMerge="1">
                  <a:txBody>
                    <a:bodyPr/>
                    <a:lstStyle/>
                    <a:p>
                      <a:endParaRPr lang="az-Latn-AZ"/>
                    </a:p>
                  </a:txBody>
                  <a:tcPr/>
                </a:tc>
                <a:tc vMerge="1">
                  <a:txBody>
                    <a:bodyPr/>
                    <a:lstStyle/>
                    <a:p>
                      <a:endParaRPr lang="az-Latn-AZ"/>
                    </a:p>
                  </a:txBody>
                  <a:tcPr/>
                </a:tc>
              </a:tr>
            </a:tbl>
          </a:graphicData>
        </a:graphic>
      </p:graphicFrame>
    </p:spTree>
  </p:cSld>
  <p:clrMapOvr>
    <a:masterClrMapping/>
  </p:clrMapOvr>
  <p:transition spd="slow">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a:xfrm>
            <a:off x="857251" y="714375"/>
            <a:ext cx="10058400" cy="2000250"/>
          </a:xfrm>
        </p:spPr>
        <p:txBody>
          <a:bodyPr/>
          <a:lstStyle/>
          <a:p>
            <a:r>
              <a:rPr lang="az-Latn-AZ" sz="2400" dirty="0" smtClean="0">
                <a:solidFill>
                  <a:schemeClr val="bg1"/>
                </a:solidFill>
                <a:latin typeface="Times New Roman" pitchFamily="18" charset="0"/>
                <a:cs typeface="Times New Roman" pitchFamily="18" charset="0"/>
              </a:rPr>
              <a:t>KRASSVORD-da hansı kommunikativ rol əksini tapmayıb?</a:t>
            </a:r>
            <a:br>
              <a:rPr lang="az-Latn-AZ" sz="2400" dirty="0" smtClean="0">
                <a:solidFill>
                  <a:schemeClr val="bg1"/>
                </a:solidFill>
                <a:latin typeface="Times New Roman" pitchFamily="18" charset="0"/>
                <a:cs typeface="Times New Roman" pitchFamily="18" charset="0"/>
              </a:rPr>
            </a:br>
            <a:r>
              <a:rPr lang="az-Latn-AZ" sz="2400" dirty="0" smtClean="0">
                <a:solidFill>
                  <a:schemeClr val="bg1"/>
                </a:solidFill>
                <a:latin typeface="Times New Roman" pitchFamily="18" charset="0"/>
                <a:cs typeface="Times New Roman" pitchFamily="18" charset="0"/>
              </a:rPr>
              <a:t>1-soldan sağa</a:t>
            </a:r>
            <a:br>
              <a:rPr lang="az-Latn-AZ" sz="2400" dirty="0" smtClean="0">
                <a:solidFill>
                  <a:schemeClr val="bg1"/>
                </a:solidFill>
                <a:latin typeface="Times New Roman" pitchFamily="18" charset="0"/>
                <a:cs typeface="Times New Roman" pitchFamily="18" charset="0"/>
              </a:rPr>
            </a:br>
            <a:r>
              <a:rPr lang="az-Latn-AZ" sz="2400" dirty="0" smtClean="0">
                <a:solidFill>
                  <a:schemeClr val="bg1"/>
                </a:solidFill>
                <a:latin typeface="Times New Roman" pitchFamily="18" charset="0"/>
                <a:cs typeface="Times New Roman" pitchFamily="18" charset="0"/>
              </a:rPr>
              <a:t>2-yuxarıdan aşağıya</a:t>
            </a:r>
            <a:br>
              <a:rPr lang="az-Latn-AZ" sz="2400" dirty="0" smtClean="0">
                <a:solidFill>
                  <a:schemeClr val="bg1"/>
                </a:solidFill>
                <a:latin typeface="Times New Roman" pitchFamily="18" charset="0"/>
                <a:cs typeface="Times New Roman" pitchFamily="18" charset="0"/>
              </a:rPr>
            </a:br>
            <a:r>
              <a:rPr lang="az-Latn-AZ" sz="2400" dirty="0" smtClean="0">
                <a:solidFill>
                  <a:schemeClr val="bg1"/>
                </a:solidFill>
                <a:latin typeface="Times New Roman" pitchFamily="18" charset="0"/>
                <a:cs typeface="Times New Roman" pitchFamily="18" charset="0"/>
              </a:rPr>
              <a:t>3-aşağıdan yuxarıya</a:t>
            </a:r>
            <a:r>
              <a:rPr lang="az-Latn-AZ" sz="2400" dirty="0" smtClean="0">
                <a:solidFill>
                  <a:srgbClr val="FF0000"/>
                </a:solidFill>
              </a:rPr>
              <a:t/>
            </a:r>
            <a:br>
              <a:rPr lang="az-Latn-AZ" sz="2400" dirty="0" smtClean="0">
                <a:solidFill>
                  <a:srgbClr val="FF0000"/>
                </a:solidFill>
              </a:rPr>
            </a:br>
            <a:r>
              <a:rPr lang="az-Latn-AZ" sz="2400" dirty="0" smtClean="0">
                <a:solidFill>
                  <a:srgbClr val="FF0000"/>
                </a:solidFill>
              </a:rPr>
              <a:t/>
            </a:r>
            <a:br>
              <a:rPr lang="az-Latn-AZ" sz="2400" dirty="0" smtClean="0">
                <a:solidFill>
                  <a:srgbClr val="FF0000"/>
                </a:solidFill>
              </a:rPr>
            </a:br>
            <a:r>
              <a:rPr lang="az-Latn-AZ" sz="2400" dirty="0" smtClean="0"/>
              <a:t/>
            </a:r>
            <a:br>
              <a:rPr lang="az-Latn-AZ" sz="2400" dirty="0" smtClean="0"/>
            </a:br>
            <a:endParaRPr lang="az-Latn-AZ" sz="2400" dirty="0" smtClean="0"/>
          </a:p>
        </p:txBody>
      </p:sp>
      <p:graphicFrame>
        <p:nvGraphicFramePr>
          <p:cNvPr id="4" name="Содержимое 3"/>
          <p:cNvGraphicFramePr>
            <a:graphicFrameLocks noGrp="1"/>
          </p:cNvGraphicFramePr>
          <p:nvPr>
            <p:ph idx="1"/>
          </p:nvPr>
        </p:nvGraphicFramePr>
        <p:xfrm>
          <a:off x="910558" y="2384382"/>
          <a:ext cx="7359380" cy="4150034"/>
        </p:xfrm>
        <a:graphic>
          <a:graphicData uri="http://schemas.openxmlformats.org/drawingml/2006/table">
            <a:tbl>
              <a:tblPr>
                <a:tableStyleId>{5C22544A-7EE6-4342-B048-85BDC9FD1C3A}</a:tableStyleId>
              </a:tblPr>
              <a:tblGrid>
                <a:gridCol w="735938"/>
                <a:gridCol w="735938"/>
                <a:gridCol w="735938"/>
                <a:gridCol w="735938"/>
                <a:gridCol w="735938"/>
                <a:gridCol w="735938"/>
                <a:gridCol w="735938"/>
                <a:gridCol w="735938"/>
                <a:gridCol w="735938"/>
                <a:gridCol w="735938"/>
              </a:tblGrid>
              <a:tr h="347184">
                <a:tc>
                  <a:txBody>
                    <a:bodyPr/>
                    <a:lstStyle/>
                    <a:p>
                      <a:endParaRPr lang="az-Latn-AZ" sz="110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z-Latn-AZ" sz="1400" dirty="0" smtClean="0">
                          <a:solidFill>
                            <a:srgbClr val="00B050"/>
                          </a:solidFill>
                        </a:rPr>
                        <a:t>2</a:t>
                      </a: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pPr algn="ctr"/>
                      <a:endParaRPr lang="az-Latn-AZ" sz="1100" dirty="0" smtClean="0">
                        <a:solidFill>
                          <a:srgbClr val="FF0000"/>
                        </a:solidFill>
                      </a:endParaRPr>
                    </a:p>
                    <a:p>
                      <a:pPr algn="ctr"/>
                      <a:r>
                        <a:rPr lang="az-Latn-AZ" sz="1100" dirty="0" smtClean="0">
                          <a:solidFill>
                            <a:srgbClr val="FF0000"/>
                          </a:solidFill>
                        </a:rPr>
                        <a:t>İ</a:t>
                      </a:r>
                    </a:p>
                  </a:txBody>
                  <a:tcPr marL="121920" marR="121920">
                    <a:solidFill>
                      <a:srgbClr val="FFFF00"/>
                    </a:solidFill>
                  </a:tcPr>
                </a:tc>
                <a:tc>
                  <a:txBody>
                    <a:bodyPr/>
                    <a:lstStyle/>
                    <a:p>
                      <a:endParaRPr lang="az-Latn-AZ" sz="1100"/>
                    </a:p>
                  </a:txBody>
                  <a:tcPr marL="121920" marR="121920"/>
                </a:tc>
                <a:tc gridSpan="2">
                  <a:txBody>
                    <a:bodyPr/>
                    <a:lstStyle/>
                    <a:p>
                      <a:endParaRPr lang="az-Latn-AZ" sz="1100" dirty="0"/>
                    </a:p>
                  </a:txBody>
                  <a:tcPr marL="121920" marR="121920"/>
                </a:tc>
                <a:tc hMerge="1">
                  <a:txBody>
                    <a:bodyPr/>
                    <a:lstStyle/>
                    <a:p>
                      <a:endParaRPr lang="az-Latn-AZ"/>
                    </a:p>
                  </a:txBody>
                  <a:tcPr>
                    <a:lnL w="12700" cap="flat" cmpd="sng" algn="ctr">
                      <a:solidFill>
                        <a:schemeClr val="tx1"/>
                      </a:solidFill>
                      <a:prstDash val="solid"/>
                      <a:round/>
                      <a:headEnd type="none" w="med" len="med"/>
                      <a:tailEnd type="none" w="med" len="med"/>
                    </a:lnL>
                  </a:tcPr>
                </a:tc>
              </a:tr>
              <a:tr h="490060">
                <a:tc>
                  <a:txBody>
                    <a:bodyPr/>
                    <a:lstStyle/>
                    <a:p>
                      <a:endParaRPr lang="az-Latn-AZ" sz="110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z-Latn-AZ" sz="1100" dirty="0" smtClean="0">
                          <a:solidFill>
                            <a:srgbClr val="FF0000"/>
                          </a:solidFill>
                        </a:rPr>
                        <a:t>Q</a:t>
                      </a:r>
                    </a:p>
                  </a:txBody>
                  <a:tcPr marL="121920" marR="121920">
                    <a:solidFill>
                      <a:srgbClr val="FFFF00"/>
                    </a:solidFill>
                  </a:tcPr>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pPr algn="ctr"/>
                      <a:r>
                        <a:rPr lang="az-Latn-AZ" sz="1100" dirty="0" smtClean="0">
                          <a:solidFill>
                            <a:srgbClr val="FF0000"/>
                          </a:solidFill>
                        </a:rPr>
                        <a:t>Ç</a:t>
                      </a:r>
                      <a:endParaRPr lang="az-Latn-AZ" sz="1100" dirty="0">
                        <a:solidFill>
                          <a:srgbClr val="FF0000"/>
                        </a:solidFill>
                      </a:endParaRPr>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dirty="0" smtClean="0"/>
                    </a:p>
                    <a:p>
                      <a:endParaRPr lang="az-Latn-AZ" sz="1100" dirty="0"/>
                    </a:p>
                  </a:txBody>
                  <a:tcPr marL="121920" marR="121920">
                    <a:lnT w="12700" cmpd="sng">
                      <a:noFill/>
                    </a:lnT>
                  </a:tcPr>
                </a:tc>
              </a:tr>
              <a:tr h="490060">
                <a:tc>
                  <a:txBody>
                    <a:bodyPr/>
                    <a:lstStyle/>
                    <a:p>
                      <a:endParaRPr lang="az-Latn-AZ" sz="1100"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z-Latn-AZ" sz="1100" dirty="0" smtClean="0">
                          <a:solidFill>
                            <a:srgbClr val="FF0000"/>
                          </a:solidFill>
                        </a:rPr>
                        <a:t>O</a:t>
                      </a:r>
                    </a:p>
                    <a:p>
                      <a:endParaRPr lang="az-Latn-AZ" sz="1100" dirty="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pPr algn="ctr"/>
                      <a:r>
                        <a:rPr lang="az-Latn-AZ" sz="1100" dirty="0" smtClean="0">
                          <a:solidFill>
                            <a:srgbClr val="FF0000"/>
                          </a:solidFill>
                        </a:rPr>
                        <a:t>D</a:t>
                      </a:r>
                      <a:endParaRPr lang="az-Latn-AZ" sz="1100" dirty="0">
                        <a:solidFill>
                          <a:srgbClr val="FF0000"/>
                        </a:solidFill>
                      </a:endParaRPr>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dirty="0" smtClean="0"/>
                    </a:p>
                    <a:p>
                      <a:endParaRPr lang="az-Latn-AZ" sz="1100" dirty="0"/>
                    </a:p>
                  </a:txBody>
                  <a:tcPr marL="121920" marR="121920"/>
                </a:tc>
              </a:tr>
              <a:tr h="49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z-Latn-AZ" sz="1400" dirty="0" smtClean="0">
                          <a:solidFill>
                            <a:srgbClr val="00B050"/>
                          </a:solidFill>
                        </a:rPr>
                        <a:t>     1</a:t>
                      </a:r>
                    </a:p>
                    <a:p>
                      <a:endParaRPr lang="az-Latn-AZ" sz="1100" dirty="0"/>
                    </a:p>
                  </a:txBody>
                  <a:tcPr marL="121920" marR="121920"/>
                </a:tc>
                <a:tc>
                  <a:txBody>
                    <a:bodyPr/>
                    <a:lstStyle/>
                    <a:p>
                      <a:r>
                        <a:rPr lang="az-Latn-AZ" sz="1100" dirty="0" smtClean="0">
                          <a:solidFill>
                            <a:srgbClr val="FF0000"/>
                          </a:solidFill>
                        </a:rPr>
                        <a:t>R</a:t>
                      </a:r>
                      <a:endParaRPr lang="az-Latn-AZ" sz="1100" dirty="0">
                        <a:solidFill>
                          <a:srgbClr val="FF0000"/>
                        </a:solidFill>
                      </a:endParaRPr>
                    </a:p>
                  </a:txBody>
                  <a:tcPr marL="121920" marR="121920">
                    <a:solidFill>
                      <a:srgbClr val="FFFF00"/>
                    </a:solidFill>
                  </a:tcPr>
                </a:tc>
                <a:tc>
                  <a:txBody>
                    <a:bodyPr/>
                    <a:lstStyle/>
                    <a:p>
                      <a:r>
                        <a:rPr lang="az-Latn-AZ" sz="1100" dirty="0" smtClean="0">
                          <a:solidFill>
                            <a:srgbClr val="FF0000"/>
                          </a:solidFill>
                        </a:rPr>
                        <a:t>A</a:t>
                      </a:r>
                      <a:endParaRPr lang="az-Latn-AZ" sz="1100" dirty="0">
                        <a:solidFill>
                          <a:srgbClr val="FF0000"/>
                        </a:solidFill>
                      </a:endParaRPr>
                    </a:p>
                  </a:txBody>
                  <a:tcPr marL="121920" marR="121920">
                    <a:solidFill>
                      <a:srgbClr val="FFFF00"/>
                    </a:solidFill>
                  </a:tcPr>
                </a:tc>
                <a:tc>
                  <a:txBody>
                    <a:bodyPr/>
                    <a:lstStyle/>
                    <a:p>
                      <a:r>
                        <a:rPr lang="az-Latn-AZ" sz="1100" dirty="0" smtClean="0">
                          <a:solidFill>
                            <a:srgbClr val="FF0000"/>
                          </a:solidFill>
                        </a:rPr>
                        <a:t>B</a:t>
                      </a:r>
                      <a:endParaRPr lang="az-Latn-AZ" sz="1100" dirty="0">
                        <a:solidFill>
                          <a:srgbClr val="FF0000"/>
                        </a:solidFill>
                      </a:endParaRPr>
                    </a:p>
                  </a:txBody>
                  <a:tcPr marL="121920" marR="121920">
                    <a:solidFill>
                      <a:srgbClr val="FFFF00"/>
                    </a:solidFill>
                  </a:tcPr>
                </a:tc>
                <a:tc>
                  <a:txBody>
                    <a:bodyPr/>
                    <a:lstStyle/>
                    <a:p>
                      <a:r>
                        <a:rPr lang="az-Latn-AZ" sz="1100" dirty="0" smtClean="0">
                          <a:solidFill>
                            <a:srgbClr val="FF0000"/>
                          </a:solidFill>
                        </a:rPr>
                        <a:t>İ</a:t>
                      </a:r>
                      <a:endParaRPr lang="az-Latn-AZ" sz="1100" dirty="0">
                        <a:solidFill>
                          <a:srgbClr val="FF0000"/>
                        </a:solidFill>
                      </a:endParaRPr>
                    </a:p>
                  </a:txBody>
                  <a:tcPr marL="121920" marR="121920">
                    <a:solidFill>
                      <a:srgbClr val="FFFF00"/>
                    </a:solidFill>
                  </a:tcPr>
                </a:tc>
                <a:tc>
                  <a:txBody>
                    <a:bodyPr/>
                    <a:lstStyle/>
                    <a:p>
                      <a:r>
                        <a:rPr lang="az-Latn-AZ" sz="1100" dirty="0" smtClean="0">
                          <a:solidFill>
                            <a:srgbClr val="FF0000"/>
                          </a:solidFill>
                        </a:rPr>
                        <a:t>T</a:t>
                      </a:r>
                      <a:endParaRPr lang="az-Latn-AZ" sz="1100" dirty="0">
                        <a:solidFill>
                          <a:srgbClr val="FF0000"/>
                        </a:solidFill>
                      </a:endParaRPr>
                    </a:p>
                  </a:txBody>
                  <a:tcPr marL="121920" marR="121920">
                    <a:solidFill>
                      <a:srgbClr val="FFFF00"/>
                    </a:solidFill>
                  </a:tcPr>
                </a:tc>
                <a:tc>
                  <a:txBody>
                    <a:bodyPr/>
                    <a:lstStyle/>
                    <a:p>
                      <a:pPr algn="ctr"/>
                      <a:r>
                        <a:rPr lang="az-Latn-AZ" sz="1100" dirty="0" smtClean="0">
                          <a:solidFill>
                            <a:srgbClr val="FF0000"/>
                          </a:solidFill>
                        </a:rPr>
                        <a:t>Ə</a:t>
                      </a:r>
                      <a:endParaRPr lang="az-Latn-AZ" sz="1100" dirty="0">
                        <a:solidFill>
                          <a:srgbClr val="FF0000"/>
                        </a:solidFill>
                      </a:endParaRPr>
                    </a:p>
                  </a:txBody>
                  <a:tcPr marL="121920" marR="121920">
                    <a:solidFill>
                      <a:srgbClr val="FFFF00"/>
                    </a:solidFill>
                  </a:tcPr>
                </a:tc>
                <a:tc>
                  <a:txBody>
                    <a:bodyPr/>
                    <a:lstStyle/>
                    <a:p>
                      <a:r>
                        <a:rPr lang="az-Latn-AZ" sz="1100" dirty="0" smtClean="0">
                          <a:solidFill>
                            <a:srgbClr val="FF0000"/>
                          </a:solidFill>
                        </a:rPr>
                        <a:t>Ç</a:t>
                      </a:r>
                      <a:endParaRPr lang="az-Latn-AZ" sz="1100" dirty="0">
                        <a:solidFill>
                          <a:srgbClr val="FF0000"/>
                        </a:solidFill>
                      </a:endParaRPr>
                    </a:p>
                  </a:txBody>
                  <a:tcPr marL="121920" marR="121920">
                    <a:solidFill>
                      <a:srgbClr val="FFFF00"/>
                    </a:solidFill>
                  </a:tcPr>
                </a:tc>
                <a:tc>
                  <a:txBody>
                    <a:bodyPr/>
                    <a:lstStyle/>
                    <a:p>
                      <a:r>
                        <a:rPr lang="az-Latn-AZ" sz="1100" dirty="0" smtClean="0">
                          <a:solidFill>
                            <a:srgbClr val="FF0000"/>
                          </a:solidFill>
                        </a:rPr>
                        <a:t>İ</a:t>
                      </a:r>
                      <a:endParaRPr lang="az-Latn-AZ" sz="1100" dirty="0">
                        <a:solidFill>
                          <a:srgbClr val="FF0000"/>
                        </a:solidFill>
                      </a:endParaRPr>
                    </a:p>
                  </a:txBody>
                  <a:tcPr marL="121920" marR="121920">
                    <a:solidFill>
                      <a:srgbClr val="FFFF00"/>
                    </a:solidFill>
                  </a:tcPr>
                </a:tc>
                <a:tc>
                  <a:txBody>
                    <a:bodyPr/>
                    <a:lstStyle/>
                    <a:p>
                      <a:endParaRPr lang="az-Latn-AZ" sz="1100" dirty="0">
                        <a:solidFill>
                          <a:srgbClr val="FF0000"/>
                        </a:solidFill>
                      </a:endParaRPr>
                    </a:p>
                  </a:txBody>
                  <a:tcPr marL="121920" marR="121920"/>
                </a:tc>
              </a:tr>
              <a:tr h="490060">
                <a:tc>
                  <a:txBody>
                    <a:bodyPr/>
                    <a:lstStyle/>
                    <a:p>
                      <a:endParaRPr lang="az-Latn-AZ" sz="1100"/>
                    </a:p>
                  </a:txBody>
                  <a:tcPr marL="121920" marR="121920"/>
                </a:tc>
                <a:tc>
                  <a:txBody>
                    <a:bodyPr/>
                    <a:lstStyle/>
                    <a:p>
                      <a:endParaRPr lang="az-Latn-AZ" sz="1100" dirty="0" smtClean="0">
                        <a:solidFill>
                          <a:srgbClr val="FF0000"/>
                        </a:solidFill>
                      </a:endParaRPr>
                    </a:p>
                    <a:p>
                      <a:r>
                        <a:rPr lang="az-Latn-AZ" sz="1100" dirty="0" smtClean="0">
                          <a:solidFill>
                            <a:srgbClr val="FF0000"/>
                          </a:solidFill>
                        </a:rPr>
                        <a:t>U</a:t>
                      </a:r>
                      <a:endParaRPr lang="az-Latn-AZ" sz="1100" dirty="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pPr algn="ctr"/>
                      <a:r>
                        <a:rPr lang="az-Latn-AZ" sz="1100" dirty="0" smtClean="0">
                          <a:solidFill>
                            <a:srgbClr val="FF0000"/>
                          </a:solidFill>
                        </a:rPr>
                        <a:t>H</a:t>
                      </a:r>
                      <a:endParaRPr lang="az-Latn-AZ" sz="1100" dirty="0">
                        <a:solidFill>
                          <a:srgbClr val="FF0000"/>
                        </a:solidFill>
                      </a:endParaRPr>
                    </a:p>
                  </a:txBody>
                  <a:tcPr marL="121920" marR="121920">
                    <a:solidFill>
                      <a:srgbClr val="FFFF00"/>
                    </a:solidFill>
                  </a:tcPr>
                </a:tc>
                <a:tc>
                  <a:txBody>
                    <a:bodyPr/>
                    <a:lstStyle/>
                    <a:p>
                      <a:endParaRPr lang="az-Latn-AZ" sz="1100" dirty="0"/>
                    </a:p>
                  </a:txBody>
                  <a:tcPr marL="121920" marR="121920"/>
                </a:tc>
                <a:tc>
                  <a:txBody>
                    <a:bodyPr/>
                    <a:lstStyle/>
                    <a:p>
                      <a:endParaRPr lang="az-Latn-AZ" sz="1100"/>
                    </a:p>
                  </a:txBody>
                  <a:tcPr marL="121920" marR="121920"/>
                </a:tc>
                <a:tc>
                  <a:txBody>
                    <a:bodyPr/>
                    <a:lstStyle/>
                    <a:p>
                      <a:endParaRPr lang="az-Latn-AZ" sz="1100"/>
                    </a:p>
                  </a:txBody>
                  <a:tcPr marL="121920" marR="121920"/>
                </a:tc>
              </a:tr>
              <a:tr h="490060">
                <a:tc>
                  <a:txBody>
                    <a:bodyPr/>
                    <a:lstStyle/>
                    <a:p>
                      <a:endParaRPr lang="az-Latn-AZ" sz="1100"/>
                    </a:p>
                  </a:txBody>
                  <a:tcPr marL="121920" marR="121920"/>
                </a:tc>
                <a:tc>
                  <a:txBody>
                    <a:bodyPr/>
                    <a:lstStyle/>
                    <a:p>
                      <a:endParaRPr lang="az-Latn-AZ" sz="1100" dirty="0" smtClean="0">
                        <a:solidFill>
                          <a:srgbClr val="FF0000"/>
                        </a:solidFill>
                      </a:endParaRPr>
                    </a:p>
                    <a:p>
                      <a:r>
                        <a:rPr lang="az-Latn-AZ" sz="1100" dirty="0" smtClean="0">
                          <a:solidFill>
                            <a:srgbClr val="FF0000"/>
                          </a:solidFill>
                        </a:rPr>
                        <a:t>Q</a:t>
                      </a:r>
                      <a:endParaRPr lang="az-Latn-AZ" sz="1100" dirty="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pPr algn="ctr"/>
                      <a:r>
                        <a:rPr lang="az-Latn-AZ" sz="1100" dirty="0" smtClean="0">
                          <a:solidFill>
                            <a:srgbClr val="FF0000"/>
                          </a:solidFill>
                        </a:rPr>
                        <a:t>R</a:t>
                      </a:r>
                      <a:endParaRPr lang="az-Latn-AZ" sz="1100" dirty="0">
                        <a:solidFill>
                          <a:srgbClr val="FF0000"/>
                        </a:solidFill>
                      </a:endParaRPr>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a:p>
                  </a:txBody>
                  <a:tcPr marL="121920" marR="121920"/>
                </a:tc>
              </a:tr>
              <a:tr h="490060">
                <a:tc>
                  <a:txBody>
                    <a:bodyPr/>
                    <a:lstStyle/>
                    <a:p>
                      <a:endParaRPr lang="az-Latn-AZ" sz="1100" dirty="0"/>
                    </a:p>
                  </a:txBody>
                  <a:tcPr marL="121920" marR="121920"/>
                </a:tc>
                <a:tc>
                  <a:txBody>
                    <a:bodyPr/>
                    <a:lstStyle/>
                    <a:p>
                      <a:endParaRPr lang="az-Latn-AZ" sz="1100" dirty="0" smtClean="0">
                        <a:solidFill>
                          <a:srgbClr val="FF0000"/>
                        </a:solidFill>
                      </a:endParaRPr>
                    </a:p>
                    <a:p>
                      <a:r>
                        <a:rPr lang="az-Latn-AZ" sz="1100" dirty="0" smtClean="0">
                          <a:solidFill>
                            <a:srgbClr val="FF0000"/>
                          </a:solidFill>
                        </a:rPr>
                        <a:t>Ç</a:t>
                      </a:r>
                      <a:endParaRPr lang="az-Latn-AZ" sz="1100" dirty="0">
                        <a:solidFill>
                          <a:srgbClr val="FF0000"/>
                        </a:solidFill>
                      </a:endParaRPr>
                    </a:p>
                  </a:txBody>
                  <a:tcPr marL="121920" marR="121920">
                    <a:solidFill>
                      <a:srgbClr val="FFFF00"/>
                    </a:solidFill>
                  </a:tcPr>
                </a:tc>
                <a:tc>
                  <a:txBody>
                    <a:bodyPr/>
                    <a:lstStyle/>
                    <a:p>
                      <a:endParaRPr lang="az-Latn-AZ" sz="1100">
                        <a:solidFill>
                          <a:srgbClr val="FF0000"/>
                        </a:solidFill>
                      </a:endParaRPr>
                    </a:p>
                  </a:txBody>
                  <a:tcPr marL="121920" marR="121920"/>
                </a:tc>
                <a:tc>
                  <a:txBody>
                    <a:bodyPr/>
                    <a:lstStyle/>
                    <a:p>
                      <a:endParaRPr lang="az-Latn-AZ" sz="1100" dirty="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endParaRPr lang="az-Latn-AZ" sz="1100">
                        <a:solidFill>
                          <a:srgbClr val="FF0000"/>
                        </a:solidFill>
                      </a:endParaRPr>
                    </a:p>
                  </a:txBody>
                  <a:tcPr marL="121920" marR="121920"/>
                </a:tc>
                <a:tc>
                  <a:txBody>
                    <a:bodyPr/>
                    <a:lstStyle/>
                    <a:p>
                      <a:pPr algn="ctr"/>
                      <a:r>
                        <a:rPr lang="az-Latn-AZ" sz="1100" dirty="0" smtClean="0">
                          <a:solidFill>
                            <a:srgbClr val="FF0000"/>
                          </a:solidFill>
                        </a:rPr>
                        <a:t>Ə</a:t>
                      </a:r>
                      <a:endParaRPr lang="az-Latn-AZ" sz="1100" dirty="0">
                        <a:solidFill>
                          <a:srgbClr val="FF0000"/>
                        </a:solidFill>
                      </a:endParaRPr>
                    </a:p>
                  </a:txBody>
                  <a:tcPr marL="121920" marR="121920">
                    <a:solidFill>
                      <a:srgbClr val="FFFF00"/>
                    </a:solidFill>
                  </a:tcPr>
                </a:tc>
                <a:tc>
                  <a:txBody>
                    <a:bodyPr/>
                    <a:lstStyle/>
                    <a:p>
                      <a:endParaRPr lang="az-Latn-AZ" sz="1100" dirty="0"/>
                    </a:p>
                  </a:txBody>
                  <a:tcPr marL="121920" marR="121920"/>
                </a:tc>
                <a:tc>
                  <a:txBody>
                    <a:bodyPr/>
                    <a:lstStyle/>
                    <a:p>
                      <a:endParaRPr lang="az-Latn-AZ" sz="1100" dirty="0"/>
                    </a:p>
                  </a:txBody>
                  <a:tcPr marL="121920" marR="121920"/>
                </a:tc>
                <a:tc>
                  <a:txBody>
                    <a:bodyPr/>
                    <a:lstStyle/>
                    <a:p>
                      <a:endParaRPr lang="az-Latn-AZ" sz="1100"/>
                    </a:p>
                  </a:txBody>
                  <a:tcPr marL="121920" marR="121920"/>
                </a:tc>
              </a:tr>
              <a:tr h="280034">
                <a:tc rowSpan="2">
                  <a:txBody>
                    <a:bodyPr/>
                    <a:lstStyle/>
                    <a:p>
                      <a:endParaRPr lang="az-Latn-AZ" sz="1100" dirty="0"/>
                    </a:p>
                  </a:txBody>
                  <a:tcPr marL="121920" marR="121920"/>
                </a:tc>
                <a:tc rowSpan="2">
                  <a:txBody>
                    <a:bodyPr/>
                    <a:lstStyle/>
                    <a:p>
                      <a:endParaRPr lang="az-Latn-AZ" sz="1100" dirty="0" smtClean="0">
                        <a:solidFill>
                          <a:srgbClr val="FF0000"/>
                        </a:solidFill>
                      </a:endParaRPr>
                    </a:p>
                    <a:p>
                      <a:r>
                        <a:rPr lang="az-Latn-AZ" sz="1100" dirty="0" smtClean="0">
                          <a:solidFill>
                            <a:srgbClr val="FF0000"/>
                          </a:solidFill>
                        </a:rPr>
                        <a:t>U</a:t>
                      </a:r>
                      <a:endParaRPr lang="az-Latn-AZ" sz="1100" dirty="0">
                        <a:solidFill>
                          <a:srgbClr val="FF0000"/>
                        </a:solidFill>
                      </a:endParaRPr>
                    </a:p>
                  </a:txBody>
                  <a:tcPr marL="121920" marR="121920">
                    <a:solidFill>
                      <a:srgbClr val="FFFF00"/>
                    </a:solidFill>
                  </a:tcPr>
                </a:tc>
                <a:tc rowSpan="2">
                  <a:txBody>
                    <a:bodyPr/>
                    <a:lstStyle/>
                    <a:p>
                      <a:endParaRPr lang="az-Latn-AZ" sz="1100">
                        <a:solidFill>
                          <a:srgbClr val="FF0000"/>
                        </a:solidFill>
                      </a:endParaRPr>
                    </a:p>
                  </a:txBody>
                  <a:tcPr marL="121920" marR="121920"/>
                </a:tc>
                <a:tc rowSpan="2">
                  <a:txBody>
                    <a:bodyPr/>
                    <a:lstStyle/>
                    <a:p>
                      <a:endParaRPr lang="az-Latn-AZ" sz="1100" dirty="0">
                        <a:solidFill>
                          <a:srgbClr val="FF0000"/>
                        </a:solidFill>
                      </a:endParaRPr>
                    </a:p>
                  </a:txBody>
                  <a:tcPr marL="121920" marR="121920"/>
                </a:tc>
                <a:tc rowSpan="2">
                  <a:txBody>
                    <a:bodyPr/>
                    <a:lstStyle/>
                    <a:p>
                      <a:endParaRPr lang="az-Latn-AZ" sz="1100">
                        <a:solidFill>
                          <a:srgbClr val="FF0000"/>
                        </a:solidFill>
                      </a:endParaRPr>
                    </a:p>
                  </a:txBody>
                  <a:tcPr marL="121920" marR="121920"/>
                </a:tc>
                <a:tc rowSpan="2">
                  <a:txBody>
                    <a:bodyPr/>
                    <a:lstStyle/>
                    <a:p>
                      <a:endParaRPr lang="az-Latn-AZ" sz="1100" dirty="0">
                        <a:solidFill>
                          <a:srgbClr val="FF0000"/>
                        </a:solidFill>
                      </a:endParaRPr>
                    </a:p>
                  </a:txBody>
                  <a:tcPr marL="121920" marR="121920"/>
                </a:tc>
                <a:tc>
                  <a:txBody>
                    <a:bodyPr/>
                    <a:lstStyle/>
                    <a:p>
                      <a:pPr algn="ctr"/>
                      <a:r>
                        <a:rPr lang="az-Latn-AZ" sz="1100" dirty="0" smtClean="0">
                          <a:solidFill>
                            <a:srgbClr val="FF0000"/>
                          </a:solidFill>
                        </a:rPr>
                        <a:t>S</a:t>
                      </a:r>
                    </a:p>
                  </a:txBody>
                  <a:tcPr marL="121920" marR="121920">
                    <a:lnB w="12700" cap="flat" cmpd="sng" algn="ctr">
                      <a:solidFill>
                        <a:schemeClr val="bg1"/>
                      </a:solidFill>
                      <a:prstDash val="solid"/>
                      <a:round/>
                      <a:headEnd type="none" w="med" len="med"/>
                      <a:tailEnd type="none" w="med" len="med"/>
                    </a:lnB>
                    <a:solidFill>
                      <a:srgbClr val="FFFF00"/>
                    </a:solidFill>
                  </a:tcPr>
                </a:tc>
                <a:tc rowSpan="2" gridSpan="2">
                  <a:txBody>
                    <a:bodyPr/>
                    <a:lstStyle/>
                    <a:p>
                      <a:endParaRPr lang="az-Latn-AZ" sz="1100" dirty="0"/>
                    </a:p>
                  </a:txBody>
                  <a:tcPr marL="121920" marR="121920"/>
                </a:tc>
                <a:tc rowSpan="2" hMerge="1">
                  <a:txBody>
                    <a:bodyPr/>
                    <a:lstStyle/>
                    <a:p>
                      <a:endParaRPr lang="az-Latn-AZ" dirty="0"/>
                    </a:p>
                  </a:txBody>
                  <a:tcPr/>
                </a:tc>
                <a:tc rowSpan="2">
                  <a:txBody>
                    <a:bodyPr/>
                    <a:lstStyle/>
                    <a:p>
                      <a:endParaRPr lang="az-Latn-AZ" sz="1100" dirty="0" smtClean="0"/>
                    </a:p>
                    <a:p>
                      <a:endParaRPr lang="az-Latn-AZ" sz="1100" dirty="0"/>
                    </a:p>
                  </a:txBody>
                  <a:tcPr marL="121920" marR="121920"/>
                </a:tc>
              </a:tr>
              <a:tr h="490060">
                <a:tc vMerge="1">
                  <a:txBody>
                    <a:bodyPr/>
                    <a:lstStyle/>
                    <a:p>
                      <a:endParaRPr lang="az-Latn-AZ"/>
                    </a:p>
                  </a:txBody>
                  <a:tcPr/>
                </a:tc>
                <a:tc vMerge="1">
                  <a:txBody>
                    <a:bodyPr/>
                    <a:lstStyle/>
                    <a:p>
                      <a:endParaRPr lang="az-Latn-AZ"/>
                    </a:p>
                  </a:txBody>
                  <a:tcPr/>
                </a:tc>
                <a:tc vMerge="1">
                  <a:txBody>
                    <a:bodyPr/>
                    <a:lstStyle/>
                    <a:p>
                      <a:endParaRPr lang="az-Latn-AZ"/>
                    </a:p>
                  </a:txBody>
                  <a:tcPr/>
                </a:tc>
                <a:tc vMerge="1">
                  <a:txBody>
                    <a:bodyPr/>
                    <a:lstStyle/>
                    <a:p>
                      <a:endParaRPr lang="az-Latn-AZ"/>
                    </a:p>
                  </a:txBody>
                  <a:tcPr/>
                </a:tc>
                <a:tc vMerge="1">
                  <a:txBody>
                    <a:bodyPr/>
                    <a:lstStyle/>
                    <a:p>
                      <a:endParaRPr lang="az-Latn-AZ"/>
                    </a:p>
                  </a:txBody>
                  <a:tcPr/>
                </a:tc>
                <a:tc vMerge="1">
                  <a:txBody>
                    <a:bodyPr/>
                    <a:lstStyle/>
                    <a:p>
                      <a:endParaRPr lang="az-Latn-AZ"/>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z-Latn-AZ" sz="1600" dirty="0" smtClean="0">
                          <a:solidFill>
                            <a:srgbClr val="00B050"/>
                          </a:solidFill>
                        </a:rPr>
                        <a:t>3</a:t>
                      </a:r>
                    </a:p>
                    <a:p>
                      <a:endParaRPr lang="az-Latn-AZ" sz="1100" dirty="0">
                        <a:solidFill>
                          <a:srgbClr val="FF0000"/>
                        </a:solidFill>
                      </a:endParaRPr>
                    </a:p>
                  </a:txBody>
                  <a:tcPr marL="121920" marR="121920">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vMerge="1">
                  <a:txBody>
                    <a:bodyPr/>
                    <a:lstStyle/>
                    <a:p>
                      <a:endParaRPr lang="az-Latn-AZ"/>
                    </a:p>
                  </a:txBody>
                  <a:tcPr/>
                </a:tc>
                <a:tc hMerge="1" vMerge="1">
                  <a:txBody>
                    <a:bodyPr/>
                    <a:lstStyle/>
                    <a:p>
                      <a:endParaRPr lang="az-Latn-AZ"/>
                    </a:p>
                  </a:txBody>
                  <a:tcPr/>
                </a:tc>
                <a:tc vMerge="1">
                  <a:txBody>
                    <a:bodyPr/>
                    <a:lstStyle/>
                    <a:p>
                      <a:endParaRPr lang="az-Latn-AZ"/>
                    </a:p>
                  </a:txBody>
                  <a:tcPr/>
                </a:tc>
              </a:tr>
            </a:tbl>
          </a:graphicData>
        </a:graphic>
      </p:graphicFrame>
    </p:spTree>
  </p:cSld>
  <p:clrMapOvr>
    <a:masterClrMapping/>
  </p:clrMapOvr>
  <p:transition spd="slow">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Содержимое 2"/>
          <p:cNvSpPr>
            <a:spLocks noGrp="1"/>
          </p:cNvSpPr>
          <p:nvPr>
            <p:ph idx="1"/>
          </p:nvPr>
        </p:nvSpPr>
        <p:spPr>
          <a:xfrm>
            <a:off x="571500" y="1443788"/>
            <a:ext cx="7383780" cy="4908885"/>
          </a:xfrm>
        </p:spPr>
        <p:txBody>
          <a:bodyPr/>
          <a:lstStyle/>
          <a:p>
            <a:pPr algn="just">
              <a:buFontTx/>
              <a:buNone/>
            </a:pPr>
            <a:r>
              <a:rPr lang="az-Latn-AZ"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Peşəkar nitq peşəkar ünsiyyət zamanı istifadə edilən nitq başa düşülür (məs., müəllimin, hüquqşünasın, din xadiminin və b. nitqi). İctimai nitq isə çoxsaylı auditoriyaya  müraciətlə söylənən nitqdir. İctimai nitqin müxtəlif növləri (akademik, diplomatik nitq, məhkəmə nitqi və s.) və müxtəlif  janrları (məruzə, mühazirə, tənqidi çıxış, vəsatət xarakterli çıxış, təbliğat yönümlü çıxış və s.) vardır. İctimai monoloqu natiqin nitqi də adlandırırlar. </a:t>
            </a:r>
            <a:endParaRPr lang="ru-RU" sz="2400" dirty="0" smtClean="0">
              <a:solidFill>
                <a:schemeClr val="bg1"/>
              </a:solidFill>
              <a:latin typeface="Times New Roman" pitchFamily="18" charset="0"/>
              <a:cs typeface="Times New Roman" pitchFamily="18" charset="0"/>
            </a:endParaRPr>
          </a:p>
          <a:p>
            <a:endParaRPr lang="az-Latn-AZ" dirty="0" smtClean="0"/>
          </a:p>
        </p:txBody>
      </p:sp>
      <p:pic>
        <p:nvPicPr>
          <p:cNvPr id="3" name="Рисунок 2" descr="images (2).jpg"/>
          <p:cNvPicPr>
            <a:picLocks noChangeAspect="1"/>
          </p:cNvPicPr>
          <p:nvPr/>
        </p:nvPicPr>
        <p:blipFill>
          <a:blip r:embed="rId2"/>
          <a:stretch>
            <a:fillRect/>
          </a:stretch>
        </p:blipFill>
        <p:spPr>
          <a:xfrm>
            <a:off x="8477795" y="2961866"/>
            <a:ext cx="2711903" cy="277298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56398" y="580953"/>
            <a:ext cx="5005137" cy="1011037"/>
          </a:xfrm>
          <a:solidFill>
            <a:schemeClr val="accent4"/>
          </a:solidFill>
        </p:spPr>
        <p:txBody>
          <a:bodyPr/>
          <a:lstStyle/>
          <a:p>
            <a:pPr algn="ctr" eaLnBrk="1" hangingPunct="1"/>
            <a:r>
              <a:rPr lang="az-Latn-AZ" sz="3200" b="1" dirty="0" smtClean="0">
                <a:solidFill>
                  <a:schemeClr val="bg1"/>
                </a:solidFill>
                <a:latin typeface="Times New Roman" pitchFamily="18" charset="0"/>
                <a:cs typeface="Times New Roman" pitchFamily="18" charset="0"/>
              </a:rPr>
              <a:t>AKADEMİK NATİQLİK</a:t>
            </a:r>
            <a:endParaRPr lang="en-US" sz="3200" b="1" dirty="0" smtClean="0">
              <a:solidFill>
                <a:schemeClr val="bg1"/>
              </a:solidFill>
              <a:latin typeface="Times New Roman" pitchFamily="18" charset="0"/>
              <a:cs typeface="Times New Roman" pitchFamily="18" charset="0"/>
            </a:endParaRPr>
          </a:p>
        </p:txBody>
      </p:sp>
      <p:sp>
        <p:nvSpPr>
          <p:cNvPr id="16387" name="Rectangle 3"/>
          <p:cNvSpPr>
            <a:spLocks noGrp="1" noChangeArrowheads="1"/>
          </p:cNvSpPr>
          <p:nvPr>
            <p:ph type="body" idx="1"/>
          </p:nvPr>
        </p:nvSpPr>
        <p:spPr>
          <a:xfrm>
            <a:off x="4598127" y="1987604"/>
            <a:ext cx="6688182" cy="4195481"/>
          </a:xfrm>
        </p:spPr>
        <p:txBody>
          <a:bodyPr>
            <a:normAutofit/>
          </a:bodyPr>
          <a:lstStyle/>
          <a:p>
            <a:pPr marL="609600" indent="-609600" algn="just" eaLnBrk="1" hangingPunct="1">
              <a:buFontTx/>
              <a:buNone/>
            </a:pPr>
            <a:r>
              <a:rPr lang="az-Latn-AZ" dirty="0" smtClean="0"/>
              <a:t>	</a:t>
            </a:r>
            <a:r>
              <a:rPr lang="az-Latn-AZ" sz="2400" dirty="0" smtClean="0">
                <a:solidFill>
                  <a:schemeClr val="bg1"/>
                </a:solidFill>
                <a:latin typeface="Times New Roman" pitchFamily="18" charset="0"/>
                <a:cs typeface="Times New Roman" pitchFamily="18" charset="0"/>
              </a:rPr>
              <a:t>Kommunikasiyanın bir növü də akademik kommunikasiyadır. </a:t>
            </a:r>
            <a:r>
              <a:rPr lang="az-Latn-AZ" sz="2400" b="1" dirty="0" smtClean="0">
                <a:solidFill>
                  <a:schemeClr val="bg1"/>
                </a:solidFill>
                <a:latin typeface="Times New Roman" pitchFamily="18" charset="0"/>
                <a:cs typeface="Times New Roman" pitchFamily="18" charset="0"/>
              </a:rPr>
              <a:t>Akademik natiqlik ─ peşəkar ictimai  nitqin yaradılması qanunauyğunluqları və onun effektivliyinin şərtləri haqqında elə bir bilik sahəsidir ki, hədəfi bu və ya digər sahəyə aid biliklərə yiyələnmək istəyən dinləyicilərə məqsədyönlü təsir göstərir.</a:t>
            </a:r>
            <a:endParaRPr lang="ru-RU" sz="2400" dirty="0" smtClean="0">
              <a:solidFill>
                <a:schemeClr val="bg1"/>
              </a:solidFill>
              <a:latin typeface="Times New Roman" pitchFamily="18" charset="0"/>
              <a:cs typeface="Times New Roman" pitchFamily="18" charset="0"/>
            </a:endParaRPr>
          </a:p>
          <a:p>
            <a:pPr marL="609600" indent="-609600" eaLnBrk="1" hangingPunct="1"/>
            <a:endParaRPr lang="en-US" sz="2400" dirty="0" smtClean="0">
              <a:solidFill>
                <a:schemeClr val="bg1"/>
              </a:solidFill>
              <a:latin typeface="Times New Roman" pitchFamily="18" charset="0"/>
              <a:cs typeface="Times New Roman" pitchFamily="18" charset="0"/>
            </a:endParaRPr>
          </a:p>
        </p:txBody>
      </p:sp>
      <p:pic>
        <p:nvPicPr>
          <p:cNvPr id="4" name="Рисунок 3" descr="5bde095570410ea3.jpg"/>
          <p:cNvPicPr>
            <a:picLocks noChangeAspect="1"/>
          </p:cNvPicPr>
          <p:nvPr/>
        </p:nvPicPr>
        <p:blipFill>
          <a:blip r:embed="rId2"/>
          <a:stretch>
            <a:fillRect/>
          </a:stretch>
        </p:blipFill>
        <p:spPr>
          <a:xfrm>
            <a:off x="890071" y="3515542"/>
            <a:ext cx="4009180" cy="228436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strip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819" y="428624"/>
            <a:ext cx="8503616" cy="1520491"/>
          </a:xfrm>
          <a:solidFill>
            <a:schemeClr val="accent5"/>
          </a:solidFill>
        </p:spPr>
        <p:txBody>
          <a:bodyPr>
            <a:noAutofit/>
          </a:bodyPr>
          <a:lstStyle/>
          <a:p>
            <a:pPr algn="ctr"/>
            <a:r>
              <a:rPr lang="az-Latn-AZ" sz="3200" b="1" dirty="0" smtClean="0">
                <a:solidFill>
                  <a:schemeClr val="bg1"/>
                </a:solidFill>
                <a:latin typeface="Times New Roman" pitchFamily="18" charset="0"/>
                <a:ea typeface="Calibri" pitchFamily="34" charset="0"/>
                <a:cs typeface="Times New Roman" pitchFamily="18" charset="0"/>
              </a:rPr>
              <a:t>Kommunikativ situasiya akademik natiqliyin əsas kateqoriyası kimi</a:t>
            </a:r>
            <a:r>
              <a:rPr lang="az-Latn-AZ" sz="3200" b="1" dirty="0" smtClean="0">
                <a:solidFill>
                  <a:schemeClr val="tx1"/>
                </a:solidFill>
                <a:latin typeface="Times New Roman" pitchFamily="18" charset="0"/>
                <a:ea typeface="Calibri" pitchFamily="34" charset="0"/>
                <a:cs typeface="Times New Roman" pitchFamily="18" charset="0"/>
              </a:rPr>
              <a:t/>
            </a:r>
            <a:br>
              <a:rPr lang="az-Latn-AZ" sz="3200" b="1" dirty="0" smtClean="0">
                <a:solidFill>
                  <a:schemeClr val="tx1"/>
                </a:solidFill>
                <a:latin typeface="Times New Roman" pitchFamily="18" charset="0"/>
                <a:ea typeface="Calibri" pitchFamily="34" charset="0"/>
                <a:cs typeface="Times New Roman" pitchFamily="18" charset="0"/>
              </a:rPr>
            </a:br>
            <a:endParaRPr lang="en-US" sz="3200" dirty="0" smtClean="0">
              <a:solidFill>
                <a:schemeClr val="tx1"/>
              </a:solidFill>
              <a:latin typeface="Times New Roman" pitchFamily="18" charset="0"/>
              <a:ea typeface="Calibri" pitchFamily="34" charset="0"/>
              <a:cs typeface="Times New Roman" pitchFamily="18" charset="0"/>
            </a:endParaRPr>
          </a:p>
        </p:txBody>
      </p:sp>
      <p:sp>
        <p:nvSpPr>
          <p:cNvPr id="3" name="Content Placeholder 2"/>
          <p:cNvSpPr>
            <a:spLocks noGrp="1"/>
          </p:cNvSpPr>
          <p:nvPr>
            <p:ph idx="1"/>
          </p:nvPr>
        </p:nvSpPr>
        <p:spPr>
          <a:xfrm>
            <a:off x="505327" y="2165685"/>
            <a:ext cx="8978307" cy="1293480"/>
          </a:xfrm>
        </p:spPr>
        <p:txBody>
          <a:bodyPr>
            <a:normAutofit/>
          </a:bodyPr>
          <a:lstStyle/>
          <a:p>
            <a:pPr algn="just">
              <a:buFontTx/>
              <a:buNone/>
            </a:pPr>
            <a:r>
              <a:rPr lang="az-Latn-AZ" sz="2400" dirty="0" smtClean="0">
                <a:latin typeface="Times New Roman" pitchFamily="18" charset="0"/>
                <a:cs typeface="Times New Roman" pitchFamily="18" charset="0"/>
              </a:rPr>
              <a:t>	</a:t>
            </a:r>
            <a:r>
              <a:rPr lang="az-Latn-AZ" sz="2600" dirty="0" smtClean="0">
                <a:solidFill>
                  <a:schemeClr val="bg1"/>
                </a:solidFill>
                <a:latin typeface="Times New Roman" pitchFamily="18" charset="0"/>
                <a:cs typeface="Times New Roman" pitchFamily="18" charset="0"/>
              </a:rPr>
              <a:t>Kommunikativ situasiya özündə ünsiyyətin müəyyən komponentlərini və şərtlərini ehtiva edir. Kommunikativ situasiyanın  komponenetləri  bunlardır.</a:t>
            </a:r>
            <a:endParaRPr lang="en-US" sz="2600" dirty="0" smtClean="0">
              <a:solidFill>
                <a:schemeClr val="bg1"/>
              </a:solidFill>
              <a:latin typeface="Times New Roman" pitchFamily="18" charset="0"/>
              <a:cs typeface="Times New Roman" pitchFamily="18" charset="0"/>
            </a:endParaRPr>
          </a:p>
        </p:txBody>
      </p:sp>
      <p:graphicFrame>
        <p:nvGraphicFramePr>
          <p:cNvPr id="4" name="Diagram 3"/>
          <p:cNvGraphicFramePr/>
          <p:nvPr/>
        </p:nvGraphicFramePr>
        <p:xfrm>
          <a:off x="381001" y="3633536"/>
          <a:ext cx="9128760" cy="2774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235D45EE-5A85-4574-9708-1F4689BF5755}"/>
                                            </p:graphicEl>
                                          </p:spTgt>
                                        </p:tgtEl>
                                        <p:attrNameLst>
                                          <p:attrName>style.visibility</p:attrName>
                                        </p:attrNameLst>
                                      </p:cBhvr>
                                      <p:to>
                                        <p:strVal val="visible"/>
                                      </p:to>
                                    </p:set>
                                    <p:animEffect transition="in" filter="fade">
                                      <p:cBhvr>
                                        <p:cTn id="15" dur="2000"/>
                                        <p:tgtEl>
                                          <p:spTgt spid="4">
                                            <p:graphicEl>
                                              <a:dgm id="{235D45EE-5A85-4574-9708-1F4689BF575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4CE6466B-C6A5-43AA-8177-6574C5471DBB}"/>
                                            </p:graphicEl>
                                          </p:spTgt>
                                        </p:tgtEl>
                                        <p:attrNameLst>
                                          <p:attrName>style.visibility</p:attrName>
                                        </p:attrNameLst>
                                      </p:cBhvr>
                                      <p:to>
                                        <p:strVal val="visible"/>
                                      </p:to>
                                    </p:set>
                                    <p:animEffect transition="in" filter="fade">
                                      <p:cBhvr>
                                        <p:cTn id="20" dur="2000"/>
                                        <p:tgtEl>
                                          <p:spTgt spid="4">
                                            <p:graphicEl>
                                              <a:dgm id="{4CE6466B-C6A5-43AA-8177-6574C5471DBB}"/>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388CB060-E567-4E99-9890-060C82C555D1}"/>
                                            </p:graphicEl>
                                          </p:spTgt>
                                        </p:tgtEl>
                                        <p:attrNameLst>
                                          <p:attrName>style.visibility</p:attrName>
                                        </p:attrNameLst>
                                      </p:cBhvr>
                                      <p:to>
                                        <p:strVal val="visible"/>
                                      </p:to>
                                    </p:set>
                                    <p:animEffect transition="in" filter="fade">
                                      <p:cBhvr>
                                        <p:cTn id="25" dur="2000"/>
                                        <p:tgtEl>
                                          <p:spTgt spid="4">
                                            <p:graphicEl>
                                              <a:dgm id="{388CB060-E567-4E99-9890-060C82C555D1}"/>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B543EC4D-943F-47DE-8615-A8E96C4F60F4}"/>
                                            </p:graphicEl>
                                          </p:spTgt>
                                        </p:tgtEl>
                                        <p:attrNameLst>
                                          <p:attrName>style.visibility</p:attrName>
                                        </p:attrNameLst>
                                      </p:cBhvr>
                                      <p:to>
                                        <p:strVal val="visible"/>
                                      </p:to>
                                    </p:set>
                                    <p:animEffect transition="in" filter="fade">
                                      <p:cBhvr>
                                        <p:cTn id="30" dur="2000"/>
                                        <p:tgtEl>
                                          <p:spTgt spid="4">
                                            <p:graphicEl>
                                              <a:dgm id="{B543EC4D-943F-47DE-8615-A8E96C4F60F4}"/>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graphicEl>
                                              <a:dgm id="{BC5ECC04-C69A-4FCE-B40F-9016D4861FC6}"/>
                                            </p:graphicEl>
                                          </p:spTgt>
                                        </p:tgtEl>
                                        <p:attrNameLst>
                                          <p:attrName>style.visibility</p:attrName>
                                        </p:attrNameLst>
                                      </p:cBhvr>
                                      <p:to>
                                        <p:strVal val="visible"/>
                                      </p:to>
                                    </p:set>
                                    <p:animEffect transition="in" filter="fade">
                                      <p:cBhvr>
                                        <p:cTn id="35" dur="2000"/>
                                        <p:tgtEl>
                                          <p:spTgt spid="4">
                                            <p:graphicEl>
                                              <a:dgm id="{BC5ECC04-C69A-4FCE-B40F-9016D4861FC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Содержимое 2"/>
          <p:cNvSpPr>
            <a:spLocks noGrp="1"/>
          </p:cNvSpPr>
          <p:nvPr>
            <p:ph idx="1"/>
          </p:nvPr>
        </p:nvSpPr>
        <p:spPr>
          <a:xfrm>
            <a:off x="1092200" y="2387600"/>
            <a:ext cx="9906726" cy="3759199"/>
          </a:xfrm>
        </p:spPr>
        <p:txBody>
          <a:bodyPr>
            <a:normAutofit/>
          </a:bodyPr>
          <a:lstStyle/>
          <a:p>
            <a:pPr algn="just">
              <a:buFontTx/>
              <a:buNone/>
            </a:pPr>
            <a:r>
              <a:rPr lang="az-Latn-AZ" sz="2400" dirty="0" smtClean="0">
                <a:solidFill>
                  <a:schemeClr val="bg1"/>
                </a:solidFill>
                <a:latin typeface="Times New Roman" pitchFamily="18" charset="0"/>
                <a:cs typeface="Times New Roman" pitchFamily="18" charset="0"/>
              </a:rPr>
              <a:t>	</a:t>
            </a:r>
          </a:p>
        </p:txBody>
      </p:sp>
      <p:sp>
        <p:nvSpPr>
          <p:cNvPr id="3" name="Круглая лента лицом вверх 2"/>
          <p:cNvSpPr/>
          <p:nvPr/>
        </p:nvSpPr>
        <p:spPr>
          <a:xfrm>
            <a:off x="1959430" y="1227908"/>
            <a:ext cx="8085908" cy="3579223"/>
          </a:xfrm>
          <a:prstGeom prst="ellipseRibbon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Times New Roman" pitchFamily="18" charset="0"/>
                <a:cs typeface="Times New Roman" pitchFamily="18" charset="0"/>
              </a:rPr>
              <a:t>N</a:t>
            </a:r>
            <a:r>
              <a:rPr lang="az-Latn-AZ" sz="2400" dirty="0" smtClean="0">
                <a:solidFill>
                  <a:schemeClr val="bg1"/>
                </a:solidFill>
                <a:latin typeface="Times New Roman" pitchFamily="18" charset="0"/>
                <a:cs typeface="Times New Roman" pitchFamily="18" charset="0"/>
              </a:rPr>
              <a:t>əzərə almaq lazımdır ki, elm müxtəlif sahələrə bölündüyü kimi akademik kommunikasiya da müxtəlif bölmələrə bölünür. Akademik natiqlərin çıxışları da müxtəlif məzmunda olur.</a:t>
            </a:r>
          </a:p>
          <a:p>
            <a:pPr algn="ctr"/>
            <a:endParaRPr lang="az-Latn-AZ" sz="2400" dirty="0"/>
          </a:p>
        </p:txBody>
      </p:sp>
    </p:spTree>
  </p:cSld>
  <p:clrMapOvr>
    <a:masterClrMapping/>
  </p:clrMapOvr>
  <p:transition spd="slow">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3"/>
          <p:cNvSpPr>
            <a:spLocks noGrp="1"/>
          </p:cNvSpPr>
          <p:nvPr>
            <p:ph type="title"/>
          </p:nvPr>
        </p:nvSpPr>
        <p:spPr>
          <a:xfrm>
            <a:off x="863600" y="401918"/>
            <a:ext cx="8541123" cy="1071282"/>
          </a:xfrm>
        </p:spPr>
        <p:txBody>
          <a:bodyPr/>
          <a:lstStyle/>
          <a:p>
            <a:r>
              <a:rPr lang="az-Latn-AZ" sz="3200" b="1" dirty="0" smtClean="0">
                <a:solidFill>
                  <a:schemeClr val="bg1"/>
                </a:solidFill>
                <a:latin typeface="Times New Roman" pitchFamily="18" charset="0"/>
                <a:cs typeface="Times New Roman" pitchFamily="18" charset="0"/>
              </a:rPr>
              <a:t>DİSKUSSİYA</a:t>
            </a:r>
          </a:p>
        </p:txBody>
      </p:sp>
      <p:pic>
        <p:nvPicPr>
          <p:cNvPr id="19459" name="Содержимое 6" descr="images (2).png"/>
          <p:cNvPicPr>
            <a:picLocks noGrp="1" noChangeAspect="1"/>
          </p:cNvPicPr>
          <p:nvPr>
            <p:ph sz="half" idx="1"/>
          </p:nvPr>
        </p:nvPicPr>
        <p:blipFill>
          <a:blip r:embed="rId2"/>
          <a:srcRect/>
          <a:stretch>
            <a:fillRect/>
          </a:stretch>
        </p:blipFill>
        <p:spPr>
          <a:xfrm>
            <a:off x="1413934" y="1055688"/>
            <a:ext cx="1583266" cy="1052512"/>
          </a:xfrm>
        </p:spPr>
      </p:pic>
      <p:sp>
        <p:nvSpPr>
          <p:cNvPr id="8" name="Выноска-облако 7"/>
          <p:cNvSpPr/>
          <p:nvPr/>
        </p:nvSpPr>
        <p:spPr>
          <a:xfrm>
            <a:off x="4588875" y="2470967"/>
            <a:ext cx="6572249" cy="3071813"/>
          </a:xfrm>
          <a:prstGeom prst="cloudCallou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az-Latn-AZ" sz="2400" dirty="0">
                <a:solidFill>
                  <a:schemeClr val="bg1"/>
                </a:solidFill>
                <a:latin typeface="Times New Roman" pitchFamily="18" charset="0"/>
                <a:cs typeface="Times New Roman" pitchFamily="18" charset="0"/>
              </a:rPr>
              <a:t>AKADEMİK </a:t>
            </a:r>
            <a:r>
              <a:rPr lang="az-Latn-AZ" sz="2400" dirty="0" smtClean="0">
                <a:solidFill>
                  <a:schemeClr val="bg1"/>
                </a:solidFill>
                <a:latin typeface="Times New Roman" pitchFamily="18" charset="0"/>
                <a:cs typeface="Times New Roman" pitchFamily="18" charset="0"/>
              </a:rPr>
              <a:t>KOMMUNİKASİYANIN    </a:t>
            </a:r>
            <a:endParaRPr lang="az-Latn-AZ" sz="2400" dirty="0">
              <a:solidFill>
                <a:schemeClr val="bg1"/>
              </a:solidFill>
              <a:latin typeface="Times New Roman" pitchFamily="18" charset="0"/>
              <a:cs typeface="Times New Roman" pitchFamily="18" charset="0"/>
            </a:endParaRPr>
          </a:p>
          <a:p>
            <a:pPr algn="ctr">
              <a:defRPr/>
            </a:pPr>
            <a:r>
              <a:rPr lang="az-Latn-AZ" sz="2400" dirty="0">
                <a:solidFill>
                  <a:schemeClr val="bg1"/>
                </a:solidFill>
                <a:latin typeface="Times New Roman" pitchFamily="18" charset="0"/>
                <a:cs typeface="Times New Roman" pitchFamily="18" charset="0"/>
              </a:rPr>
              <a:t>HANSI  BÖLMƏSİNİ </a:t>
            </a:r>
          </a:p>
          <a:p>
            <a:pPr algn="ctr">
              <a:defRPr/>
            </a:pPr>
            <a:r>
              <a:rPr lang="az-Latn-AZ" sz="2400" dirty="0">
                <a:solidFill>
                  <a:schemeClr val="bg1"/>
                </a:solidFill>
                <a:latin typeface="Times New Roman" pitchFamily="18" charset="0"/>
                <a:cs typeface="Times New Roman" pitchFamily="18" charset="0"/>
              </a:rPr>
              <a:t>SEÇMƏK  İSTƏYƏRDİNİZ? </a:t>
            </a:r>
          </a:p>
        </p:txBody>
      </p:sp>
    </p:spTree>
  </p:cSld>
  <p:clrMapOvr>
    <a:masterClrMapping/>
  </p:clrMapOvr>
  <p:transition spd="slow">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3685903" y="544286"/>
            <a:ext cx="5232400" cy="670560"/>
          </a:xfrm>
          <a:solidFill>
            <a:schemeClr val="accent4"/>
          </a:solidFill>
        </p:spPr>
        <p:txBody>
          <a:bodyPr/>
          <a:lstStyle/>
          <a:p>
            <a:pPr algn="ctr"/>
            <a:r>
              <a:rPr lang="az-Latn-AZ" sz="3200" b="1" dirty="0" smtClean="0">
                <a:solidFill>
                  <a:schemeClr val="bg1"/>
                </a:solidFill>
                <a:latin typeface="Times New Roman" pitchFamily="18" charset="0"/>
                <a:cs typeface="Times New Roman" pitchFamily="18" charset="0"/>
              </a:rPr>
              <a:t>AKADEMİK NİTQ</a:t>
            </a:r>
          </a:p>
        </p:txBody>
      </p:sp>
      <p:sp>
        <p:nvSpPr>
          <p:cNvPr id="20483" name="Содержимое 2"/>
          <p:cNvSpPr>
            <a:spLocks noGrp="1"/>
          </p:cNvSpPr>
          <p:nvPr>
            <p:ph idx="1"/>
          </p:nvPr>
        </p:nvSpPr>
        <p:spPr>
          <a:xfrm>
            <a:off x="660401" y="1447800"/>
            <a:ext cx="10521405" cy="4800599"/>
          </a:xfrm>
        </p:spPr>
        <p:txBody>
          <a:bodyPr>
            <a:normAutofit/>
          </a:bodyPr>
          <a:lstStyle/>
          <a:p>
            <a:pPr algn="just">
              <a:buFontTx/>
              <a:buNone/>
            </a:pPr>
            <a:r>
              <a:rPr lang="az-Latn-AZ" sz="2400"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Akademik nitq inteqrativ üslub hadisəsidir. Burada elmi nitqin hər üç yarım-üslubunun əlamətləri öz əksini tapır. Bu hal akademik ünsiyyət şəraitində həll edilən vəzifələrin inteqrasiyası ilə izah edilir. Akademik  nitqin əsas vəzifəsi elmi biliklərin elmi birlik və cəmiyyətlərin nümayəndələrinə, o cümlədən tələbələrə ötürülməsidir. Əgər dinləyicilər elmi birliyin bərabər hüquqlu nümayəndələridirsə,  bu vəzifə elmi məruzə və elmi şərh  janrında icra edilir. Əgər nitq tələbələrə ünvanlanıbsa, həmin nitqdə informasiyanın mənimsənilməsi elə bir tərzdə təmin edilməlidir ki, dinləyicilər ondan  gələcək peşəkar fəaliyyətlərində istifadə edə bilsinlər. Bu vəzifə isə akademik mühazirə janrında yerinə yetirilir. </a:t>
            </a:r>
            <a:endParaRPr lang="ru-RU" sz="2400" dirty="0" smtClean="0">
              <a:solidFill>
                <a:schemeClr val="bg1"/>
              </a:solidFill>
              <a:latin typeface="Times New Roman" pitchFamily="18" charset="0"/>
              <a:cs typeface="Times New Roman" pitchFamily="18" charset="0"/>
            </a:endParaRPr>
          </a:p>
          <a:p>
            <a:endParaRPr lang="az-Latn-AZ" sz="1400" dirty="0" smtClean="0">
              <a:latin typeface="Times New Roman" pitchFamily="18" charset="0"/>
              <a:cs typeface="Times New Roman" pitchFamily="18" charset="0"/>
            </a:endParaRPr>
          </a:p>
        </p:txBody>
      </p:sp>
    </p:spTree>
  </p:cSld>
  <p:clrMapOvr>
    <a:masterClrMapping/>
  </p:clrMapOvr>
  <p:transition spd="slow">
    <p:wheel spokes="3"/>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2494280" y="348215"/>
            <a:ext cx="6705600" cy="1400530"/>
          </a:xfrm>
        </p:spPr>
        <p:txBody>
          <a:bodyPr/>
          <a:lstStyle/>
          <a:p>
            <a:pPr algn="ctr"/>
            <a:r>
              <a:rPr lang="az-Latn-AZ" sz="3200" b="1" dirty="0" smtClean="0">
                <a:solidFill>
                  <a:schemeClr val="bg1"/>
                </a:solidFill>
                <a:latin typeface="Times New Roman" pitchFamily="18" charset="0"/>
                <a:cs typeface="Times New Roman" pitchFamily="18" charset="0"/>
              </a:rPr>
              <a:t>AKADEMİK NATİQLİYİN TARİXİ</a:t>
            </a:r>
          </a:p>
        </p:txBody>
      </p:sp>
      <p:pic>
        <p:nvPicPr>
          <p:cNvPr id="5" name="Содержимое 4" descr="platon-aristotel-768x512.jpg"/>
          <p:cNvPicPr>
            <a:picLocks noGrp="1" noChangeAspect="1"/>
          </p:cNvPicPr>
          <p:nvPr>
            <p:ph sz="half" idx="1"/>
          </p:nvPr>
        </p:nvPicPr>
        <p:blipFill>
          <a:blip r:embed="rId2"/>
          <a:stretch>
            <a:fillRect/>
          </a:stretch>
        </p:blipFill>
        <p:spPr>
          <a:xfrm>
            <a:off x="1396999" y="1020754"/>
            <a:ext cx="8700589" cy="2114332"/>
          </a:xfrm>
          <a:effectLst>
            <a:softEdge rad="112500"/>
          </a:effectLst>
        </p:spPr>
      </p:pic>
      <p:sp>
        <p:nvSpPr>
          <p:cNvPr id="22532" name="Содержимое 3"/>
          <p:cNvSpPr>
            <a:spLocks noGrp="1"/>
          </p:cNvSpPr>
          <p:nvPr>
            <p:ph sz="half" idx="2"/>
          </p:nvPr>
        </p:nvSpPr>
        <p:spPr>
          <a:xfrm>
            <a:off x="330201" y="3148148"/>
            <a:ext cx="11295742" cy="3405051"/>
          </a:xfrm>
        </p:spPr>
        <p:txBody>
          <a:bodyPr>
            <a:normAutofit/>
          </a:bodyPr>
          <a:lstStyle/>
          <a:p>
            <a:pPr algn="just">
              <a:buFontTx/>
              <a:buNone/>
            </a:pPr>
            <a:r>
              <a:rPr lang="az-Latn-AZ" sz="2600" dirty="0" smtClean="0">
                <a:latin typeface="Times New Roman" pitchFamily="18" charset="0"/>
                <a:cs typeface="Times New Roman" pitchFamily="18" charset="0"/>
              </a:rPr>
              <a:t>	</a:t>
            </a:r>
            <a:r>
              <a:rPr lang="az-Latn-AZ" sz="2600" dirty="0" smtClean="0">
                <a:solidFill>
                  <a:schemeClr val="bg1"/>
                </a:solidFill>
                <a:latin typeface="Times New Roman" pitchFamily="18" charset="0"/>
                <a:cs typeface="Times New Roman" pitchFamily="18" charset="0"/>
              </a:rPr>
              <a:t>Akademik nitq natiqlik incəsənətinin bir növü olaraq, antik dövrdə, eramızdan əvvəl V əsrdə formalaşmağa başlamışdır, belə ki, o dövrdə təlim-tədrisin özü, o cümlədən də, ritorikanın tədrisi ictimai xarakter daşıyırdı. Heç də hamı inandırıcı, məntiqli və təsirli nitq hazırlamağı və cəmiyyət qarşısında çıxış etməyi bacarmırdı. Buna görə də qədim Yunanıstanda ritorika elmini tədris edən müəllimlər ─ sofistlər peşəkar nitqlər tərtib edən loqoqrafları və peşəkar natiqləri yetişdirirdilər. Ritorika elmini dahi filosoflardan Sokrat (e.ə. 469-399), Platon (e.ə. 427-347) və  Aristotel də (e.ə. 384-322) tədris etmişlər. </a:t>
            </a:r>
            <a:endParaRPr lang="ru-RU" sz="2600" dirty="0" smtClean="0">
              <a:solidFill>
                <a:schemeClr val="bg1"/>
              </a:solidFill>
              <a:latin typeface="Times New Roman" pitchFamily="18" charset="0"/>
              <a:cs typeface="Times New Roman" pitchFamily="18" charset="0"/>
            </a:endParaRPr>
          </a:p>
          <a:p>
            <a:endParaRPr lang="az-Latn-AZ" sz="24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2331" y="613954"/>
            <a:ext cx="9358503" cy="1239294"/>
          </a:xfrm>
        </p:spPr>
        <p:txBody>
          <a:bodyPr/>
          <a:lstStyle/>
          <a:p>
            <a:pPr>
              <a:defRPr/>
            </a:pPr>
            <a:r>
              <a:rPr lang="az-Latn-AZ" sz="3200" b="1" dirty="0" smtClean="0">
                <a:solidFill>
                  <a:schemeClr val="bg1"/>
                </a:solidFill>
                <a:latin typeface="Times New Roman" pitchFamily="18" charset="0"/>
                <a:ea typeface="+mn-ea"/>
                <a:cs typeface="Times New Roman" pitchFamily="18" charset="0"/>
              </a:rPr>
              <a:t>ƏDƏBİYYAT:</a:t>
            </a:r>
            <a:r>
              <a:rPr lang="ru-RU" dirty="0" smtClean="0">
                <a:solidFill>
                  <a:schemeClr val="tx1"/>
                </a:solidFill>
                <a:latin typeface="+mn-lt"/>
                <a:ea typeface="+mn-ea"/>
                <a:cs typeface="+mn-cs"/>
              </a:rPr>
              <a:t/>
            </a:r>
            <a:br>
              <a:rPr lang="ru-RU" dirty="0" smtClean="0">
                <a:solidFill>
                  <a:schemeClr val="tx1"/>
                </a:solidFill>
                <a:latin typeface="+mn-lt"/>
                <a:ea typeface="+mn-ea"/>
                <a:cs typeface="+mn-cs"/>
              </a:rPr>
            </a:br>
            <a:endParaRPr lang="az-Latn-AZ" dirty="0"/>
          </a:p>
        </p:txBody>
      </p:sp>
      <p:sp>
        <p:nvSpPr>
          <p:cNvPr id="5123" name="Содержимое 2"/>
          <p:cNvSpPr>
            <a:spLocks noGrp="1"/>
          </p:cNvSpPr>
          <p:nvPr>
            <p:ph idx="1"/>
          </p:nvPr>
        </p:nvSpPr>
        <p:spPr>
          <a:xfrm>
            <a:off x="609602" y="1600201"/>
            <a:ext cx="8403769" cy="4525963"/>
          </a:xfrm>
        </p:spPr>
        <p:txBody>
          <a:bodyPr>
            <a:normAutofit fontScale="92500" lnSpcReduction="10000"/>
          </a:bodyPr>
          <a:lstStyle/>
          <a:p>
            <a:pPr algn="just"/>
            <a:r>
              <a:rPr lang="az-Latn-AZ" sz="2400" dirty="0" smtClean="0">
                <a:solidFill>
                  <a:schemeClr val="bg1"/>
                </a:solidFill>
                <a:latin typeface="Times New Roman" pitchFamily="18" charset="0"/>
                <a:cs typeface="Times New Roman" pitchFamily="18" charset="0"/>
              </a:rPr>
              <a:t>Abdullayev Nadir. Nitq mədəniyyətinin əsasları. Dərs vəsaiti. Bakı, 2013,  277 s.</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Bayramov Akif, Məhərrəmov Ziyəddin, İsgəndərzadə Mustafa. Azərbaycan dili və nitq mədəniyyəti (ali məktəb tələbələri üçün dərs vəsaiti). Bakı, "ULU", 2015, 236 s.</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Hüseynova Həcər. Nitqin inkişafına dair praktik məşğələlər (</a:t>
            </a:r>
            <a:r>
              <a:rPr lang="az-Latn-AZ" sz="2400" i="1" dirty="0" smtClean="0">
                <a:solidFill>
                  <a:schemeClr val="bg1"/>
                </a:solidFill>
                <a:latin typeface="Times New Roman" pitchFamily="18" charset="0"/>
                <a:cs typeface="Times New Roman" pitchFamily="18" charset="0"/>
              </a:rPr>
              <a:t>Əcnəbi tələbələrin Azərbaycan dilini öyrənmələri üçün</a:t>
            </a:r>
            <a:r>
              <a:rPr lang="az-Latn-AZ" sz="2400" dirty="0" smtClean="0">
                <a:solidFill>
                  <a:schemeClr val="bg1"/>
                </a:solidFill>
                <a:latin typeface="Times New Roman" pitchFamily="18" charset="0"/>
                <a:cs typeface="Times New Roman" pitchFamily="18" charset="0"/>
              </a:rPr>
              <a:t>) //</a:t>
            </a:r>
            <a:r>
              <a:rPr lang="az-Latn-AZ" sz="2400" i="1" dirty="0" smtClean="0">
                <a:solidFill>
                  <a:schemeClr val="bg1"/>
                </a:solidFill>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“Gənc elektron elm” N 44 (04 - 2014)Bakı, 2014</a:t>
            </a:r>
            <a:r>
              <a:rPr lang="az-Latn-AZ" sz="2400" i="1" dirty="0" smtClean="0">
                <a:solidFill>
                  <a:schemeClr val="bg1"/>
                </a:solidFill>
                <a:latin typeface="Times New Roman" pitchFamily="18" charset="0"/>
                <a:cs typeface="Times New Roman" pitchFamily="18" charset="0"/>
              </a:rPr>
              <a:t>, 258 s.</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Süleymanov Səfər. Nitq mədəniyyəti (Dərslik). Bakı: "Yazıçı", 2010, 40 s.</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Şiriyev Fikrət. Azərbaycan dilinin nitq mədəniyyəti və ritorika. Bakı: "Nurlar" Nəşriyyat-Poliqrafiya Mərkəzi, 2014, 400 s.</a:t>
            </a:r>
            <a:endParaRPr lang="ru-RU" sz="2400" dirty="0" smtClean="0">
              <a:solidFill>
                <a:schemeClr val="bg1"/>
              </a:solidFill>
              <a:latin typeface="Times New Roman" pitchFamily="18" charset="0"/>
              <a:cs typeface="Times New Roman" pitchFamily="18" charset="0"/>
            </a:endParaRPr>
          </a:p>
          <a:p>
            <a:endParaRPr lang="az-Latn-AZ"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Содержимое 4" descr="images (2).png"/>
          <p:cNvPicPr>
            <a:picLocks noGrp="1" noChangeAspect="1"/>
          </p:cNvPicPr>
          <p:nvPr>
            <p:ph sz="half" idx="1"/>
          </p:nvPr>
        </p:nvPicPr>
        <p:blipFill>
          <a:blip r:embed="rId2"/>
          <a:srcRect/>
          <a:stretch>
            <a:fillRect/>
          </a:stretch>
        </p:blipFill>
        <p:spPr>
          <a:xfrm>
            <a:off x="493667" y="361679"/>
            <a:ext cx="1949086" cy="735602"/>
          </a:xfrm>
        </p:spPr>
      </p:pic>
      <p:sp>
        <p:nvSpPr>
          <p:cNvPr id="4" name="Содержимое 3"/>
          <p:cNvSpPr>
            <a:spLocks noGrp="1"/>
          </p:cNvSpPr>
          <p:nvPr>
            <p:ph sz="half" idx="2"/>
          </p:nvPr>
        </p:nvSpPr>
        <p:spPr>
          <a:xfrm>
            <a:off x="5251269" y="4062549"/>
            <a:ext cx="6230982" cy="979714"/>
          </a:xfrm>
          <a:solidFill>
            <a:schemeClr val="accent4"/>
          </a:solidFill>
        </p:spPr>
        <p:txBody>
          <a:bodyPr>
            <a:normAutofit/>
          </a:bodyPr>
          <a:lstStyle/>
          <a:p>
            <a:pPr algn="ctr">
              <a:buFontTx/>
              <a:buNone/>
              <a:defRPr/>
            </a:pPr>
            <a:r>
              <a:rPr lang="az-Latn-AZ" sz="2400" dirty="0" smtClean="0">
                <a:solidFill>
                  <a:schemeClr val="bg1"/>
                </a:solidFill>
                <a:latin typeface="Times New Roman" pitchFamily="18" charset="0"/>
                <a:cs typeface="Times New Roman" pitchFamily="18" charset="0"/>
              </a:rPr>
              <a:t>	Tanıdığınız və rəğbət göstərdiyiniz akademik natiqlər varmı?</a:t>
            </a:r>
            <a:endParaRPr lang="az-Latn-AZ" sz="2400" dirty="0">
              <a:solidFill>
                <a:schemeClr val="bg1"/>
              </a:solidFill>
              <a:latin typeface="Times New Roman" pitchFamily="18" charset="0"/>
              <a:cs typeface="Times New Roman" pitchFamily="18" charset="0"/>
            </a:endParaRPr>
          </a:p>
        </p:txBody>
      </p:sp>
      <p:sp>
        <p:nvSpPr>
          <p:cNvPr id="6" name="Круглая лента лицом вниз 5"/>
          <p:cNvSpPr/>
          <p:nvPr/>
        </p:nvSpPr>
        <p:spPr>
          <a:xfrm rot="10800000" flipV="1">
            <a:off x="3471574" y="1449436"/>
            <a:ext cx="5816116" cy="1835150"/>
          </a:xfrm>
          <a:prstGeom prst="ellipseRibbon">
            <a:avLst>
              <a:gd name="adj1" fmla="val 49014"/>
              <a:gd name="adj2" fmla="val 50000"/>
              <a:gd name="adj3" fmla="val 1618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z-Latn-AZ" b="1" dirty="0">
                <a:solidFill>
                  <a:schemeClr val="bg1"/>
                </a:solidFill>
                <a:latin typeface="Times New Roman" pitchFamily="18" charset="0"/>
                <a:cs typeface="Times New Roman" pitchFamily="18" charset="0"/>
              </a:rPr>
              <a:t>DİSKUSSİYA</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20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627016"/>
            <a:ext cx="6470469" cy="1658983"/>
          </a:xfrm>
        </p:spPr>
        <p:txBody>
          <a:bodyPr/>
          <a:lstStyle/>
          <a:p>
            <a:pPr algn="ctr" eaLnBrk="1" hangingPunct="1"/>
            <a:r>
              <a:rPr lang="az-Latn-AZ" sz="3200" b="1" dirty="0" smtClean="0">
                <a:solidFill>
                  <a:schemeClr val="bg1"/>
                </a:solidFill>
                <a:latin typeface="Times New Roman" pitchFamily="18" charset="0"/>
                <a:cs typeface="Times New Roman" pitchFamily="18" charset="0"/>
              </a:rPr>
              <a:t>Nitq ünsiyyəti üç formada baş verir:</a:t>
            </a:r>
            <a:endParaRPr lang="ru-RU" sz="3200" b="1" dirty="0" smtClean="0">
              <a:solidFill>
                <a:schemeClr val="bg1"/>
              </a:solidFill>
              <a:latin typeface="Times New Roman" pitchFamily="18" charset="0"/>
              <a:cs typeface="Times New Roman" pitchFamily="18" charset="0"/>
            </a:endParaRPr>
          </a:p>
        </p:txBody>
      </p:sp>
      <p:graphicFrame>
        <p:nvGraphicFramePr>
          <p:cNvPr id="7" name="Содержимое 6"/>
          <p:cNvGraphicFramePr>
            <a:graphicFrameLocks noGrp="1"/>
          </p:cNvGraphicFramePr>
          <p:nvPr>
            <p:ph idx="1"/>
          </p:nvPr>
        </p:nvGraphicFramePr>
        <p:xfrm>
          <a:off x="1001485" y="1698172"/>
          <a:ext cx="6143897" cy="4349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650872DE-6911-4A92-9DB2-F49600045AF2}"/>
                                            </p:graphicEl>
                                          </p:spTgt>
                                        </p:tgtEl>
                                        <p:attrNameLst>
                                          <p:attrName>style.visibility</p:attrName>
                                        </p:attrNameLst>
                                      </p:cBhvr>
                                      <p:to>
                                        <p:strVal val="visible"/>
                                      </p:to>
                                    </p:set>
                                    <p:animEffect transition="in" filter="fade">
                                      <p:cBhvr>
                                        <p:cTn id="7" dur="2000"/>
                                        <p:tgtEl>
                                          <p:spTgt spid="7">
                                            <p:graphicEl>
                                              <a:dgm id="{650872DE-6911-4A92-9DB2-F49600045AF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76CEB024-DF18-4579-B21E-DDA9FC57B2A8}"/>
                                            </p:graphicEl>
                                          </p:spTgt>
                                        </p:tgtEl>
                                        <p:attrNameLst>
                                          <p:attrName>style.visibility</p:attrName>
                                        </p:attrNameLst>
                                      </p:cBhvr>
                                      <p:to>
                                        <p:strVal val="visible"/>
                                      </p:to>
                                    </p:set>
                                    <p:animEffect transition="in" filter="fade">
                                      <p:cBhvr>
                                        <p:cTn id="10" dur="2000"/>
                                        <p:tgtEl>
                                          <p:spTgt spid="7">
                                            <p:graphicEl>
                                              <a:dgm id="{76CEB024-DF18-4579-B21E-DDA9FC57B2A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71035448-B30E-4284-AE01-1381717CA74F}"/>
                                            </p:graphicEl>
                                          </p:spTgt>
                                        </p:tgtEl>
                                        <p:attrNameLst>
                                          <p:attrName>style.visibility</p:attrName>
                                        </p:attrNameLst>
                                      </p:cBhvr>
                                      <p:to>
                                        <p:strVal val="visible"/>
                                      </p:to>
                                    </p:set>
                                    <p:animEffect transition="in" filter="fade">
                                      <p:cBhvr>
                                        <p:cTn id="13" dur="2000"/>
                                        <p:tgtEl>
                                          <p:spTgt spid="7">
                                            <p:graphicEl>
                                              <a:dgm id="{71035448-B30E-4284-AE01-1381717CA74F}"/>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graphicEl>
                                              <a:dgm id="{C936033C-62E2-4B47-A52A-D14F09AFCB9A}"/>
                                            </p:graphicEl>
                                          </p:spTgt>
                                        </p:tgtEl>
                                        <p:attrNameLst>
                                          <p:attrName>style.visibility</p:attrName>
                                        </p:attrNameLst>
                                      </p:cBhvr>
                                      <p:to>
                                        <p:strVal val="visible"/>
                                      </p:to>
                                    </p:set>
                                    <p:animEffect transition="in" filter="fade">
                                      <p:cBhvr>
                                        <p:cTn id="16" dur="2000"/>
                                        <p:tgtEl>
                                          <p:spTgt spid="7">
                                            <p:graphicEl>
                                              <a:dgm id="{C936033C-62E2-4B47-A52A-D14F09AFCB9A}"/>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graphicEl>
                                              <a:dgm id="{CF17B21E-5307-49DE-B151-6BE9F34FB420}"/>
                                            </p:graphicEl>
                                          </p:spTgt>
                                        </p:tgtEl>
                                        <p:attrNameLst>
                                          <p:attrName>style.visibility</p:attrName>
                                        </p:attrNameLst>
                                      </p:cBhvr>
                                      <p:to>
                                        <p:strVal val="visible"/>
                                      </p:to>
                                    </p:set>
                                    <p:animEffect transition="in" filter="fade">
                                      <p:cBhvr>
                                        <p:cTn id="19" dur="2000"/>
                                        <p:tgtEl>
                                          <p:spTgt spid="7">
                                            <p:graphicEl>
                                              <a:dgm id="{CF17B21E-5307-49DE-B151-6BE9F34FB420}"/>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graphicEl>
                                              <a:dgm id="{646C58E9-DE15-4CC3-B05A-A7FFCE4D29AC}"/>
                                            </p:graphicEl>
                                          </p:spTgt>
                                        </p:tgtEl>
                                        <p:attrNameLst>
                                          <p:attrName>style.visibility</p:attrName>
                                        </p:attrNameLst>
                                      </p:cBhvr>
                                      <p:to>
                                        <p:strVal val="visible"/>
                                      </p:to>
                                    </p:set>
                                    <p:animEffect transition="in" filter="fade">
                                      <p:cBhvr>
                                        <p:cTn id="22" dur="2000"/>
                                        <p:tgtEl>
                                          <p:spTgt spid="7">
                                            <p:graphicEl>
                                              <a:dgm id="{646C58E9-DE15-4CC3-B05A-A7FFCE4D29A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32411" y="452718"/>
            <a:ext cx="4624252" cy="1400530"/>
          </a:xfrm>
        </p:spPr>
        <p:txBody>
          <a:bodyPr/>
          <a:lstStyle/>
          <a:p>
            <a:pPr algn="ctr" eaLnBrk="1" hangingPunct="1"/>
            <a:r>
              <a:rPr lang="az-Latn-AZ" sz="3200" b="1" i="1" dirty="0" smtClean="0">
                <a:solidFill>
                  <a:schemeClr val="bg1"/>
                </a:solidFill>
                <a:latin typeface="Times New Roman" pitchFamily="18" charset="0"/>
                <a:cs typeface="Times New Roman" pitchFamily="18" charset="0"/>
              </a:rPr>
              <a:t>MONOLOJİ NİTQ</a:t>
            </a:r>
            <a:endParaRPr lang="en-US" sz="3200" b="1" i="1" dirty="0" smtClean="0">
              <a:solidFill>
                <a:schemeClr val="bg1"/>
              </a:solidFill>
              <a:latin typeface="Times New Roman" pitchFamily="18" charset="0"/>
              <a:cs typeface="Times New Roman" pitchFamily="18" charset="0"/>
            </a:endParaRPr>
          </a:p>
        </p:txBody>
      </p:sp>
      <p:sp>
        <p:nvSpPr>
          <p:cNvPr id="25603" name="Rectangle 3"/>
          <p:cNvSpPr>
            <a:spLocks noGrp="1" noChangeArrowheads="1"/>
          </p:cNvSpPr>
          <p:nvPr>
            <p:ph type="body" idx="1"/>
          </p:nvPr>
        </p:nvSpPr>
        <p:spPr>
          <a:xfrm>
            <a:off x="418011" y="1571626"/>
            <a:ext cx="6344740" cy="4525963"/>
          </a:xfrm>
        </p:spPr>
        <p:txBody>
          <a:bodyPr/>
          <a:lstStyle/>
          <a:p>
            <a:pPr marL="609600" indent="-609600" algn="just" eaLnBrk="1" hangingPunct="1">
              <a:buFontTx/>
              <a:buNone/>
            </a:pPr>
            <a:r>
              <a:rPr lang="az-Latn-AZ" sz="2400"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Monoloq latınca "mono" -bir, loqos isə nitq, nəzəriyyə, elm anlamlarını verir, "bir şəxsin nitqi" mənasını verir. Bu nitqdə bir nəfər danışır, digərləri isə dinləyir. Nəzm nə nəsr əsərlərində müəllifin danışığı, təhkiyə dilində söylədiyi nitq </a:t>
            </a:r>
            <a:r>
              <a:rPr lang="az-Latn-AZ" sz="2400" i="1" dirty="0" smtClean="0">
                <a:solidFill>
                  <a:schemeClr val="bg1"/>
                </a:solidFill>
                <a:latin typeface="Times New Roman" pitchFamily="18" charset="0"/>
                <a:cs typeface="Times New Roman" pitchFamily="18" charset="0"/>
              </a:rPr>
              <a:t>monoloq </a:t>
            </a:r>
            <a:r>
              <a:rPr lang="az-Latn-AZ" sz="2400" dirty="0" smtClean="0">
                <a:solidFill>
                  <a:schemeClr val="bg1"/>
                </a:solidFill>
                <a:latin typeface="Times New Roman" pitchFamily="18" charset="0"/>
                <a:cs typeface="Times New Roman" pitchFamily="18" charset="0"/>
              </a:rPr>
              <a:t>hesab olunur. </a:t>
            </a:r>
            <a:endParaRPr lang="en-US" sz="2400" dirty="0" smtClean="0">
              <a:solidFill>
                <a:schemeClr val="bg1"/>
              </a:solidFill>
              <a:latin typeface="Times New Roman" pitchFamily="18" charset="0"/>
              <a:cs typeface="Times New Roman" pitchFamily="18" charset="0"/>
            </a:endParaRPr>
          </a:p>
        </p:txBody>
      </p:sp>
      <p:pic>
        <p:nvPicPr>
          <p:cNvPr id="7" name="Рисунок 6" descr="668afd3470510ea3.jpg"/>
          <p:cNvPicPr>
            <a:picLocks noChangeAspect="1"/>
          </p:cNvPicPr>
          <p:nvPr/>
        </p:nvPicPr>
        <p:blipFill>
          <a:blip r:embed="rId2"/>
          <a:stretch>
            <a:fillRect/>
          </a:stretch>
        </p:blipFill>
        <p:spPr>
          <a:xfrm>
            <a:off x="7477942" y="3487784"/>
            <a:ext cx="3873500" cy="27170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Содержимое 5" descr="images (2).png"/>
          <p:cNvPicPr>
            <a:picLocks noGrp="1" noChangeAspect="1"/>
          </p:cNvPicPr>
          <p:nvPr>
            <p:ph sz="half" idx="1"/>
          </p:nvPr>
        </p:nvPicPr>
        <p:blipFill>
          <a:blip r:embed="rId2"/>
          <a:srcRect/>
          <a:stretch>
            <a:fillRect/>
          </a:stretch>
        </p:blipFill>
        <p:spPr>
          <a:xfrm>
            <a:off x="1567542" y="899705"/>
            <a:ext cx="1385751" cy="789556"/>
          </a:xfrm>
        </p:spPr>
      </p:pic>
      <p:sp>
        <p:nvSpPr>
          <p:cNvPr id="7" name="Вертикальный свиток 6"/>
          <p:cNvSpPr/>
          <p:nvPr/>
        </p:nvSpPr>
        <p:spPr>
          <a:xfrm>
            <a:off x="6053003" y="2626449"/>
            <a:ext cx="4476749" cy="2714625"/>
          </a:xfrm>
          <a:prstGeom prst="verticalScroll">
            <a:avLst/>
          </a:prstGeom>
          <a:solidFill>
            <a:schemeClr val="accent4"/>
          </a:soli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az-Latn-AZ" dirty="0">
                <a:solidFill>
                  <a:schemeClr val="bg1"/>
                </a:solidFill>
                <a:latin typeface="Times New Roman" pitchFamily="18" charset="0"/>
                <a:cs typeface="Times New Roman" pitchFamily="18" charset="0"/>
              </a:rPr>
              <a:t>MONOLOJİ NİTQİN HANSI ÜSULLARI VAR?</a:t>
            </a:r>
          </a:p>
        </p:txBody>
      </p:sp>
      <p:sp>
        <p:nvSpPr>
          <p:cNvPr id="6" name="Выноска-облако 5"/>
          <p:cNvSpPr/>
          <p:nvPr/>
        </p:nvSpPr>
        <p:spPr>
          <a:xfrm>
            <a:off x="3513909" y="718457"/>
            <a:ext cx="3004457" cy="1240972"/>
          </a:xfrm>
          <a:prstGeom prst="cloud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b="1" dirty="0" smtClean="0">
                <a:solidFill>
                  <a:schemeClr val="bg1"/>
                </a:solidFill>
                <a:latin typeface="Times New Roman" pitchFamily="18" charset="0"/>
                <a:cs typeface="Times New Roman" pitchFamily="18" charset="0"/>
              </a:rPr>
              <a:t>SUAL</a:t>
            </a:r>
          </a:p>
          <a:p>
            <a:pPr algn="ctr"/>
            <a:endParaRPr lang="az-Latn-AZ" dirty="0"/>
          </a:p>
        </p:txBody>
      </p:sp>
    </p:spTree>
  </p:cSld>
  <p:clrMapOvr>
    <a:masterClrMapping/>
  </p:clrMapOvr>
  <p:transition spd="slow">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5"/>
          <p:cNvSpPr>
            <a:spLocks noGrp="1"/>
          </p:cNvSpPr>
          <p:nvPr>
            <p:ph type="title"/>
          </p:nvPr>
        </p:nvSpPr>
        <p:spPr>
          <a:xfrm>
            <a:off x="1267096" y="452718"/>
            <a:ext cx="1580607" cy="1400530"/>
          </a:xfrm>
          <a:solidFill>
            <a:schemeClr val="accent4"/>
          </a:solidFill>
        </p:spPr>
        <p:txBody>
          <a:bodyPr/>
          <a:lstStyle/>
          <a:p>
            <a:r>
              <a:rPr lang="az-Latn-AZ" sz="3200" dirty="0" smtClean="0">
                <a:solidFill>
                  <a:schemeClr val="bg1"/>
                </a:solidFill>
                <a:latin typeface="Times New Roman" pitchFamily="18" charset="0"/>
                <a:cs typeface="Times New Roman" pitchFamily="18" charset="0"/>
              </a:rPr>
              <a:t/>
            </a:r>
            <a:br>
              <a:rPr lang="az-Latn-AZ" sz="3200" dirty="0" smtClean="0">
                <a:solidFill>
                  <a:schemeClr val="bg1"/>
                </a:solidFill>
                <a:latin typeface="Times New Roman" pitchFamily="18" charset="0"/>
                <a:cs typeface="Times New Roman" pitchFamily="18" charset="0"/>
              </a:rPr>
            </a:br>
            <a:r>
              <a:rPr lang="az-Latn-AZ" sz="3200" dirty="0" smtClean="0">
                <a:solidFill>
                  <a:schemeClr val="bg1"/>
                </a:solidFill>
                <a:latin typeface="Times New Roman" pitchFamily="18" charset="0"/>
                <a:cs typeface="Times New Roman" pitchFamily="18" charset="0"/>
              </a:rPr>
              <a:t>CAVAB</a:t>
            </a:r>
          </a:p>
        </p:txBody>
      </p:sp>
      <p:graphicFrame>
        <p:nvGraphicFramePr>
          <p:cNvPr id="5" name="Содержимое 4"/>
          <p:cNvGraphicFramePr>
            <a:graphicFrameLocks noGrp="1"/>
          </p:cNvGraphicFramePr>
          <p:nvPr>
            <p:ph idx="1"/>
          </p:nvPr>
        </p:nvGraphicFramePr>
        <p:xfrm>
          <a:off x="3579223" y="2011681"/>
          <a:ext cx="6270171" cy="425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heel spokes="2"/>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a:xfrm>
            <a:off x="836023" y="470262"/>
            <a:ext cx="7889966" cy="958487"/>
          </a:xfrm>
        </p:spPr>
        <p:txBody>
          <a:bodyPr/>
          <a:lstStyle/>
          <a:p>
            <a:pPr eaLnBrk="1" hangingPunct="1"/>
            <a:r>
              <a:rPr lang="az-Latn-AZ" sz="3200" b="1" dirty="0" smtClean="0">
                <a:solidFill>
                  <a:schemeClr val="bg1"/>
                </a:solidFill>
                <a:latin typeface="Times New Roman" pitchFamily="18" charset="0"/>
                <a:cs typeface="Times New Roman" pitchFamily="18" charset="0"/>
              </a:rPr>
              <a:t>Monoloji nitq müxtəlif qruplara bölünür:</a:t>
            </a:r>
          </a:p>
        </p:txBody>
      </p:sp>
      <p:graphicFrame>
        <p:nvGraphicFramePr>
          <p:cNvPr id="7" name="Содержимое 6"/>
          <p:cNvGraphicFramePr>
            <a:graphicFrameLocks noGrp="1"/>
          </p:cNvGraphicFramePr>
          <p:nvPr>
            <p:ph idx="1"/>
          </p:nvPr>
        </p:nvGraphicFramePr>
        <p:xfrm>
          <a:off x="666713" y="1500175"/>
          <a:ext cx="768045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a:xfrm>
            <a:off x="966650" y="888274"/>
            <a:ext cx="1998619" cy="548640"/>
          </a:xfrm>
          <a:solidFill>
            <a:schemeClr val="accent4"/>
          </a:solidFill>
        </p:spPr>
        <p:txBody>
          <a:bodyPr/>
          <a:lstStyle/>
          <a:p>
            <a:r>
              <a:rPr lang="az-Latn-AZ" sz="3200" dirty="0" smtClean="0">
                <a:solidFill>
                  <a:schemeClr val="bg1"/>
                </a:solidFill>
                <a:latin typeface="Times New Roman" pitchFamily="18" charset="0"/>
                <a:cs typeface="Times New Roman" pitchFamily="18" charset="0"/>
              </a:rPr>
              <a:t>TAPŞIRIQ</a:t>
            </a:r>
          </a:p>
        </p:txBody>
      </p:sp>
      <p:sp>
        <p:nvSpPr>
          <p:cNvPr id="29699" name="Содержимое 2"/>
          <p:cNvSpPr>
            <a:spLocks noGrp="1"/>
          </p:cNvSpPr>
          <p:nvPr>
            <p:ph idx="1"/>
          </p:nvPr>
        </p:nvSpPr>
        <p:spPr/>
        <p:txBody>
          <a:bodyPr/>
          <a:lstStyle/>
          <a:p>
            <a:endParaRPr lang="az-Latn-AZ" dirty="0" smtClean="0">
              <a:latin typeface="Times New Roman" pitchFamily="18" charset="0"/>
              <a:cs typeface="Times New Roman" pitchFamily="18" charset="0"/>
            </a:endParaRPr>
          </a:p>
          <a:p>
            <a:r>
              <a:rPr lang="az-Latn-AZ" sz="3200" b="1" dirty="0" smtClean="0">
                <a:solidFill>
                  <a:schemeClr val="bg1"/>
                </a:solidFill>
                <a:latin typeface="Times New Roman" pitchFamily="18" charset="0"/>
                <a:cs typeface="Times New Roman" pitchFamily="18" charset="0"/>
              </a:rPr>
              <a:t>Peşənizlə bağlı monoloji nitq söyləyin.</a:t>
            </a:r>
          </a:p>
          <a:p>
            <a:endParaRPr lang="az-Latn-AZ" dirty="0" smtClean="0"/>
          </a:p>
        </p:txBody>
      </p:sp>
      <p:pic>
        <p:nvPicPr>
          <p:cNvPr id="4" name="Рисунок 3" descr="images (4).jpg"/>
          <p:cNvPicPr>
            <a:picLocks noChangeAspect="1"/>
          </p:cNvPicPr>
          <p:nvPr/>
        </p:nvPicPr>
        <p:blipFill>
          <a:blip r:embed="rId2"/>
          <a:stretch>
            <a:fillRect/>
          </a:stretch>
        </p:blipFill>
        <p:spPr>
          <a:xfrm>
            <a:off x="4736920" y="3358380"/>
            <a:ext cx="5803900" cy="284647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a:xfrm>
            <a:off x="4578031" y="544158"/>
            <a:ext cx="3285809" cy="1400530"/>
          </a:xfrm>
          <a:solidFill>
            <a:schemeClr val="accent4"/>
          </a:solidFill>
        </p:spPr>
        <p:txBody>
          <a:bodyPr/>
          <a:lstStyle/>
          <a:p>
            <a:pPr algn="ctr" eaLnBrk="1" hangingPunct="1"/>
            <a:r>
              <a:rPr lang="az-Latn-AZ" sz="3200" b="1" dirty="0" smtClean="0">
                <a:solidFill>
                  <a:schemeClr val="bg1"/>
                </a:solidFill>
                <a:latin typeface="Times New Roman" pitchFamily="18" charset="0"/>
                <a:cs typeface="Times New Roman" pitchFamily="18" charset="0"/>
              </a:rPr>
              <a:t>MÜHAZİRƏ</a:t>
            </a:r>
            <a:r>
              <a:rPr lang="az-Latn-AZ" b="1" dirty="0" smtClean="0">
                <a:solidFill>
                  <a:schemeClr val="bg1"/>
                </a:solidFill>
                <a:latin typeface="Times New Roman" pitchFamily="18" charset="0"/>
                <a:cs typeface="Times New Roman" pitchFamily="18" charset="0"/>
              </a:rPr>
              <a:t> </a:t>
            </a:r>
            <a:endParaRPr lang="az-Latn-AZ" b="1" dirty="0" smtClean="0">
              <a:solidFill>
                <a:schemeClr val="bg1"/>
              </a:solidFill>
            </a:endParaRPr>
          </a:p>
        </p:txBody>
      </p:sp>
      <p:sp>
        <p:nvSpPr>
          <p:cNvPr id="30723" name="Содержимое 2"/>
          <p:cNvSpPr>
            <a:spLocks noGrp="1"/>
          </p:cNvSpPr>
          <p:nvPr>
            <p:ph idx="1"/>
          </p:nvPr>
        </p:nvSpPr>
        <p:spPr>
          <a:xfrm>
            <a:off x="1103312" y="2052918"/>
            <a:ext cx="10196059" cy="4195481"/>
          </a:xfrm>
        </p:spPr>
        <p:txBody>
          <a:bodyPr>
            <a:normAutofit/>
          </a:bodyPr>
          <a:lstStyle/>
          <a:p>
            <a:pPr algn="just" eaLnBrk="1" hangingPunct="1"/>
            <a:r>
              <a:rPr lang="az-Latn-AZ" sz="2400" dirty="0" smtClean="0">
                <a:solidFill>
                  <a:schemeClr val="bg1"/>
                </a:solidFill>
                <a:latin typeface="Times New Roman" pitchFamily="18" charset="0"/>
                <a:cs typeface="Times New Roman" pitchFamily="18" charset="0"/>
              </a:rPr>
              <a:t>Mühazirə akademik nitqin  xüsusi janrıdır.  Mühazirənin hazırlanması və təqdim olunması zamanı nəzərə almaq lazımdır ki, bu situasiyada üslubun ekstra-linqvistik faktorları ritorik əhəmiyyət kəsb edir: burada əsas vəzifə adresata təsir göstərərək,  mühazirənin elmi məzmununu dərk etməsini təmin etməkdir. </a:t>
            </a:r>
            <a:endParaRPr lang="ru-RU" sz="2400" dirty="0" smtClean="0">
              <a:solidFill>
                <a:schemeClr val="bg1"/>
              </a:solidFill>
              <a:latin typeface="Times New Roman" pitchFamily="18" charset="0"/>
              <a:cs typeface="Times New Roman" pitchFamily="18" charset="0"/>
            </a:endParaRPr>
          </a:p>
          <a:p>
            <a:pPr algn="just" eaLnBrk="1" hangingPunct="1"/>
            <a:r>
              <a:rPr lang="az-Latn-AZ" sz="2400" dirty="0" smtClean="0">
                <a:solidFill>
                  <a:schemeClr val="bg1"/>
                </a:solidFill>
                <a:latin typeface="Times New Roman" pitchFamily="18" charset="0"/>
                <a:cs typeface="Times New Roman" pitchFamily="18" charset="0"/>
              </a:rPr>
              <a:t>Müasir elmdə mühazirə 1) nitq janrı, 2) tədris prosesinin təşkili forması,  3) tədris ünsiyyəti forması kimi dəyərləndirilir. </a:t>
            </a:r>
          </a:p>
        </p:txBody>
      </p:sp>
    </p:spTree>
  </p:cSld>
  <p:clrMapOvr>
    <a:masterClrMapping/>
  </p:clrMapOvr>
  <p:transition spd="slow">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16329" y="439655"/>
            <a:ext cx="3155180" cy="1400530"/>
          </a:xfrm>
          <a:solidFill>
            <a:schemeClr val="accent4"/>
          </a:solidFill>
        </p:spPr>
        <p:txBody>
          <a:bodyPr/>
          <a:lstStyle/>
          <a:p>
            <a:pPr algn="ctr" eaLnBrk="1" hangingPunct="1">
              <a:defRPr/>
            </a:pPr>
            <a:r>
              <a:rPr lang="az-Latn-AZ" b="1" dirty="0" smtClean="0">
                <a:solidFill>
                  <a:schemeClr val="bg1"/>
                </a:solidFill>
                <a:latin typeface="Times New Roman" pitchFamily="18" charset="0"/>
                <a:ea typeface="+mn-ea"/>
                <a:cs typeface="Times New Roman" pitchFamily="18" charset="0"/>
              </a:rPr>
              <a:t>MƏRUZƏ</a:t>
            </a:r>
            <a:endParaRPr lang="az-Latn-AZ" dirty="0" smtClean="0">
              <a:solidFill>
                <a:schemeClr val="bg1"/>
              </a:solidFill>
              <a:latin typeface="Times New Roman" pitchFamily="18" charset="0"/>
              <a:cs typeface="Times New Roman" pitchFamily="18" charset="0"/>
            </a:endParaRPr>
          </a:p>
        </p:txBody>
      </p:sp>
      <p:sp>
        <p:nvSpPr>
          <p:cNvPr id="31747" name="Содержимое 2"/>
          <p:cNvSpPr>
            <a:spLocks noGrp="1"/>
          </p:cNvSpPr>
          <p:nvPr>
            <p:ph idx="1"/>
          </p:nvPr>
        </p:nvSpPr>
        <p:spPr>
          <a:xfrm>
            <a:off x="809898" y="2586446"/>
            <a:ext cx="10789920" cy="2743200"/>
          </a:xfrm>
        </p:spPr>
        <p:txBody>
          <a:bodyPr>
            <a:normAutofit/>
          </a:bodyPr>
          <a:lstStyle/>
          <a:p>
            <a:pPr algn="just" eaLnBrk="1" hangingPunct="1">
              <a:buFontTx/>
              <a:buNone/>
            </a:pPr>
            <a:r>
              <a:rPr lang="az-Latn-AZ" sz="2400" dirty="0" smtClean="0">
                <a:solidFill>
                  <a:schemeClr val="bg1"/>
                </a:solidFill>
                <a:latin typeface="Times New Roman" pitchFamily="18" charset="0"/>
                <a:cs typeface="Times New Roman" pitchFamily="18" charset="0"/>
              </a:rPr>
              <a:t>	Şifahi monoloji nitqin mürəkkəb janrı olub, yazılı mətnə yaxın olan, müəyyən mövzuya (elmi, sosial-siyasi və b.) həsr olunmuş, dinləyicilər qarşısında verilən geniş məlumatdır. </a:t>
            </a:r>
            <a:r>
              <a:rPr lang="az-Latn-AZ" sz="2400" i="1" dirty="0" smtClean="0">
                <a:solidFill>
                  <a:schemeClr val="bg1"/>
                </a:solidFill>
                <a:latin typeface="Times New Roman" pitchFamily="18" charset="0"/>
                <a:cs typeface="Times New Roman" pitchFamily="18" charset="0"/>
              </a:rPr>
              <a:t>Məqsədi </a:t>
            </a:r>
            <a:r>
              <a:rPr lang="az-Latn-AZ" sz="2400" dirty="0" smtClean="0">
                <a:solidFill>
                  <a:schemeClr val="bg1"/>
                </a:solidFill>
                <a:latin typeface="Times New Roman" pitchFamily="18" charset="0"/>
                <a:cs typeface="Times New Roman" pitchFamily="18" charset="0"/>
              </a:rPr>
              <a:t> toxunulan məsələlər üzrə dinləyicilərin fikrini formalaşdırmaq, sonrakı əməli fəaliyyətlərin xarakterini müəyyən etməkdir. Məruzənin şərhinin məntiqi mütənasib kompozisiyası, sübutluluğu ilə seçilir, burada danışanın şəxsiyyəti ikinci plana keçir.</a:t>
            </a:r>
            <a:endParaRPr lang="ru-RU" sz="2400" dirty="0" smtClean="0">
              <a:solidFill>
                <a:schemeClr val="bg1"/>
              </a:solidFill>
              <a:latin typeface="Times New Roman" pitchFamily="18" charset="0"/>
              <a:cs typeface="Times New Roman" pitchFamily="18" charset="0"/>
            </a:endParaRPr>
          </a:p>
          <a:p>
            <a:pPr algn="just" eaLnBrk="1" hangingPunct="1"/>
            <a:endParaRPr lang="az-Latn-AZ" sz="2800" dirty="0" smtClean="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Заголовок 1"/>
          <p:cNvSpPr>
            <a:spLocks noGrp="1"/>
          </p:cNvSpPr>
          <p:nvPr>
            <p:ph type="title"/>
          </p:nvPr>
        </p:nvSpPr>
        <p:spPr>
          <a:xfrm>
            <a:off x="609601" y="274638"/>
            <a:ext cx="8678090" cy="1143000"/>
          </a:xfrm>
          <a:solidFill>
            <a:schemeClr val="accent4"/>
          </a:solidFill>
        </p:spPr>
        <p:txBody>
          <a:bodyPr/>
          <a:lstStyle/>
          <a:p>
            <a:r>
              <a:rPr lang="az-Latn-AZ" sz="3200" b="1" dirty="0" smtClean="0">
                <a:solidFill>
                  <a:schemeClr val="bg1"/>
                </a:solidFill>
                <a:latin typeface="Times New Roman" pitchFamily="18" charset="0"/>
                <a:cs typeface="Times New Roman" pitchFamily="18" charset="0"/>
              </a:rPr>
              <a:t>ELMİ MƏRUZƏ  VƏ  HESABAT MƏRUZƏSİ</a:t>
            </a:r>
          </a:p>
        </p:txBody>
      </p:sp>
      <p:sp>
        <p:nvSpPr>
          <p:cNvPr id="32772" name="Содержимое 4"/>
          <p:cNvSpPr>
            <a:spLocks noGrp="1"/>
          </p:cNvSpPr>
          <p:nvPr>
            <p:ph sz="half" idx="2"/>
          </p:nvPr>
        </p:nvSpPr>
        <p:spPr>
          <a:xfrm>
            <a:off x="679269" y="1867989"/>
            <a:ext cx="7641771" cy="2194560"/>
          </a:xfrm>
          <a:solidFill>
            <a:schemeClr val="tx1"/>
          </a:solidFill>
        </p:spPr>
        <p:txBody>
          <a:bodyPr>
            <a:normAutofit fontScale="25000" lnSpcReduction="20000"/>
          </a:bodyPr>
          <a:lstStyle/>
          <a:p>
            <a:pPr algn="ctr">
              <a:lnSpc>
                <a:spcPct val="120000"/>
              </a:lnSpc>
              <a:buNone/>
            </a:pPr>
            <a:r>
              <a:rPr lang="az-Latn-AZ" b="1" dirty="0" smtClean="0">
                <a:latin typeface="Times New Roman" pitchFamily="18" charset="0"/>
                <a:cs typeface="Times New Roman" pitchFamily="18" charset="0"/>
              </a:rPr>
              <a:t>	</a:t>
            </a:r>
            <a:r>
              <a:rPr lang="az-Latn-AZ" sz="7400" b="1" dirty="0" smtClean="0">
                <a:solidFill>
                  <a:schemeClr val="bg1"/>
                </a:solidFill>
                <a:latin typeface="Times New Roman" pitchFamily="18" charset="0"/>
                <a:cs typeface="Times New Roman" pitchFamily="18" charset="0"/>
              </a:rPr>
              <a:t>HESABAT MƏRUZƏSİ</a:t>
            </a:r>
          </a:p>
          <a:p>
            <a:pPr algn="just">
              <a:lnSpc>
                <a:spcPct val="120000"/>
              </a:lnSpc>
              <a:buNone/>
            </a:pPr>
            <a:r>
              <a:rPr lang="en-US" sz="7400" b="1" dirty="0" smtClean="0">
                <a:solidFill>
                  <a:schemeClr val="bg1"/>
                </a:solidFill>
                <a:latin typeface="Times New Roman" pitchFamily="18" charset="0"/>
                <a:cs typeface="Times New Roman" pitchFamily="18" charset="0"/>
              </a:rPr>
              <a:t>	</a:t>
            </a:r>
            <a:r>
              <a:rPr lang="az-Latn-AZ" sz="7400" b="1" dirty="0" smtClean="0">
                <a:solidFill>
                  <a:schemeClr val="bg1"/>
                </a:solidFill>
                <a:latin typeface="Times New Roman" pitchFamily="18" charset="0"/>
                <a:cs typeface="Times New Roman" pitchFamily="18" charset="0"/>
              </a:rPr>
              <a:t>Hesabat məruzəsi -</a:t>
            </a:r>
            <a:r>
              <a:rPr lang="az-Latn-AZ" sz="7400" dirty="0" smtClean="0">
                <a:solidFill>
                  <a:schemeClr val="bg1"/>
                </a:solidFill>
                <a:latin typeface="Times New Roman" pitchFamily="18" charset="0"/>
                <a:cs typeface="Times New Roman" pitchFamily="18" charset="0"/>
              </a:rPr>
              <a:t> bu zaman rəsmi şəxs səlahiyyətli yığıncaq qarşısında görülmüş iş haqqında hesabat verir, onu təhlil edir və nəticələrini qiymətləndirir. Belə məruzə rəsmi xarakter daşıyır, orada eyni zamanda qarşıda duran fəaliyyət haqqında danışılır və vəzifələr müəyyənləşdirilir.</a:t>
            </a:r>
          </a:p>
          <a:p>
            <a:pPr algn="just">
              <a:buNone/>
            </a:pPr>
            <a:endParaRPr lang="az-Latn-AZ" sz="7400" dirty="0" smtClean="0">
              <a:solidFill>
                <a:schemeClr val="bg1"/>
              </a:solidFill>
              <a:latin typeface="Times New Roman" pitchFamily="18" charset="0"/>
              <a:cs typeface="Times New Roman" pitchFamily="18" charset="0"/>
            </a:endParaRPr>
          </a:p>
          <a:p>
            <a:pPr algn="just">
              <a:buNone/>
            </a:pPr>
            <a:r>
              <a:rPr lang="az-Latn-AZ" sz="7400" dirty="0" smtClean="0">
                <a:solidFill>
                  <a:schemeClr val="bg1"/>
                </a:solidFill>
                <a:latin typeface="Times New Roman" pitchFamily="18" charset="0"/>
                <a:cs typeface="Times New Roman" pitchFamily="18" charset="0"/>
              </a:rPr>
              <a:t> </a:t>
            </a:r>
          </a:p>
          <a:p>
            <a:pPr algn="just">
              <a:buFontTx/>
              <a:buNone/>
            </a:pPr>
            <a:endParaRPr lang="az-Latn-AZ" sz="2400" dirty="0" smtClean="0">
              <a:solidFill>
                <a:schemeClr val="bg1"/>
              </a:solidFill>
              <a:latin typeface="Times New Roman" pitchFamily="18" charset="0"/>
              <a:cs typeface="Times New Roman" pitchFamily="18" charset="0"/>
            </a:endParaRPr>
          </a:p>
        </p:txBody>
      </p:sp>
      <p:sp>
        <p:nvSpPr>
          <p:cNvPr id="32774" name="Содержимое 6"/>
          <p:cNvSpPr>
            <a:spLocks noGrp="1"/>
          </p:cNvSpPr>
          <p:nvPr>
            <p:ph sz="quarter" idx="4"/>
          </p:nvPr>
        </p:nvSpPr>
        <p:spPr>
          <a:xfrm>
            <a:off x="4062548" y="4310743"/>
            <a:ext cx="7615645" cy="2085978"/>
          </a:xfrm>
          <a:solidFill>
            <a:schemeClr val="tx1"/>
          </a:solidFill>
        </p:spPr>
        <p:txBody>
          <a:bodyPr>
            <a:normAutofit fontScale="77500" lnSpcReduction="20000"/>
          </a:bodyPr>
          <a:lstStyle/>
          <a:p>
            <a:pPr algn="just">
              <a:buFontTx/>
              <a:buNone/>
            </a:pPr>
            <a:r>
              <a:rPr lang="az-Latn-AZ" sz="2600" b="1" dirty="0" smtClean="0">
                <a:solidFill>
                  <a:schemeClr val="bg1"/>
                </a:solidFill>
                <a:latin typeface="Times New Roman" pitchFamily="18" charset="0"/>
                <a:cs typeface="Times New Roman" pitchFamily="18" charset="0"/>
              </a:rPr>
              <a:t>	</a:t>
            </a:r>
            <a:r>
              <a:rPr lang="az-Latn-AZ" sz="2800" b="1" dirty="0" smtClean="0">
                <a:solidFill>
                  <a:schemeClr val="bg1"/>
                </a:solidFill>
                <a:latin typeface="Times New Roman" pitchFamily="18" charset="0"/>
                <a:cs typeface="Times New Roman" pitchFamily="18" charset="0"/>
              </a:rPr>
              <a:t> 					ELMİ MƏRUZƏ</a:t>
            </a:r>
          </a:p>
          <a:p>
            <a:pPr algn="just">
              <a:buFontTx/>
              <a:buNone/>
            </a:pPr>
            <a:r>
              <a:rPr lang="az-Latn-AZ" sz="2800" b="1" dirty="0" smtClean="0">
                <a:solidFill>
                  <a:schemeClr val="bg1"/>
                </a:solidFill>
                <a:latin typeface="Times New Roman" pitchFamily="18" charset="0"/>
                <a:cs typeface="Times New Roman" pitchFamily="18" charset="0"/>
              </a:rPr>
              <a:t>	</a:t>
            </a:r>
            <a:r>
              <a:rPr lang="az-Latn-AZ" sz="2600" b="1" dirty="0" smtClean="0">
                <a:solidFill>
                  <a:schemeClr val="bg1"/>
                </a:solidFill>
                <a:latin typeface="Times New Roman" pitchFamily="18" charset="0"/>
                <a:cs typeface="Times New Roman" pitchFamily="18" charset="0"/>
              </a:rPr>
              <a:t>Elmi məruzə</a:t>
            </a:r>
            <a:r>
              <a:rPr lang="az-Latn-AZ" sz="2600" dirty="0" smtClean="0">
                <a:solidFill>
                  <a:schemeClr val="bg1"/>
                </a:solidFill>
                <a:latin typeface="Times New Roman" pitchFamily="18" charset="0"/>
                <a:cs typeface="Times New Roman" pitchFamily="18" charset="0"/>
              </a:rPr>
              <a:t> elmi konfranslarda (simpozium, seminar, beynəlxalq konqreslərdə) edilir və o, quruluşuna görə mühazirə ilə oxşardır. Lakin mühazirədən fərqli olaraq, xüsusilə təbiət elmləri sahəsində məruzələr konkret sosial və digər tədqiqatlar, axtarışlar üzrə keçirilən eksperimentlərin ümumiləşdirilməsi olur.</a:t>
            </a:r>
            <a:endParaRPr lang="ru-RU" sz="2600" dirty="0" smtClean="0">
              <a:solidFill>
                <a:schemeClr val="bg1"/>
              </a:solidFill>
              <a:latin typeface="Times New Roman" pitchFamily="18" charset="0"/>
              <a:cs typeface="Times New Roman" pitchFamily="18" charset="0"/>
            </a:endParaRPr>
          </a:p>
          <a:p>
            <a:endParaRPr lang="az-Latn-AZ" dirty="0" smtClean="0"/>
          </a:p>
        </p:txBody>
      </p:sp>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xmlns="" id="{FE36CE92-1296-405A-BC18-9761854277EB}"/>
              </a:ext>
            </a:extLst>
          </p:cNvPr>
          <p:cNvCxnSpPr/>
          <p:nvPr/>
        </p:nvCxnSpPr>
        <p:spPr>
          <a:xfrm>
            <a:off x="9062720" y="0"/>
            <a:ext cx="0" cy="6858000"/>
          </a:xfrm>
          <a:prstGeom prst="line">
            <a:avLst/>
          </a:prstGeom>
          <a:ln w="57150">
            <a:solidFill>
              <a:schemeClr val="tx1"/>
            </a:solidFill>
          </a:ln>
        </p:spPr>
        <p:style>
          <a:lnRef idx="1">
            <a:schemeClr val="accent3"/>
          </a:lnRef>
          <a:fillRef idx="0">
            <a:schemeClr val="accent3"/>
          </a:fillRef>
          <a:effectRef idx="0">
            <a:schemeClr val="accent3"/>
          </a:effectRef>
          <a:fontRef idx="minor">
            <a:schemeClr val="tx1"/>
          </a:fontRef>
        </p:style>
      </p:cxnSp>
      <p:pic>
        <p:nvPicPr>
          <p:cNvPr id="8" name="Рисунок 7" descr="dil2.jpg"/>
          <p:cNvPicPr>
            <a:picLocks noChangeAspect="1"/>
          </p:cNvPicPr>
          <p:nvPr/>
        </p:nvPicPr>
        <p:blipFill>
          <a:blip r:embed="rId2"/>
          <a:stretch>
            <a:fillRect/>
          </a:stretch>
        </p:blipFill>
        <p:spPr>
          <a:xfrm>
            <a:off x="2058608" y="476522"/>
            <a:ext cx="5357850" cy="1847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Прямоугольник 8"/>
          <p:cNvSpPr/>
          <p:nvPr/>
        </p:nvSpPr>
        <p:spPr>
          <a:xfrm>
            <a:off x="744583" y="2704011"/>
            <a:ext cx="8268787" cy="2800767"/>
          </a:xfrm>
          <a:prstGeom prst="rect">
            <a:avLst/>
          </a:prstGeom>
        </p:spPr>
        <p:txBody>
          <a:bodyPr wrap="square">
            <a:spAutoFit/>
          </a:bodyPr>
          <a:lstStyle/>
          <a:p>
            <a:pPr>
              <a:defRPr/>
            </a:pPr>
            <a:r>
              <a:rPr lang="az-Latn-AZ" sz="3200" b="1" dirty="0" smtClean="0">
                <a:solidFill>
                  <a:schemeClr val="bg1"/>
                </a:solidFill>
                <a:latin typeface="Times New Roman" pitchFamily="18" charset="0"/>
                <a:cs typeface="Times New Roman" pitchFamily="18" charset="0"/>
              </a:rPr>
              <a:t>PLANI</a:t>
            </a:r>
            <a:endParaRPr lang="ru-RU" sz="3200" dirty="0" smtClean="0">
              <a:solidFill>
                <a:schemeClr val="bg1"/>
              </a:solidFill>
              <a:latin typeface="Times New Roman" pitchFamily="18" charset="0"/>
              <a:cs typeface="Times New Roman" pitchFamily="18" charset="0"/>
            </a:endParaRPr>
          </a:p>
          <a:p>
            <a:pPr algn="just">
              <a:defRPr/>
            </a:pPr>
            <a:r>
              <a:rPr lang="az-Latn-AZ" sz="2400" b="1" dirty="0" smtClean="0">
                <a:solidFill>
                  <a:schemeClr val="bg1"/>
                </a:solidFill>
                <a:latin typeface="Times New Roman" pitchFamily="18" charset="0"/>
                <a:cs typeface="Times New Roman" pitchFamily="18" charset="0"/>
              </a:rPr>
              <a:t>Kommunikasiya (ünsiyyət) ritorikası. </a:t>
            </a:r>
            <a:endParaRPr lang="ru-RU" sz="2400" dirty="0" smtClean="0">
              <a:solidFill>
                <a:schemeClr val="bg1"/>
              </a:solidFill>
              <a:latin typeface="Times New Roman" pitchFamily="18" charset="0"/>
              <a:cs typeface="Times New Roman" pitchFamily="18" charset="0"/>
            </a:endParaRPr>
          </a:p>
          <a:p>
            <a:pPr algn="just">
              <a:defRPr/>
            </a:pPr>
            <a:r>
              <a:rPr lang="az-Latn-AZ" sz="2400" b="1" dirty="0" smtClean="0">
                <a:solidFill>
                  <a:schemeClr val="bg1"/>
                </a:solidFill>
                <a:latin typeface="Times New Roman" pitchFamily="18" charset="0"/>
                <a:cs typeface="Times New Roman" pitchFamily="18" charset="0"/>
              </a:rPr>
              <a:t>Akademik natiqlik kommunikativ bilik və təcrübənin xüsusi sahəsi kimi. </a:t>
            </a:r>
            <a:endParaRPr lang="ru-RU" sz="2400" dirty="0" smtClean="0">
              <a:solidFill>
                <a:schemeClr val="bg1"/>
              </a:solidFill>
              <a:latin typeface="Times New Roman" pitchFamily="18" charset="0"/>
              <a:cs typeface="Times New Roman" pitchFamily="18" charset="0"/>
            </a:endParaRPr>
          </a:p>
          <a:p>
            <a:pPr algn="just">
              <a:defRPr/>
            </a:pPr>
            <a:r>
              <a:rPr lang="az-Latn-AZ" sz="2400" b="1" dirty="0" smtClean="0">
                <a:solidFill>
                  <a:schemeClr val="bg1"/>
                </a:solidFill>
                <a:latin typeface="Times New Roman" pitchFamily="18" charset="0"/>
                <a:cs typeface="Times New Roman" pitchFamily="18" charset="0"/>
              </a:rPr>
              <a:t>Akademik nitqin üslub və janr xüsusiyyətləri </a:t>
            </a:r>
            <a:endParaRPr lang="ru-RU" sz="2400" dirty="0" smtClean="0">
              <a:solidFill>
                <a:schemeClr val="bg1"/>
              </a:solidFill>
              <a:latin typeface="Times New Roman" pitchFamily="18" charset="0"/>
              <a:cs typeface="Times New Roman" pitchFamily="18" charset="0"/>
            </a:endParaRPr>
          </a:p>
          <a:p>
            <a:pPr algn="just">
              <a:defRPr/>
            </a:pPr>
            <a:r>
              <a:rPr lang="az-Latn-AZ" sz="2400" b="1" dirty="0" smtClean="0">
                <a:solidFill>
                  <a:schemeClr val="bg1"/>
                </a:solidFill>
                <a:latin typeface="Times New Roman" pitchFamily="18" charset="0"/>
                <a:cs typeface="Times New Roman" pitchFamily="18" charset="0"/>
              </a:rPr>
              <a:t>Monoloji, dialoji,  poliloji  nitqin əsas xüsusiyyətləri.</a:t>
            </a:r>
            <a:endParaRPr lang="ru-RU" sz="2400" dirty="0" smtClean="0">
              <a:solidFill>
                <a:schemeClr val="bg1"/>
              </a:solidFill>
              <a:latin typeface="Times New Roman" pitchFamily="18" charset="0"/>
              <a:cs typeface="Times New Roman" pitchFamily="18" charset="0"/>
            </a:endParaRPr>
          </a:p>
          <a:p>
            <a:pPr algn="just">
              <a:defRPr/>
            </a:pPr>
            <a:r>
              <a:rPr lang="az-Latn-AZ" sz="2400" b="1" dirty="0" smtClean="0">
                <a:solidFill>
                  <a:schemeClr val="bg1"/>
                </a:solidFill>
                <a:latin typeface="Times New Roman" pitchFamily="18" charset="0"/>
                <a:cs typeface="Times New Roman" pitchFamily="18" charset="0"/>
              </a:rPr>
              <a:t>Monoloji nitqin növləri: mühazirə, məruzə, çıxış, nitq və s.</a:t>
            </a:r>
            <a:endParaRPr lang="ru-RU" sz="2400"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03610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a:xfrm>
            <a:off x="5035230" y="661724"/>
            <a:ext cx="2645729" cy="618436"/>
          </a:xfrm>
          <a:solidFill>
            <a:schemeClr val="accent4"/>
          </a:solidFill>
        </p:spPr>
        <p:txBody>
          <a:bodyPr/>
          <a:lstStyle/>
          <a:p>
            <a:pPr algn="ctr" eaLnBrk="1" hangingPunct="1"/>
            <a:r>
              <a:rPr lang="az-Latn-AZ" sz="3200" b="1" i="1" dirty="0" smtClean="0">
                <a:solidFill>
                  <a:schemeClr val="bg1"/>
                </a:solidFill>
                <a:latin typeface="Times New Roman" pitchFamily="18" charset="0"/>
                <a:cs typeface="Times New Roman" pitchFamily="18" charset="0"/>
              </a:rPr>
              <a:t>ÇIXIŞ</a:t>
            </a:r>
            <a:endParaRPr lang="az-Latn-AZ" sz="3200" dirty="0" smtClean="0">
              <a:solidFill>
                <a:schemeClr val="bg1"/>
              </a:solidFill>
            </a:endParaRPr>
          </a:p>
        </p:txBody>
      </p:sp>
      <p:sp>
        <p:nvSpPr>
          <p:cNvPr id="33795" name="Содержимое 2"/>
          <p:cNvSpPr>
            <a:spLocks noGrp="1"/>
          </p:cNvSpPr>
          <p:nvPr>
            <p:ph idx="1"/>
          </p:nvPr>
        </p:nvSpPr>
        <p:spPr>
          <a:xfrm>
            <a:off x="679269" y="1737360"/>
            <a:ext cx="11194868" cy="4511039"/>
          </a:xfrm>
        </p:spPr>
        <p:txBody>
          <a:bodyPr>
            <a:normAutofit/>
          </a:bodyPr>
          <a:lstStyle/>
          <a:p>
            <a:pPr algn="just" eaLnBrk="1" hangingPunct="1">
              <a:buNone/>
            </a:pPr>
            <a:r>
              <a:rPr lang="az-Latn-AZ" sz="2400" dirty="0" smtClean="0">
                <a:solidFill>
                  <a:schemeClr val="bg1"/>
                </a:solidFill>
                <a:latin typeface="Times New Roman" pitchFamily="18" charset="0"/>
                <a:cs typeface="Times New Roman" pitchFamily="18" charset="0"/>
              </a:rPr>
              <a:t>	Rəsmi və ictimai tədbirlərdə (iclaslarda, yığıncaqlarda, müşavirələrdə, nümayişlərdə, konfranslarda və s. yerlərdə) edilən məruzə ətrafında dinləyicilərin öz fikrini, münasibətini bildirməsidir. “Çıxış” sözü hazırda bir qədər də geniş dairədə işlədilir: müzakirə zamanı edilən çıxışlar, təşviqat xarakterli çıxışlar, matəm çıxışları, məclis (stol) çıxışları, radio, televiziyada, qəzet vasitəsilə edilən çıxışlar və s. Lakin </a:t>
            </a:r>
            <a:r>
              <a:rPr lang="az-Latn-AZ" sz="2400" b="1" dirty="0" smtClean="0">
                <a:solidFill>
                  <a:schemeClr val="bg1"/>
                </a:solidFill>
                <a:latin typeface="Times New Roman" pitchFamily="18" charset="0"/>
                <a:cs typeface="Times New Roman" pitchFamily="18" charset="0"/>
              </a:rPr>
              <a:t>çıxış </a:t>
            </a:r>
            <a:r>
              <a:rPr lang="az-Latn-AZ" sz="2400" dirty="0" smtClean="0">
                <a:solidFill>
                  <a:schemeClr val="bg1"/>
                </a:solidFill>
                <a:latin typeface="Times New Roman" pitchFamily="18" charset="0"/>
                <a:cs typeface="Times New Roman" pitchFamily="18" charset="0"/>
              </a:rPr>
              <a:t>deyəndə daha çox adamların qarşısında söylənilən nitq forması başa düşülür.</a:t>
            </a:r>
            <a:endParaRPr lang="ru-RU" sz="2400" dirty="0" smtClean="0">
              <a:solidFill>
                <a:schemeClr val="bg1"/>
              </a:solidFill>
              <a:latin typeface="Times New Roman" pitchFamily="18" charset="0"/>
              <a:cs typeface="Times New Roman" pitchFamily="18" charset="0"/>
            </a:endParaRPr>
          </a:p>
          <a:p>
            <a:pPr eaLnBrk="1" hangingPunct="1"/>
            <a:endParaRPr lang="az-Latn-AZ" sz="2400" dirty="0" smtClean="0">
              <a:solidFill>
                <a:schemeClr val="bg1"/>
              </a:solidFill>
            </a:endParaRPr>
          </a:p>
        </p:txBody>
      </p:sp>
      <p:pic>
        <p:nvPicPr>
          <p:cNvPr id="4" name="Рисунок 3" descr="5823918746e27a6c5a8b505d.jpg"/>
          <p:cNvPicPr>
            <a:picLocks noChangeAspect="1"/>
          </p:cNvPicPr>
          <p:nvPr/>
        </p:nvPicPr>
        <p:blipFill>
          <a:blip r:embed="rId2"/>
          <a:srcRect l="-36660" t="43207" b="34547"/>
          <a:stretch>
            <a:fillRect/>
          </a:stretch>
        </p:blipFill>
        <p:spPr>
          <a:xfrm>
            <a:off x="2286000" y="4428309"/>
            <a:ext cx="6427865" cy="1841862"/>
          </a:xfrm>
          <a:prstGeom prst="rect">
            <a:avLst/>
          </a:prstGeom>
        </p:spPr>
      </p:pic>
    </p:spTree>
  </p:cSld>
  <p:clrMapOvr>
    <a:masterClrMapping/>
  </p:clrMapOvr>
  <p:transition spd="slow">
    <p:checke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Заголовок 1"/>
          <p:cNvSpPr>
            <a:spLocks noGrp="1"/>
          </p:cNvSpPr>
          <p:nvPr>
            <p:ph type="title"/>
          </p:nvPr>
        </p:nvSpPr>
        <p:spPr/>
        <p:txBody>
          <a:bodyPr/>
          <a:lstStyle/>
          <a:p>
            <a:r>
              <a:rPr lang="az-Latn-AZ" sz="3200" dirty="0" smtClean="0">
                <a:solidFill>
                  <a:schemeClr val="bg1"/>
                </a:solidFill>
                <a:latin typeface="Times New Roman" pitchFamily="18" charset="0"/>
                <a:cs typeface="Times New Roman" pitchFamily="18" charset="0"/>
              </a:rPr>
              <a:t>Effektli çıxış:</a:t>
            </a:r>
          </a:p>
        </p:txBody>
      </p:sp>
      <p:graphicFrame>
        <p:nvGraphicFramePr>
          <p:cNvPr id="4" name="Содержимое 3"/>
          <p:cNvGraphicFramePr>
            <a:graphicFrameLocks noGrp="1"/>
          </p:cNvGraphicFramePr>
          <p:nvPr>
            <p:ph idx="1"/>
          </p:nvPr>
        </p:nvGraphicFramePr>
        <p:xfrm>
          <a:off x="761963" y="1285861"/>
          <a:ext cx="8342848" cy="4932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heel spokes="2"/>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p:cNvSpPr>
            <a:spLocks noGrp="1"/>
          </p:cNvSpPr>
          <p:nvPr>
            <p:ph type="title"/>
          </p:nvPr>
        </p:nvSpPr>
        <p:spPr/>
        <p:txBody>
          <a:bodyPr/>
          <a:lstStyle/>
          <a:p>
            <a:pPr eaLnBrk="1" hangingPunct="1"/>
            <a:r>
              <a:rPr lang="az-Latn-AZ" sz="3200" b="1" i="1" dirty="0" smtClean="0">
                <a:solidFill>
                  <a:schemeClr val="bg1"/>
                </a:solidFill>
                <a:latin typeface="Times New Roman" pitchFamily="18" charset="0"/>
                <a:cs typeface="Times New Roman" pitchFamily="18" charset="0"/>
              </a:rPr>
              <a:t>İnformasiya (məlumat) verən nitq </a:t>
            </a:r>
            <a:endParaRPr lang="az-Latn-AZ" sz="3200" dirty="0" smtClean="0">
              <a:solidFill>
                <a:schemeClr val="bg1"/>
              </a:solidFill>
            </a:endParaRPr>
          </a:p>
        </p:txBody>
      </p:sp>
      <p:sp>
        <p:nvSpPr>
          <p:cNvPr id="35843" name="Содержимое 2"/>
          <p:cNvSpPr>
            <a:spLocks noGrp="1"/>
          </p:cNvSpPr>
          <p:nvPr>
            <p:ph idx="1"/>
          </p:nvPr>
        </p:nvSpPr>
        <p:spPr>
          <a:xfrm>
            <a:off x="391886" y="1005840"/>
            <a:ext cx="9039497" cy="4937761"/>
          </a:xfrm>
        </p:spPr>
        <p:txBody>
          <a:bodyPr>
            <a:noAutofit/>
          </a:bodyPr>
          <a:lstStyle/>
          <a:p>
            <a:pPr algn="just" eaLnBrk="1" hangingPunct="1">
              <a:buNone/>
            </a:pPr>
            <a:r>
              <a:rPr lang="az-Latn-AZ" sz="2400" dirty="0" smtClean="0">
                <a:solidFill>
                  <a:schemeClr val="bg1"/>
                </a:solidFill>
                <a:latin typeface="Times New Roman" pitchFamily="18" charset="0"/>
                <a:cs typeface="Times New Roman" pitchFamily="18" charset="0"/>
              </a:rPr>
              <a:t>	Məlumatlandıncı nitqin məqsədi - yenini dərk etmək və mənimsəməkdə kömək göstərmək, fənn (yaxud obyekt) haqqında anlayış verməkdir. Bu isə yalnız nitq aydın və maraqlı olduqda mümkündür. Monoloji nitq məqsədyönlü məlumatvermə, insanlara dil vasitəsilə şüurlu təsir göstərmə prosesidir. Natiq dinləyicilərə müəyyən mövzu üzrə müvafiq dil formalarına salınmış və müəyyən məqsəd daşıyan düşündükləri ilə müraciət edir ki, bu da ya dinləyicilərdə müəyyən hiss və duyğular oyatmağa, ya da onları müəyyən hərəkətlərə təşviq etməyə yönəldir. Buna müvafiq olaraq, informasiya (məlumat) verən, inandıran və təhrik edən nitq növlərini müəyyənləşdirirlər. 	</a:t>
            </a:r>
            <a:endParaRPr lang="ru-RU" sz="2400" dirty="0" smtClean="0">
              <a:solidFill>
                <a:schemeClr val="bg1"/>
              </a:solidFill>
              <a:latin typeface="Times New Roman" pitchFamily="18" charset="0"/>
              <a:cs typeface="Times New Roman" pitchFamily="18" charset="0"/>
            </a:endParaRPr>
          </a:p>
          <a:p>
            <a:pPr algn="just" eaLnBrk="1" hangingPunct="1">
              <a:buNone/>
            </a:pPr>
            <a:r>
              <a:rPr lang="az-Latn-AZ" sz="2400" dirty="0" smtClean="0">
                <a:solidFill>
                  <a:schemeClr val="bg1"/>
                </a:solidFill>
                <a:latin typeface="Times New Roman" pitchFamily="18" charset="0"/>
                <a:cs typeface="Times New Roman" pitchFamily="18" charset="0"/>
              </a:rPr>
              <a:t>	Monoloji nitqdə fasilə, ritm, ahəng, ton, sürət danışanın istəyi ilə tənzimlənir, bacarıq daxilində idarə olunur.  Bu nitq növü mühazirə, çıxış, məruzə, məqalə, məktub, məlumat və s. şəkillərdə özünü göstərir. Monoloji nitq müxtəlif məzmunda olur.</a:t>
            </a:r>
            <a:endParaRPr lang="ru-RU" sz="2400" dirty="0" smtClean="0">
              <a:solidFill>
                <a:schemeClr val="bg1"/>
              </a:solidFill>
              <a:latin typeface="Times New Roman" pitchFamily="18" charset="0"/>
              <a:cs typeface="Times New Roman" pitchFamily="18" charset="0"/>
            </a:endParaRPr>
          </a:p>
          <a:p>
            <a:pPr eaLnBrk="1" hangingPunct="1">
              <a:buNone/>
            </a:pPr>
            <a:r>
              <a:rPr lang="az-Latn-AZ" sz="2400" dirty="0" smtClean="0">
                <a:solidFill>
                  <a:schemeClr val="bg1"/>
                </a:solidFill>
                <a:latin typeface="Times New Roman" pitchFamily="18" charset="0"/>
                <a:cs typeface="Times New Roman" pitchFamily="18" charset="0"/>
              </a:rPr>
              <a:t>	</a:t>
            </a:r>
            <a:endParaRPr lang="ru-RU" sz="2400" dirty="0" smtClean="0">
              <a:solidFill>
                <a:schemeClr val="bg1"/>
              </a:solidFill>
              <a:latin typeface="Times New Roman" pitchFamily="18" charset="0"/>
              <a:cs typeface="Times New Roman" pitchFamily="18" charset="0"/>
            </a:endParaRPr>
          </a:p>
          <a:p>
            <a:pPr eaLnBrk="1" hangingPunct="1"/>
            <a:endParaRPr lang="az-Latn-AZ" sz="2400" dirty="0" smtClean="0">
              <a:solidFill>
                <a:schemeClr val="bg1"/>
              </a:solidFill>
            </a:endParaRPr>
          </a:p>
        </p:txBody>
      </p:sp>
    </p:spTree>
  </p:cSld>
  <p:clrMapOvr>
    <a:masterClrMapping/>
  </p:clrMapOvr>
  <p:transition spd="slow">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609600" y="274638"/>
            <a:ext cx="8717280" cy="2011362"/>
          </a:xfrm>
        </p:spPr>
        <p:txBody>
          <a:bodyPr/>
          <a:lstStyle/>
          <a:p>
            <a:pPr>
              <a:defRPr/>
            </a:pPr>
            <a:r>
              <a:rPr lang="az-Latn-AZ" sz="3200" dirty="0" smtClean="0">
                <a:solidFill>
                  <a:schemeClr val="bg1"/>
                </a:solidFill>
                <a:latin typeface="Times New Roman" pitchFamily="18" charset="0"/>
                <a:ea typeface="+mn-ea"/>
                <a:cs typeface="Times New Roman" pitchFamily="18" charset="0"/>
              </a:rPr>
              <a:t>Məlumatverici nitqin aşağıdakı xüsusiyyətləri vardır:</a:t>
            </a:r>
            <a:r>
              <a:rPr lang="ru-RU" sz="3200" dirty="0" smtClean="0">
                <a:solidFill>
                  <a:schemeClr val="bg1"/>
                </a:solidFill>
                <a:latin typeface="Times New Roman" pitchFamily="18" charset="0"/>
                <a:ea typeface="+mn-ea"/>
                <a:cs typeface="Times New Roman" pitchFamily="18" charset="0"/>
              </a:rPr>
              <a:t/>
            </a:r>
            <a:br>
              <a:rPr lang="ru-RU" sz="3200" dirty="0" smtClean="0">
                <a:solidFill>
                  <a:schemeClr val="bg1"/>
                </a:solidFill>
                <a:latin typeface="Times New Roman" pitchFamily="18" charset="0"/>
                <a:ea typeface="+mn-ea"/>
                <a:cs typeface="Times New Roman" pitchFamily="18" charset="0"/>
              </a:rPr>
            </a:br>
            <a:endParaRPr lang="az-Latn-AZ" sz="3200" dirty="0" smtClean="0">
              <a:solidFill>
                <a:schemeClr val="bg1"/>
              </a:solidFill>
              <a:latin typeface="Times New Roman" pitchFamily="18" charset="0"/>
              <a:cs typeface="Times New Roman" pitchFamily="18" charset="0"/>
            </a:endParaRPr>
          </a:p>
        </p:txBody>
      </p:sp>
      <p:sp>
        <p:nvSpPr>
          <p:cNvPr id="36867" name="Содержимое 2"/>
          <p:cNvSpPr>
            <a:spLocks noGrp="1"/>
          </p:cNvSpPr>
          <p:nvPr>
            <p:ph idx="1"/>
          </p:nvPr>
        </p:nvSpPr>
        <p:spPr>
          <a:xfrm>
            <a:off x="653144" y="1998616"/>
            <a:ext cx="8216536" cy="4249783"/>
          </a:xfrm>
        </p:spPr>
        <p:txBody>
          <a:bodyPr/>
          <a:lstStyle/>
          <a:p>
            <a:pPr algn="just"/>
            <a:r>
              <a:rPr lang="az-Latn-AZ" sz="2400" dirty="0" smtClean="0">
                <a:solidFill>
                  <a:schemeClr val="bg1"/>
                </a:solidFill>
                <a:latin typeface="Times New Roman" pitchFamily="18" charset="0"/>
                <a:cs typeface="Times New Roman" pitchFamily="18" charset="0"/>
              </a:rPr>
              <a:t>1. məlumatın aktuallığı;</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2. mübahisəli anların olmaması;</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3. dinləyicilərin marağını oyadan ünsürlərin mövcudluğu;</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4. dinləyicilərin informasiya-intellektual tələblərinin təmin edilməsi (natiqin və auditoriyanın bütün suallarına cavab verilməsi).</a:t>
            </a:r>
            <a:endParaRPr lang="ru-RU" sz="2400" dirty="0" smtClean="0">
              <a:solidFill>
                <a:schemeClr val="bg1"/>
              </a:solidFill>
              <a:latin typeface="Times New Roman" pitchFamily="18" charset="0"/>
              <a:cs typeface="Times New Roman" pitchFamily="18" charset="0"/>
            </a:endParaRPr>
          </a:p>
          <a:p>
            <a:pPr>
              <a:buNone/>
            </a:pPr>
            <a:endParaRPr lang="az-Latn-AZ"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25189" y="374341"/>
            <a:ext cx="5512526" cy="696813"/>
          </a:xfrm>
          <a:solidFill>
            <a:schemeClr val="accent4"/>
          </a:solidFill>
        </p:spPr>
        <p:txBody>
          <a:bodyPr/>
          <a:lstStyle/>
          <a:p>
            <a:pPr algn="ctr" eaLnBrk="1" hangingPunct="1"/>
            <a:r>
              <a:rPr lang="az-Latn-AZ" sz="3200" b="1" i="1" dirty="0" smtClean="0">
                <a:solidFill>
                  <a:schemeClr val="bg1"/>
                </a:solidFill>
                <a:latin typeface="Times New Roman" pitchFamily="18" charset="0"/>
                <a:cs typeface="Times New Roman" pitchFamily="18" charset="0"/>
              </a:rPr>
              <a:t>DİALOJİ NİTQ</a:t>
            </a:r>
            <a:endParaRPr lang="ru-RU" sz="3200" b="1" i="1" dirty="0" smtClean="0">
              <a:solidFill>
                <a:schemeClr val="bg1"/>
              </a:solidFill>
              <a:latin typeface="Times New Roman" pitchFamily="18" charset="0"/>
              <a:cs typeface="Times New Roman" pitchFamily="18" charset="0"/>
            </a:endParaRPr>
          </a:p>
        </p:txBody>
      </p:sp>
      <p:sp>
        <p:nvSpPr>
          <p:cNvPr id="37891" name="Rectangle 3"/>
          <p:cNvSpPr>
            <a:spLocks noGrp="1" noChangeArrowheads="1"/>
          </p:cNvSpPr>
          <p:nvPr>
            <p:ph type="body" idx="1"/>
          </p:nvPr>
        </p:nvSpPr>
        <p:spPr>
          <a:xfrm>
            <a:off x="609600" y="1214846"/>
            <a:ext cx="7855131" cy="4219304"/>
          </a:xfrm>
        </p:spPr>
        <p:txBody>
          <a:bodyPr/>
          <a:lstStyle/>
          <a:p>
            <a:pPr algn="just" eaLnBrk="1" hangingPunct="1">
              <a:buFontTx/>
              <a:buNone/>
            </a:pPr>
            <a:r>
              <a:rPr lang="az-Latn-AZ" sz="2400"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Bu nitq fəaliyyətinin bir forması olaraq müəyyən situasiyada iki və daha artıq şəxs arasında bir-birini izləyən, növbələşən canlı ünsiyyət, danışıqdır. Burada danışan, daha doğrusu, fikri ifadə edən şəxs əvvəlcə daxilən öz-özünə düşünür, sonra isə  xarici nitqə keçir, demək istədiyini sözlə ifadə edir.</a:t>
            </a:r>
          </a:p>
          <a:p>
            <a:pPr algn="just" eaLnBrk="1" hangingPunct="1">
              <a:buFontTx/>
              <a:buNone/>
            </a:pPr>
            <a:r>
              <a:rPr lang="az-Latn-AZ" sz="2400" dirty="0" smtClean="0">
                <a:solidFill>
                  <a:schemeClr val="bg1"/>
                </a:solidFill>
                <a:latin typeface="Times New Roman" pitchFamily="18" charset="0"/>
                <a:cs typeface="Times New Roman" pitchFamily="18" charset="0"/>
              </a:rPr>
              <a:t>	Fikri qəbul edən (dinləyən, eşidən) əvvəlcə  dinləyir, sonra düşünür, daxili nitqdən  xarici nitqə keçərək müsahibinə müvafiq  cavab verir. </a:t>
            </a:r>
            <a:endParaRPr lang="en-US" sz="2400" dirty="0" smtClean="0">
              <a:solidFill>
                <a:schemeClr val="bg1"/>
              </a:solidFill>
              <a:latin typeface="Times New Roman" pitchFamily="18" charset="0"/>
              <a:cs typeface="Times New Roman" pitchFamily="18" charset="0"/>
            </a:endParaRPr>
          </a:p>
        </p:txBody>
      </p:sp>
      <p:pic>
        <p:nvPicPr>
          <p:cNvPr id="5" name="Рисунок 4" descr="images.jpg"/>
          <p:cNvPicPr>
            <a:picLocks noChangeAspect="1"/>
          </p:cNvPicPr>
          <p:nvPr/>
        </p:nvPicPr>
        <p:blipFill>
          <a:blip r:embed="rId2"/>
          <a:stretch>
            <a:fillRect/>
          </a:stretch>
        </p:blipFill>
        <p:spPr>
          <a:xfrm>
            <a:off x="8780417" y="3219585"/>
            <a:ext cx="2959146" cy="2959146"/>
          </a:xfrm>
          <a:prstGeom prst="rect">
            <a:avLst/>
          </a:prstGeom>
        </p:spPr>
      </p:pic>
    </p:spTree>
  </p:cSld>
  <p:clrMapOvr>
    <a:masterClrMapping/>
  </p:clrMapOvr>
  <p:transition spd="slow">
    <p:comb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3"/>
          <p:cNvSpPr>
            <a:spLocks noGrp="1"/>
          </p:cNvSpPr>
          <p:nvPr>
            <p:ph type="title"/>
          </p:nvPr>
        </p:nvSpPr>
        <p:spPr>
          <a:xfrm>
            <a:off x="646111" y="452718"/>
            <a:ext cx="2541225" cy="958071"/>
          </a:xfrm>
          <a:solidFill>
            <a:schemeClr val="accent4"/>
          </a:solidFill>
        </p:spPr>
        <p:txBody>
          <a:bodyPr/>
          <a:lstStyle/>
          <a:p>
            <a:r>
              <a:rPr lang="az-Latn-AZ" sz="3200" dirty="0" smtClean="0">
                <a:solidFill>
                  <a:schemeClr val="bg1"/>
                </a:solidFill>
                <a:latin typeface="Times New Roman" pitchFamily="18" charset="0"/>
                <a:cs typeface="Times New Roman" pitchFamily="18" charset="0"/>
              </a:rPr>
              <a:t>Diskussiya</a:t>
            </a:r>
          </a:p>
        </p:txBody>
      </p:sp>
      <p:sp>
        <p:nvSpPr>
          <p:cNvPr id="45059" name="Содержимое 4"/>
          <p:cNvSpPr>
            <a:spLocks noGrp="1"/>
          </p:cNvSpPr>
          <p:nvPr>
            <p:ph sz="half" idx="1"/>
          </p:nvPr>
        </p:nvSpPr>
        <p:spPr>
          <a:xfrm>
            <a:off x="3509555" y="3351438"/>
            <a:ext cx="6222274" cy="2748915"/>
          </a:xfrm>
        </p:spPr>
        <p:txBody>
          <a:bodyPr>
            <a:normAutofit/>
          </a:bodyPr>
          <a:lstStyle/>
          <a:p>
            <a:pPr algn="ctr">
              <a:buFontTx/>
              <a:buNone/>
            </a:pPr>
            <a:r>
              <a:rPr lang="az-Latn-AZ" sz="2400" i="1" dirty="0" smtClean="0">
                <a:latin typeface="Times New Roman" pitchFamily="18" charset="0"/>
                <a:cs typeface="Times New Roman" pitchFamily="18" charset="0"/>
              </a:rPr>
              <a:t>     </a:t>
            </a:r>
            <a:r>
              <a:rPr lang="az-Latn-AZ" sz="2400" i="1" dirty="0" smtClean="0">
                <a:solidFill>
                  <a:schemeClr val="bg1"/>
                </a:solidFill>
                <a:latin typeface="Times New Roman" pitchFamily="18" charset="0"/>
                <a:cs typeface="Times New Roman" pitchFamily="18" charset="0"/>
              </a:rPr>
              <a:t>Dinləməyi bacarmırıq.</a:t>
            </a:r>
          </a:p>
          <a:p>
            <a:pPr algn="ctr">
              <a:buFontTx/>
              <a:buNone/>
            </a:pPr>
            <a:r>
              <a:rPr lang="az-Latn-AZ" sz="2400" i="1" dirty="0" smtClean="0">
                <a:solidFill>
                  <a:schemeClr val="bg1"/>
                </a:solidFill>
                <a:latin typeface="Times New Roman" pitchFamily="18" charset="0"/>
                <a:cs typeface="Times New Roman" pitchFamily="18" charset="0"/>
              </a:rPr>
              <a:t>Ən böyük səhvimiz ondadır ki, biz anlamaq üçün dinləmirik, dinləyirik ki,cavab verək. </a:t>
            </a:r>
          </a:p>
          <a:p>
            <a:pPr algn="ctr">
              <a:buFontTx/>
              <a:buNone/>
            </a:pPr>
            <a:r>
              <a:rPr lang="az-Latn-AZ" sz="2400" i="1" dirty="0" smtClean="0">
                <a:solidFill>
                  <a:schemeClr val="bg1"/>
                </a:solidFill>
                <a:latin typeface="Times New Roman" pitchFamily="18" charset="0"/>
                <a:cs typeface="Times New Roman" pitchFamily="18" charset="0"/>
              </a:rPr>
              <a:t>Bu, nə qədər doğrudur?</a:t>
            </a:r>
          </a:p>
        </p:txBody>
      </p:sp>
      <p:pic>
        <p:nvPicPr>
          <p:cNvPr id="7" name="Содержимое 6" descr="15690614_303.jpg"/>
          <p:cNvPicPr>
            <a:picLocks noGrp="1" noChangeAspect="1"/>
          </p:cNvPicPr>
          <p:nvPr>
            <p:ph sz="half" idx="2"/>
          </p:nvPr>
        </p:nvPicPr>
        <p:blipFill>
          <a:blip r:embed="rId2"/>
          <a:stretch>
            <a:fillRect/>
          </a:stretch>
        </p:blipFill>
        <p:spPr>
          <a:xfrm>
            <a:off x="4558938" y="1071547"/>
            <a:ext cx="4114800" cy="2073481"/>
          </a:xfrm>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Содержимое 2"/>
          <p:cNvSpPr>
            <a:spLocks noGrp="1"/>
          </p:cNvSpPr>
          <p:nvPr>
            <p:ph idx="1"/>
          </p:nvPr>
        </p:nvSpPr>
        <p:spPr>
          <a:xfrm>
            <a:off x="476251" y="714375"/>
            <a:ext cx="8458743" cy="5572125"/>
          </a:xfrm>
        </p:spPr>
        <p:txBody>
          <a:bodyPr/>
          <a:lstStyle/>
          <a:p>
            <a:pPr algn="just">
              <a:buFontTx/>
              <a:buNone/>
            </a:pPr>
            <a:r>
              <a:rPr lang="az-Latn-AZ" sz="2400"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Dialoji nitqdə həmsöhbətlərdən birinin ifadə etdiyi fikir digəri tərəfindən qavranılır. Burada monoloji nitqdən fərqli olaraq, söhbətə öncədən hazırlıq görülmür. Bu səbəbdən dialoji nitqdə tərəflər daha fəal olurlar. Dialoji nitqin bütün formalarında (dialoji söhbət, danışıq formalarında) onun iştirakçıları hadisəni təfərrüatı ilə danışır, onlara öz münasibətini bildirir, dediklərinin daha inandırıcı olması üçün sübutlar, dəlillər gətirirlər. Qarşılıqlı söhbət zamanı tərəflərin işlətdikləri müxtəlif formalar (müraciətlər, ara sözlər, ritorik suallar və s.) ümumi bir bütövlük, fikri vəhdət yaradır. Dialoq zamanı leksik təkrarlara, suala sualla cavabvermə, cümlədə söz düzümünün pozulması, fikrin elliptik qurulması, pauzalar və s. özünü göstərə bilir.</a:t>
            </a:r>
          </a:p>
        </p:txBody>
      </p:sp>
    </p:spTree>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a:xfrm>
            <a:off x="789804" y="766227"/>
            <a:ext cx="2018712" cy="618436"/>
          </a:xfrm>
          <a:solidFill>
            <a:schemeClr val="accent4"/>
          </a:solidFill>
        </p:spPr>
        <p:txBody>
          <a:bodyPr/>
          <a:lstStyle/>
          <a:p>
            <a:r>
              <a:rPr lang="az-Latn-AZ" sz="3200" dirty="0" smtClean="0">
                <a:solidFill>
                  <a:schemeClr val="bg1"/>
                </a:solidFill>
                <a:latin typeface="Times New Roman" pitchFamily="18" charset="0"/>
                <a:cs typeface="Times New Roman" pitchFamily="18" charset="0"/>
              </a:rPr>
              <a:t>TAPŞIRIQ</a:t>
            </a:r>
          </a:p>
        </p:txBody>
      </p:sp>
      <p:pic>
        <p:nvPicPr>
          <p:cNvPr id="39939" name="Содержимое 3" descr="how-to-converse-in-english1.jpg"/>
          <p:cNvPicPr>
            <a:picLocks noGrp="1" noChangeAspect="1"/>
          </p:cNvPicPr>
          <p:nvPr>
            <p:ph idx="1"/>
          </p:nvPr>
        </p:nvPicPr>
        <p:blipFill>
          <a:blip r:embed="rId2"/>
          <a:srcRect/>
          <a:stretch>
            <a:fillRect/>
          </a:stretch>
        </p:blipFill>
        <p:spPr>
          <a:xfrm>
            <a:off x="2655313" y="2975259"/>
            <a:ext cx="3786595" cy="2612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0" name="Прямоугольник 4"/>
          <p:cNvSpPr>
            <a:spLocks noChangeArrowheads="1"/>
          </p:cNvSpPr>
          <p:nvPr/>
        </p:nvSpPr>
        <p:spPr bwMode="auto">
          <a:xfrm>
            <a:off x="7810500" y="2000250"/>
            <a:ext cx="2667000" cy="369888"/>
          </a:xfrm>
          <a:prstGeom prst="rect">
            <a:avLst/>
          </a:prstGeom>
          <a:noFill/>
          <a:ln w="9525">
            <a:noFill/>
            <a:miter lim="800000"/>
            <a:headEnd/>
            <a:tailEnd/>
          </a:ln>
        </p:spPr>
        <p:txBody>
          <a:bodyPr>
            <a:spAutoFit/>
          </a:bodyPr>
          <a:lstStyle/>
          <a:p>
            <a:endParaRPr lang="az-Latn-AZ"/>
          </a:p>
        </p:txBody>
      </p:sp>
      <p:sp>
        <p:nvSpPr>
          <p:cNvPr id="6" name="Овальная выноска 5"/>
          <p:cNvSpPr/>
          <p:nvPr/>
        </p:nvSpPr>
        <p:spPr>
          <a:xfrm>
            <a:off x="6451900" y="765714"/>
            <a:ext cx="4332642" cy="2743968"/>
          </a:xfrm>
          <a:prstGeom prst="wedgeEllipse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2800" dirty="0" smtClean="0">
                <a:solidFill>
                  <a:schemeClr val="bg1"/>
                </a:solidFill>
                <a:latin typeface="Times New Roman" pitchFamily="18" charset="0"/>
                <a:cs typeface="Times New Roman" pitchFamily="18" charset="0"/>
              </a:rPr>
              <a:t>(Cütlərlə iş) Peşənizlə bağlı ekspromt dialoqda iştirak edin. </a:t>
            </a:r>
          </a:p>
          <a:p>
            <a:pPr algn="ctr"/>
            <a:endParaRPr lang="az-Latn-AZ" dirty="0"/>
          </a:p>
        </p:txBody>
      </p:sp>
    </p:spTree>
  </p:cSld>
  <p:clrMapOvr>
    <a:masterClrMapping/>
  </p:clrMapOvr>
  <p:transition spd="slow">
    <p:plu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Содержимое 2"/>
          <p:cNvSpPr>
            <a:spLocks noGrp="1"/>
          </p:cNvSpPr>
          <p:nvPr>
            <p:ph idx="1"/>
          </p:nvPr>
        </p:nvSpPr>
        <p:spPr>
          <a:xfrm>
            <a:off x="609600" y="1907176"/>
            <a:ext cx="8207829" cy="3593511"/>
          </a:xfrm>
        </p:spPr>
        <p:txBody>
          <a:bodyPr/>
          <a:lstStyle/>
          <a:p>
            <a:pPr algn="just">
              <a:buFontTx/>
              <a:buNone/>
            </a:pPr>
            <a:r>
              <a:rPr lang="az-Latn-AZ"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Nitqin dialoji forması </a:t>
            </a:r>
            <a:r>
              <a:rPr lang="az-Latn-AZ" sz="2400" i="1" u="sng" dirty="0" smtClean="0">
                <a:solidFill>
                  <a:schemeClr val="bg1"/>
                </a:solidFill>
                <a:latin typeface="Times New Roman" pitchFamily="18" charset="0"/>
                <a:cs typeface="Times New Roman" pitchFamily="18" charset="0"/>
              </a:rPr>
              <a:t>mükalimə</a:t>
            </a:r>
            <a:r>
              <a:rPr lang="az-Latn-AZ" sz="2400" dirty="0" smtClean="0">
                <a:solidFill>
                  <a:schemeClr val="bg1"/>
                </a:solidFill>
                <a:latin typeface="Times New Roman" pitchFamily="18" charset="0"/>
                <a:cs typeface="Times New Roman" pitchFamily="18" charset="0"/>
              </a:rPr>
              <a:t> də adlanır. O, danışıq dili üçün səciyyəvi, yığcam və ixtisar olunmuş nitqdir. Orada ifadələr bir qədər qısa, sintaktik quruluşlar sadədir. Yarımçıq cümlələrdən daha çox işlədilir. Nitqin bu növündə digər vasitələrdən də – jest, mimika, əl-qol hərəkəti və s. geniş istifadə olunur. Dialoji nitqdə intonasiya mühüm rol oynayır.</a:t>
            </a:r>
            <a:endParaRPr lang="ru-RU" sz="2400" dirty="0" smtClean="0">
              <a:solidFill>
                <a:schemeClr val="bg1"/>
              </a:solidFill>
              <a:latin typeface="Times New Roman" pitchFamily="18" charset="0"/>
              <a:cs typeface="Times New Roman" pitchFamily="18" charset="0"/>
            </a:endParaRPr>
          </a:p>
          <a:p>
            <a:pPr algn="just">
              <a:buFontTx/>
              <a:buNone/>
            </a:pPr>
            <a:endParaRPr lang="az-Latn-AZ" dirty="0" smtClean="0">
              <a:latin typeface="Times New Roman" pitchFamily="18" charset="0"/>
              <a:cs typeface="Times New Roman" pitchFamily="18" charset="0"/>
            </a:endParaRPr>
          </a:p>
        </p:txBody>
      </p:sp>
    </p:spTree>
  </p:cSld>
  <p:clrMapOvr>
    <a:masterClrMapping/>
  </p:clrMapOvr>
  <p:transition spd="slow">
    <p:whee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p:cNvSpPr>
            <a:spLocks noGrp="1"/>
          </p:cNvSpPr>
          <p:nvPr>
            <p:ph type="title"/>
          </p:nvPr>
        </p:nvSpPr>
        <p:spPr>
          <a:xfrm>
            <a:off x="381000" y="500063"/>
            <a:ext cx="10972800" cy="785812"/>
          </a:xfrm>
        </p:spPr>
        <p:txBody>
          <a:bodyPr/>
          <a:lstStyle/>
          <a:p>
            <a:pPr eaLnBrk="1" hangingPunct="1"/>
            <a:r>
              <a:rPr lang="az-Latn-AZ" sz="3200" dirty="0" smtClean="0">
                <a:solidFill>
                  <a:schemeClr val="bg1"/>
                </a:solidFill>
                <a:latin typeface="Times New Roman" pitchFamily="18" charset="0"/>
                <a:cs typeface="Times New Roman" pitchFamily="18" charset="0"/>
              </a:rPr>
              <a:t>Dialoji nitqin 5 forması vardır. </a:t>
            </a:r>
            <a:r>
              <a:rPr lang="ru-RU" dirty="0" smtClean="0">
                <a:solidFill>
                  <a:schemeClr val="bg1"/>
                </a:solidFill>
                <a:latin typeface="Times New Roman" pitchFamily="18" charset="0"/>
                <a:cs typeface="Times New Roman" pitchFamily="18" charset="0"/>
              </a:rPr>
              <a:t/>
            </a:r>
            <a:br>
              <a:rPr lang="ru-RU" dirty="0" smtClean="0">
                <a:solidFill>
                  <a:schemeClr val="bg1"/>
                </a:solidFill>
                <a:latin typeface="Times New Roman" pitchFamily="18" charset="0"/>
                <a:cs typeface="Times New Roman" pitchFamily="18" charset="0"/>
              </a:rPr>
            </a:br>
            <a:endParaRPr lang="az-Latn-AZ" dirty="0" smtClean="0">
              <a:solidFill>
                <a:schemeClr val="bg1"/>
              </a:solidFill>
              <a:latin typeface="Times New Roman" pitchFamily="18" charset="0"/>
              <a:cs typeface="Times New Roman" pitchFamily="18" charset="0"/>
            </a:endParaRPr>
          </a:p>
        </p:txBody>
      </p:sp>
      <p:graphicFrame>
        <p:nvGraphicFramePr>
          <p:cNvPr id="5" name="Содержимое 4"/>
          <p:cNvGraphicFramePr>
            <a:graphicFrameLocks noGrp="1"/>
          </p:cNvGraphicFramePr>
          <p:nvPr>
            <p:ph idx="1"/>
          </p:nvPr>
        </p:nvGraphicFramePr>
        <p:xfrm>
          <a:off x="274320" y="1580607"/>
          <a:ext cx="8974183" cy="4545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1DD8018-5064-46E6-B5A7-23EC44A1C203}"/>
              </a:ext>
            </a:extLst>
          </p:cNvPr>
          <p:cNvSpPr>
            <a:spLocks noGrp="1"/>
          </p:cNvSpPr>
          <p:nvPr>
            <p:ph type="title"/>
          </p:nvPr>
        </p:nvSpPr>
        <p:spPr>
          <a:xfrm>
            <a:off x="2442754" y="3749039"/>
            <a:ext cx="4611189" cy="1254035"/>
          </a:xfrm>
        </p:spPr>
        <p:txBody>
          <a:bodyPr/>
          <a:lstStyle/>
          <a:p>
            <a:pPr algn="r"/>
            <a:r>
              <a:rPr lang="ru-RU" dirty="0" smtClean="0">
                <a:solidFill>
                  <a:srgbClr val="FF0000"/>
                </a:solidFill>
                <a:latin typeface="Times New Roman" pitchFamily="18" charset="0"/>
                <a:cs typeface="Times New Roman" pitchFamily="18" charset="0"/>
              </a:rPr>
              <a:t/>
            </a:r>
            <a:br>
              <a:rPr lang="ru-RU" dirty="0" smtClean="0">
                <a:solidFill>
                  <a:srgbClr val="FF0000"/>
                </a:solidFill>
                <a:latin typeface="Times New Roman" pitchFamily="18" charset="0"/>
                <a:cs typeface="Times New Roman" pitchFamily="18" charset="0"/>
              </a:rPr>
            </a:br>
            <a:r>
              <a:rPr lang="az-Latn-AZ" sz="3200" b="1" i="1" dirty="0" smtClean="0">
                <a:solidFill>
                  <a:schemeClr val="bg1"/>
                </a:solidFill>
                <a:latin typeface="Times New Roman" pitchFamily="18" charset="0"/>
                <a:cs typeface="Times New Roman" pitchFamily="18" charset="0"/>
              </a:rPr>
              <a:t>Fransız dilçisi Pellissier</a:t>
            </a:r>
            <a:endParaRPr lang="ru-RU" sz="3200" b="1" dirty="0">
              <a:solidFill>
                <a:schemeClr val="bg1"/>
              </a:solidFill>
              <a:latin typeface="Arial" panose="020B0604020202020204" pitchFamily="34" charset="0"/>
              <a:cs typeface="Arial" panose="020B0604020202020204" pitchFamily="34" charset="0"/>
            </a:endParaRPr>
          </a:p>
        </p:txBody>
      </p:sp>
      <p:sp>
        <p:nvSpPr>
          <p:cNvPr id="4" name="Текст 3">
            <a:extLst>
              <a:ext uri="{FF2B5EF4-FFF2-40B4-BE49-F238E27FC236}">
                <a16:creationId xmlns:a16="http://schemas.microsoft.com/office/drawing/2014/main" xmlns="" id="{AB545551-A4DD-4F5D-B96B-1EEB1D10E164}"/>
              </a:ext>
            </a:extLst>
          </p:cNvPr>
          <p:cNvSpPr>
            <a:spLocks noGrp="1"/>
          </p:cNvSpPr>
          <p:nvPr>
            <p:ph type="body" sz="half" idx="2"/>
          </p:nvPr>
        </p:nvSpPr>
        <p:spPr>
          <a:xfrm>
            <a:off x="482942" y="1998618"/>
            <a:ext cx="6845321" cy="1711234"/>
          </a:xfrm>
        </p:spPr>
        <p:txBody>
          <a:bodyPr>
            <a:noAutofit/>
          </a:bodyPr>
          <a:lstStyle/>
          <a:p>
            <a:pPr algn="ctr"/>
            <a:r>
              <a:rPr lang="az-Latn-AZ" sz="3200" b="1" i="1" dirty="0" smtClean="0">
                <a:solidFill>
                  <a:schemeClr val="bg1"/>
                </a:solidFill>
                <a:latin typeface="Times New Roman" pitchFamily="18" charset="0"/>
                <a:cs typeface="Times New Roman" pitchFamily="18" charset="0"/>
              </a:rPr>
              <a:t>Düşünmək ustalığından sonra ən mürəkkəb olanı danışmaq ustalığıdır.</a:t>
            </a:r>
            <a:endParaRPr lang="ru-RU" sz="3200" b="1" dirty="0" smtClean="0">
              <a:solidFill>
                <a:schemeClr val="bg1"/>
              </a:solidFill>
              <a:latin typeface="Times New Roman" pitchFamily="18" charset="0"/>
              <a:cs typeface="Times New Roman" pitchFamily="18" charset="0"/>
            </a:endParaRPr>
          </a:p>
          <a:p>
            <a:endParaRPr lang="ru-RU" sz="3200" b="1" dirty="0">
              <a:solidFill>
                <a:schemeClr val="bg1"/>
              </a:solidFill>
              <a:latin typeface="Arial" panose="020B0604020202020204" pitchFamily="34" charset="0"/>
              <a:cs typeface="Arial" panose="020B0604020202020204" pitchFamily="34" charset="0"/>
            </a:endParaRPr>
          </a:p>
        </p:txBody>
      </p:sp>
      <p:pic>
        <p:nvPicPr>
          <p:cNvPr id="6" name="Содержимое 6" descr="images (1).png"/>
          <p:cNvPicPr>
            <a:picLocks noGrp="1" noChangeAspect="1"/>
          </p:cNvPicPr>
          <p:nvPr>
            <p:ph idx="1"/>
          </p:nvPr>
        </p:nvPicPr>
        <p:blipFill>
          <a:blip r:embed="rId2"/>
          <a:srcRect/>
          <a:stretch>
            <a:fillRect/>
          </a:stretch>
        </p:blipFill>
        <p:spPr>
          <a:xfrm>
            <a:off x="7615646" y="2148430"/>
            <a:ext cx="3331029" cy="2815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8935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p:cNvSpPr>
            <a:spLocks noGrp="1"/>
          </p:cNvSpPr>
          <p:nvPr>
            <p:ph type="title"/>
          </p:nvPr>
        </p:nvSpPr>
        <p:spPr>
          <a:xfrm>
            <a:off x="666751" y="642938"/>
            <a:ext cx="2259329" cy="571908"/>
          </a:xfrm>
          <a:solidFill>
            <a:schemeClr val="accent4"/>
          </a:solidFill>
        </p:spPr>
        <p:txBody>
          <a:bodyPr/>
          <a:lstStyle/>
          <a:p>
            <a:r>
              <a:rPr lang="az-Latn-AZ" sz="3200" dirty="0" smtClean="0">
                <a:solidFill>
                  <a:schemeClr val="bg1"/>
                </a:solidFill>
                <a:latin typeface="Times New Roman" pitchFamily="18" charset="0"/>
                <a:cs typeface="Times New Roman" pitchFamily="18" charset="0"/>
              </a:rPr>
              <a:t>TAPŞIRIQ</a:t>
            </a:r>
          </a:p>
        </p:txBody>
      </p:sp>
      <p:sp>
        <p:nvSpPr>
          <p:cNvPr id="43011" name="Содержимое 2"/>
          <p:cNvSpPr>
            <a:spLocks noGrp="1"/>
          </p:cNvSpPr>
          <p:nvPr>
            <p:ph idx="1"/>
          </p:nvPr>
        </p:nvSpPr>
        <p:spPr>
          <a:xfrm>
            <a:off x="496389" y="1500188"/>
            <a:ext cx="8098971" cy="4525962"/>
          </a:xfrm>
        </p:spPr>
        <p:txBody>
          <a:bodyPr/>
          <a:lstStyle/>
          <a:p>
            <a:pPr algn="ctr">
              <a:buNone/>
            </a:pPr>
            <a:endParaRPr lang="az-Latn-AZ" sz="2400" dirty="0" smtClean="0">
              <a:solidFill>
                <a:schemeClr val="bg1"/>
              </a:solidFill>
              <a:latin typeface="Times New Roman" pitchFamily="18" charset="0"/>
              <a:cs typeface="Times New Roman" pitchFamily="18" charset="0"/>
            </a:endParaRPr>
          </a:p>
          <a:p>
            <a:pPr algn="ctr">
              <a:buNone/>
            </a:pPr>
            <a:endParaRPr lang="az-Latn-AZ" sz="2400" dirty="0" smtClean="0">
              <a:solidFill>
                <a:schemeClr val="bg1"/>
              </a:solidFill>
              <a:latin typeface="Times New Roman" pitchFamily="18" charset="0"/>
              <a:cs typeface="Times New Roman" pitchFamily="18" charset="0"/>
            </a:endParaRPr>
          </a:p>
          <a:p>
            <a:pPr algn="ctr">
              <a:buNone/>
            </a:pPr>
            <a:r>
              <a:rPr lang="az-Latn-AZ" sz="2400" dirty="0" smtClean="0">
                <a:solidFill>
                  <a:schemeClr val="bg1"/>
                </a:solidFill>
                <a:latin typeface="Times New Roman" pitchFamily="18" charset="0"/>
                <a:cs typeface="Times New Roman" pitchFamily="18" charset="0"/>
              </a:rPr>
              <a:t>Peşəkar şifahi ünsiyyətin iki formasına aid Venn diaqramını yazın.</a:t>
            </a:r>
          </a:p>
          <a:p>
            <a:pPr>
              <a:buFontTx/>
              <a:buNone/>
            </a:pPr>
            <a:endParaRPr lang="az-Latn-AZ" dirty="0" smtClean="0"/>
          </a:p>
          <a:p>
            <a:pPr>
              <a:buNone/>
            </a:pPr>
            <a:r>
              <a:rPr lang="az-Latn-AZ" sz="2400" dirty="0" smtClean="0">
                <a:solidFill>
                  <a:schemeClr val="bg1"/>
                </a:solidFill>
                <a:latin typeface="Times New Roman" pitchFamily="18" charset="0"/>
                <a:cs typeface="Times New Roman" pitchFamily="18" charset="0"/>
              </a:rPr>
              <a:t>				Monoloji nitq                   Dialoji nitq</a:t>
            </a:r>
          </a:p>
        </p:txBody>
      </p:sp>
      <p:pic>
        <p:nvPicPr>
          <p:cNvPr id="43012" name="Рисунок 6" descr="1 (2).jpg"/>
          <p:cNvPicPr>
            <a:picLocks noChangeAspect="1"/>
          </p:cNvPicPr>
          <p:nvPr/>
        </p:nvPicPr>
        <p:blipFill>
          <a:blip r:embed="rId2"/>
          <a:srcRect/>
          <a:stretch>
            <a:fillRect/>
          </a:stretch>
        </p:blipFill>
        <p:spPr bwMode="auto">
          <a:xfrm>
            <a:off x="2160813" y="4208691"/>
            <a:ext cx="4286251"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p:cNvSpPr>
            <a:spLocks noGrp="1"/>
          </p:cNvSpPr>
          <p:nvPr>
            <p:ph type="title"/>
          </p:nvPr>
        </p:nvSpPr>
        <p:spPr>
          <a:xfrm>
            <a:off x="4225334" y="478844"/>
            <a:ext cx="3925888" cy="709876"/>
          </a:xfrm>
          <a:solidFill>
            <a:schemeClr val="accent4"/>
          </a:solidFill>
        </p:spPr>
        <p:txBody>
          <a:bodyPr/>
          <a:lstStyle/>
          <a:p>
            <a:pPr eaLnBrk="1" hangingPunct="1"/>
            <a:r>
              <a:rPr lang="az-Latn-AZ" sz="3200" b="1" i="1" dirty="0" smtClean="0">
                <a:solidFill>
                  <a:schemeClr val="bg1"/>
                </a:solidFill>
                <a:latin typeface="Times New Roman" pitchFamily="18" charset="0"/>
                <a:cs typeface="Times New Roman" pitchFamily="18" charset="0"/>
              </a:rPr>
              <a:t>POLİOLOJİ NİTQ</a:t>
            </a:r>
          </a:p>
        </p:txBody>
      </p:sp>
      <p:sp>
        <p:nvSpPr>
          <p:cNvPr id="44035" name="Содержимое 2"/>
          <p:cNvSpPr>
            <a:spLocks noGrp="1"/>
          </p:cNvSpPr>
          <p:nvPr>
            <p:ph idx="1"/>
          </p:nvPr>
        </p:nvSpPr>
        <p:spPr>
          <a:xfrm>
            <a:off x="609600" y="1658983"/>
            <a:ext cx="5660571" cy="3913143"/>
          </a:xfrm>
        </p:spPr>
        <p:txBody>
          <a:bodyPr/>
          <a:lstStyle/>
          <a:p>
            <a:pPr algn="just" eaLnBrk="1" hangingPunct="1">
              <a:buFontTx/>
              <a:buNone/>
            </a:pPr>
            <a:r>
              <a:rPr lang="az-Latn-AZ" dirty="0" smtClean="0"/>
              <a:t>	</a:t>
            </a:r>
            <a:r>
              <a:rPr lang="az-Latn-AZ" sz="2400" dirty="0" smtClean="0">
                <a:solidFill>
                  <a:schemeClr val="bg1"/>
                </a:solidFill>
                <a:latin typeface="Times New Roman" pitchFamily="18" charset="0"/>
                <a:cs typeface="Times New Roman" pitchFamily="18" charset="0"/>
              </a:rPr>
              <a:t>Söhbətdə bir neçə adamın iştirak etməsinə isə poliloq deyilir. Poly loqos yunanca </a:t>
            </a:r>
            <a:r>
              <a:rPr lang="az-Latn-AZ" sz="2400" i="1" dirty="0" smtClean="0">
                <a:solidFill>
                  <a:schemeClr val="bg1"/>
                </a:solidFill>
                <a:latin typeface="Times New Roman" pitchFamily="18" charset="0"/>
                <a:cs typeface="Times New Roman" pitchFamily="18" charset="0"/>
              </a:rPr>
              <a:t>(poly</a:t>
            </a:r>
            <a:r>
              <a:rPr lang="az-Latn-AZ" sz="2400" dirty="0" smtClean="0">
                <a:solidFill>
                  <a:schemeClr val="bg1"/>
                </a:solidFill>
                <a:latin typeface="Times New Roman" pitchFamily="18" charset="0"/>
                <a:cs typeface="Times New Roman" pitchFamily="18" charset="0"/>
              </a:rPr>
              <a:t> — çox, </a:t>
            </a:r>
            <a:r>
              <a:rPr lang="az-Latn-AZ" sz="2400" i="1" dirty="0" smtClean="0">
                <a:solidFill>
                  <a:schemeClr val="bg1"/>
                </a:solidFill>
                <a:latin typeface="Times New Roman" pitchFamily="18" charset="0"/>
                <a:cs typeface="Times New Roman" pitchFamily="18" charset="0"/>
              </a:rPr>
              <a:t>loqos</a:t>
            </a:r>
            <a:r>
              <a:rPr lang="az-Latn-AZ" sz="2400" dirty="0" smtClean="0">
                <a:solidFill>
                  <a:schemeClr val="bg1"/>
                </a:solidFill>
                <a:latin typeface="Times New Roman" pitchFamily="18" charset="0"/>
                <a:cs typeface="Times New Roman" pitchFamily="18" charset="0"/>
              </a:rPr>
              <a:t> -nitq) çoxlu adamın iştirak etdiyi nitq deməkdir. Belə nitq özünü daha çox dram əsərlərində göstərir.</a:t>
            </a:r>
            <a:endParaRPr lang="ru-RU" sz="2400" dirty="0" smtClean="0">
              <a:solidFill>
                <a:schemeClr val="bg1"/>
              </a:solidFill>
              <a:latin typeface="Times New Roman" pitchFamily="18" charset="0"/>
              <a:cs typeface="Times New Roman" pitchFamily="18" charset="0"/>
            </a:endParaRPr>
          </a:p>
          <a:p>
            <a:pPr eaLnBrk="1" hangingPunct="1"/>
            <a:endParaRPr lang="az-Latn-AZ" dirty="0" smtClean="0"/>
          </a:p>
        </p:txBody>
      </p:sp>
      <p:pic>
        <p:nvPicPr>
          <p:cNvPr id="5" name="Рисунок 4" descr="dram.jpg"/>
          <p:cNvPicPr>
            <a:picLocks noChangeAspect="1"/>
          </p:cNvPicPr>
          <p:nvPr/>
        </p:nvPicPr>
        <p:blipFill>
          <a:blip r:embed="rId2"/>
          <a:stretch>
            <a:fillRect/>
          </a:stretch>
        </p:blipFill>
        <p:spPr>
          <a:xfrm>
            <a:off x="6592513" y="3278779"/>
            <a:ext cx="4944168" cy="3082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Заголовок 4"/>
          <p:cNvSpPr>
            <a:spLocks noGrp="1"/>
          </p:cNvSpPr>
          <p:nvPr>
            <p:ph type="title"/>
          </p:nvPr>
        </p:nvSpPr>
        <p:spPr>
          <a:xfrm>
            <a:off x="571500" y="500063"/>
            <a:ext cx="10972800" cy="1143000"/>
          </a:xfrm>
        </p:spPr>
        <p:txBody>
          <a:bodyPr/>
          <a:lstStyle/>
          <a:p>
            <a:r>
              <a:rPr lang="az-Latn-AZ" sz="3200" b="1" dirty="0" smtClean="0">
                <a:solidFill>
                  <a:schemeClr val="bg1"/>
                </a:solidFill>
                <a:latin typeface="Times New Roman" pitchFamily="18" charset="0"/>
                <a:cs typeface="Times New Roman" pitchFamily="18" charset="0"/>
              </a:rPr>
              <a:t>Seminar dərsi üçün tapşırıqlar:</a:t>
            </a:r>
            <a:r>
              <a:rPr lang="ru-RU" sz="3200" dirty="0" smtClean="0">
                <a:solidFill>
                  <a:schemeClr val="bg1"/>
                </a:solidFill>
                <a:latin typeface="Times New Roman" pitchFamily="18" charset="0"/>
                <a:cs typeface="Times New Roman" pitchFamily="18" charset="0"/>
              </a:rPr>
              <a:t/>
            </a:r>
            <a:br>
              <a:rPr lang="ru-RU" sz="3200" dirty="0" smtClean="0">
                <a:solidFill>
                  <a:schemeClr val="bg1"/>
                </a:solidFill>
                <a:latin typeface="Times New Roman" pitchFamily="18" charset="0"/>
                <a:cs typeface="Times New Roman" pitchFamily="18" charset="0"/>
              </a:rPr>
            </a:br>
            <a:endParaRPr lang="az-Latn-AZ" sz="3200" dirty="0" smtClean="0">
              <a:solidFill>
                <a:schemeClr val="bg1"/>
              </a:solidFill>
            </a:endParaRPr>
          </a:p>
        </p:txBody>
      </p:sp>
      <p:sp>
        <p:nvSpPr>
          <p:cNvPr id="46083" name="Содержимое 5"/>
          <p:cNvSpPr>
            <a:spLocks noGrp="1"/>
          </p:cNvSpPr>
          <p:nvPr>
            <p:ph idx="1"/>
          </p:nvPr>
        </p:nvSpPr>
        <p:spPr>
          <a:xfrm>
            <a:off x="609600" y="1143001"/>
            <a:ext cx="9200606" cy="4983163"/>
          </a:xfrm>
        </p:spPr>
        <p:txBody>
          <a:bodyPr>
            <a:normAutofit lnSpcReduction="10000"/>
          </a:bodyPr>
          <a:lstStyle/>
          <a:p>
            <a:r>
              <a:rPr lang="az-Latn-AZ" sz="2300" dirty="0" smtClean="0">
                <a:solidFill>
                  <a:schemeClr val="bg1"/>
                </a:solidFill>
                <a:latin typeface="Times New Roman" pitchFamily="18" charset="0"/>
                <a:cs typeface="Times New Roman" pitchFamily="18" charset="0"/>
              </a:rPr>
              <a:t>1. Nitq ünsiyyətinin n</a:t>
            </a:r>
            <a:r>
              <a:rPr lang="az-Latn-AZ" sz="2300" b="1" dirty="0" smtClean="0">
                <a:solidFill>
                  <a:schemeClr val="bg1"/>
                </a:solidFill>
                <a:latin typeface="Times New Roman" pitchFamily="18" charset="0"/>
                <a:cs typeface="Times New Roman" pitchFamily="18" charset="0"/>
              </a:rPr>
              <a:t>ö</a:t>
            </a:r>
            <a:r>
              <a:rPr lang="az-Latn-AZ" sz="2300" dirty="0" smtClean="0">
                <a:solidFill>
                  <a:schemeClr val="bg1"/>
                </a:solidFill>
                <a:latin typeface="Times New Roman" pitchFamily="18" charset="0"/>
                <a:cs typeface="Times New Roman" pitchFamily="18" charset="0"/>
              </a:rPr>
              <a:t>vlərini sadalayın.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2. "Mənim sevimli peşəm" mövzusunda monoloji nitq hazırlayın.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3.  "Əsəbi insanla ünsiyyət" situasiyasına uyğun dialoq hazırlayın</a:t>
            </a:r>
            <a:r>
              <a:rPr lang="en-US" sz="2300" dirty="0" smtClean="0">
                <a:solidFill>
                  <a:schemeClr val="bg1"/>
                </a:solidFill>
                <a:latin typeface="Times New Roman" pitchFamily="18" charset="0"/>
                <a:cs typeface="Times New Roman" pitchFamily="18" charset="0"/>
              </a:rPr>
              <a:t> (c</a:t>
            </a:r>
            <a:r>
              <a:rPr lang="az-Latn-AZ" sz="2300" dirty="0" smtClean="0">
                <a:solidFill>
                  <a:schemeClr val="bg1"/>
                </a:solidFill>
                <a:latin typeface="Times New Roman" pitchFamily="18" charset="0"/>
                <a:cs typeface="Times New Roman" pitchFamily="18" charset="0"/>
              </a:rPr>
              <a:t>ütlərlə iş). </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4.  İstənilən mövzuda çıxış hazırlayın.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5.  Kommunikativ rolları  sadalayın.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6. Kommunikativ rollara uyğun nümunələr yazın.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7. Akademik natiqlərdən birinin nitqindən video reportaj hazırlayın.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8. Monoloji nitqin xüsusiyyətlərini sadalayın.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9. Diloloji nitqin xüsusiyyətlərini sadalayın.</a:t>
            </a:r>
            <a:endParaRPr lang="ru-RU" sz="2300" dirty="0" smtClean="0">
              <a:solidFill>
                <a:schemeClr val="bg1"/>
              </a:solidFill>
              <a:latin typeface="Times New Roman" pitchFamily="18" charset="0"/>
              <a:cs typeface="Times New Roman" pitchFamily="18" charset="0"/>
            </a:endParaRPr>
          </a:p>
          <a:p>
            <a:r>
              <a:rPr lang="az-Latn-AZ" sz="2300" dirty="0" smtClean="0">
                <a:solidFill>
                  <a:schemeClr val="bg1"/>
                </a:solidFill>
                <a:latin typeface="Times New Roman" pitchFamily="18" charset="0"/>
                <a:cs typeface="Times New Roman" pitchFamily="18" charset="0"/>
              </a:rPr>
              <a:t>10. Polioloji nitqin xüsusiyyətlərini sadalayın.</a:t>
            </a:r>
            <a:endParaRPr lang="ru-RU" sz="2300" dirty="0" smtClean="0">
              <a:solidFill>
                <a:schemeClr val="bg1"/>
              </a:solidFill>
              <a:latin typeface="Times New Roman" pitchFamily="18" charset="0"/>
              <a:cs typeface="Times New Roman" pitchFamily="18" charset="0"/>
            </a:endParaRPr>
          </a:p>
          <a:p>
            <a:endParaRPr lang="az-Latn-AZ"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600" y="1600202"/>
            <a:ext cx="10972800" cy="1971675"/>
          </a:xfrm>
        </p:spPr>
        <p:txBody>
          <a:bodyPr>
            <a:normAutofit lnSpcReduction="10000"/>
          </a:bodyPr>
          <a:lstStyle/>
          <a:p>
            <a:pPr eaLnBrk="1" hangingPunct="1">
              <a:defRPr/>
            </a:pPr>
            <a:endParaRPr lang="az-Latn-AZ" dirty="0" smtClean="0"/>
          </a:p>
          <a:p>
            <a:pPr eaLnBrk="1" hangingPunct="1">
              <a:defRPr/>
            </a:pPr>
            <a:endParaRPr lang="az-Latn-AZ" dirty="0" smtClean="0"/>
          </a:p>
          <a:p>
            <a:pPr marL="342900" lvl="8" indent="-342900" algn="ctr">
              <a:buFontTx/>
              <a:buChar char="•"/>
              <a:defRPr/>
            </a:pPr>
            <a:r>
              <a:rPr lang="az-Latn-AZ" sz="7600" b="1" dirty="0" smtClean="0">
                <a:latin typeface="Times New Roman" pitchFamily="18" charset="0"/>
                <a:cs typeface="Times New Roman" pitchFamily="18" charset="0"/>
              </a:rPr>
              <a:t>SON</a:t>
            </a:r>
          </a:p>
          <a:p>
            <a:pPr eaLnBrk="1" hangingPunct="1">
              <a:defRPr/>
            </a:pPr>
            <a:endParaRPr lang="az-Latn-AZ"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04949" y="2052918"/>
            <a:ext cx="10829108" cy="2662773"/>
          </a:xfrm>
        </p:spPr>
        <p:txBody>
          <a:bodyPr/>
          <a:lstStyle/>
          <a:p>
            <a:pPr algn="ctr" eaLnBrk="1" hangingPunct="1">
              <a:buFontTx/>
              <a:buNone/>
            </a:pPr>
            <a:r>
              <a:rPr lang="en-US" i="1" dirty="0" smtClean="0"/>
              <a:t>   </a:t>
            </a:r>
          </a:p>
          <a:p>
            <a:pPr algn="just" eaLnBrk="1" hangingPunct="1">
              <a:buFontTx/>
              <a:buNone/>
            </a:pPr>
            <a:r>
              <a:rPr lang="az-Latn-AZ" sz="2400" i="1" dirty="0" smtClean="0">
                <a:solidFill>
                  <a:schemeClr val="bg1"/>
                </a:solidFill>
                <a:latin typeface="Times New Roman" pitchFamily="18" charset="0"/>
                <a:cs typeface="Times New Roman" pitchFamily="18" charset="0"/>
              </a:rPr>
              <a:t>	Ünsiyyət insanlar arasında birgə fəaliyyət tələbatından doğan təmasın çoxplanlı inkişaf prosesi olub, təqdim  və qəbul edilən informasiyanın başa düşülməsinin təmin  olunması nəzərdə tutulur.</a:t>
            </a:r>
            <a:r>
              <a:rPr lang="az-Latn-AZ" sz="2400" dirty="0" smtClean="0">
                <a:solidFill>
                  <a:schemeClr val="bg1"/>
                </a:solidFill>
                <a:latin typeface="Times New Roman" pitchFamily="18" charset="0"/>
                <a:cs typeface="Times New Roman" pitchFamily="18" charset="0"/>
              </a:rPr>
              <a:t> </a:t>
            </a:r>
            <a:endParaRPr lang="en-US" sz="2400" dirty="0" smtClean="0">
              <a:solidFill>
                <a:schemeClr val="bg1"/>
              </a:solidFill>
              <a:latin typeface="Times New Roman" pitchFamily="18" charset="0"/>
              <a:cs typeface="Times New Roman" pitchFamily="18" charset="0"/>
            </a:endParaRPr>
          </a:p>
        </p:txBody>
      </p:sp>
      <p:sp>
        <p:nvSpPr>
          <p:cNvPr id="4" name="Горизонтальный свиток 3"/>
          <p:cNvSpPr/>
          <p:nvPr/>
        </p:nvSpPr>
        <p:spPr>
          <a:xfrm>
            <a:off x="3213463" y="574765"/>
            <a:ext cx="5185954" cy="1449977"/>
          </a:xfrm>
          <a:prstGeom prst="horizontalScroll">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imes New Roman" pitchFamily="18" charset="0"/>
                <a:cs typeface="Times New Roman" pitchFamily="18" charset="0"/>
              </a:rPr>
              <a:t>KOMMUN</a:t>
            </a:r>
            <a:r>
              <a:rPr lang="az-Latn-AZ" b="1" dirty="0" smtClean="0">
                <a:solidFill>
                  <a:schemeClr val="bg1"/>
                </a:solidFill>
                <a:latin typeface="Times New Roman" pitchFamily="18" charset="0"/>
                <a:cs typeface="Times New Roman" pitchFamily="18" charset="0"/>
              </a:rPr>
              <a:t>İKASİYA</a:t>
            </a:r>
            <a:br>
              <a:rPr lang="az-Latn-AZ" b="1" dirty="0" smtClean="0">
                <a:solidFill>
                  <a:schemeClr val="bg1"/>
                </a:solidFill>
                <a:latin typeface="Times New Roman" pitchFamily="18" charset="0"/>
                <a:cs typeface="Times New Roman" pitchFamily="18" charset="0"/>
              </a:rPr>
            </a:br>
            <a:r>
              <a:rPr lang="az-Latn-AZ" b="1" dirty="0" smtClean="0">
                <a:solidFill>
                  <a:schemeClr val="bg1"/>
                </a:solidFill>
                <a:latin typeface="Times New Roman" pitchFamily="18" charset="0"/>
                <a:cs typeface="Times New Roman" pitchFamily="18" charset="0"/>
              </a:rPr>
              <a:t>RİTORİKASI</a:t>
            </a:r>
            <a:endParaRPr lang="az-Latn-AZ" dirty="0"/>
          </a:p>
        </p:txBody>
      </p:sp>
    </p:spTree>
  </p:cSld>
  <p:clrMapOvr>
    <a:masterClrMapping/>
  </p:clrMapOvr>
  <p:transition spd="slow">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952502" y="640078"/>
            <a:ext cx="9458596" cy="3454792"/>
          </a:xfrm>
          <a:prstGeom prst="rect">
            <a:avLst/>
          </a:prstGeom>
          <a:noFill/>
          <a:ln w="9525">
            <a:noFill/>
            <a:miter lim="800000"/>
            <a:headEnd/>
            <a:tailEnd/>
          </a:ln>
        </p:spPr>
        <p:txBody>
          <a:bodyPr wrap="square">
            <a:spAutoFit/>
          </a:bodyPr>
          <a:lstStyle/>
          <a:p>
            <a:pPr indent="179388" algn="just">
              <a:lnSpc>
                <a:spcPct val="115000"/>
              </a:lnSpc>
              <a:tabLst>
                <a:tab pos="88900" algn="l"/>
                <a:tab pos="269875" algn="l"/>
              </a:tabLst>
            </a:pPr>
            <a:r>
              <a:rPr lang="az-Latn-AZ" sz="2400" i="1" dirty="0">
                <a:solidFill>
                  <a:schemeClr val="bg1"/>
                </a:solidFill>
                <a:latin typeface="Times New Roman" pitchFamily="18" charset="0"/>
                <a:cs typeface="Times New Roman" pitchFamily="18" charset="0"/>
              </a:rPr>
              <a:t>Kommunikasiya texnologiyalarının sayəsində müxtəlif xarakterli elmi tədbirlər haqqında məlumatların verilməsi, elmi toplantıların təşkili işlərini asanlaşmışdır. Bu kontekstdə beynəlxalq elm və təhsil məkanına inteqrasiya prosesi də sürətlənmişdir. Beynəlxalq elm və təhsil sistemindəki inteqrasiya zamanı tərəflərin bir-birini başa düşməsi üçün dünyanın bir çox qabaqcıl ali və orta məktəblərində, digər təhsil mərkəzlərində qəbul olunmuş standartları bilmək lazımdır.</a:t>
            </a:r>
            <a:endParaRPr lang="ru-RU" sz="2400" i="1" dirty="0">
              <a:solidFill>
                <a:schemeClr val="bg1"/>
              </a:solidFill>
              <a:latin typeface="Times New Roman" pitchFamily="18" charset="0"/>
              <a:cs typeface="Times New Roman" pitchFamily="18" charset="0"/>
            </a:endParaRPr>
          </a:p>
          <a:p>
            <a:pPr indent="179388" algn="just">
              <a:lnSpc>
                <a:spcPct val="115000"/>
              </a:lnSpc>
              <a:tabLst>
                <a:tab pos="88900" algn="l"/>
                <a:tab pos="269875" algn="l"/>
              </a:tabLst>
            </a:pPr>
            <a:endParaRPr lang="en-US" sz="2200" dirty="0">
              <a:latin typeface="Calibri "/>
              <a:ea typeface="Calibri" pitchFamily="34" charset="0"/>
              <a:cs typeface="Times New Roman" pitchFamily="18" charset="0"/>
            </a:endParaRPr>
          </a:p>
        </p:txBody>
      </p:sp>
      <p:pic>
        <p:nvPicPr>
          <p:cNvPr id="3" name="Рисунок 2" descr="загружено (3).jpg"/>
          <p:cNvPicPr>
            <a:picLocks noChangeAspect="1"/>
          </p:cNvPicPr>
          <p:nvPr/>
        </p:nvPicPr>
        <p:blipFill>
          <a:blip r:embed="rId2"/>
          <a:stretch>
            <a:fillRect/>
          </a:stretch>
        </p:blipFill>
        <p:spPr>
          <a:xfrm>
            <a:off x="4962742" y="3500846"/>
            <a:ext cx="4612333" cy="28085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4" y="709887"/>
            <a:ext cx="6479177" cy="1118914"/>
          </a:xfrm>
          <a:solidFill>
            <a:schemeClr val="accent4"/>
          </a:solidFill>
        </p:spPr>
        <p:txBody>
          <a:bodyPr/>
          <a:lstStyle/>
          <a:p>
            <a:pPr algn="ctr"/>
            <a:r>
              <a:rPr lang="en-US" sz="3200" b="1" i="1" dirty="0" smtClean="0">
                <a:solidFill>
                  <a:schemeClr val="bg1"/>
                </a:solidFill>
                <a:latin typeface="Times New Roman" pitchFamily="18" charset="0"/>
                <a:cs typeface="Times New Roman" pitchFamily="18" charset="0"/>
              </a:rPr>
              <a:t>H</a:t>
            </a:r>
            <a:r>
              <a:rPr lang="az-Latn-AZ" sz="3200" b="1" i="1" dirty="0" smtClean="0">
                <a:solidFill>
                  <a:schemeClr val="bg1"/>
                </a:solidFill>
                <a:latin typeface="Times New Roman" pitchFamily="18" charset="0"/>
                <a:cs typeface="Times New Roman" pitchFamily="18" charset="0"/>
              </a:rPr>
              <a:t>ƏMİN STANDARTLARA NƏLƏR DAXİLDİR?</a:t>
            </a:r>
            <a:endParaRPr lang="en-US" sz="3200" b="1" i="1" dirty="0" smtClean="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srcRect/>
          <a:stretch>
            <a:fillRect/>
          </a:stretch>
        </p:blipFill>
        <p:spPr bwMode="auto">
          <a:xfrm>
            <a:off x="867047" y="3274015"/>
            <a:ext cx="3182439" cy="21601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Блок-схема: несколько документов 4"/>
          <p:cNvSpPr/>
          <p:nvPr/>
        </p:nvSpPr>
        <p:spPr>
          <a:xfrm>
            <a:off x="4323806" y="2103119"/>
            <a:ext cx="7628707" cy="4036424"/>
          </a:xfrm>
          <a:prstGeom prst="flowChartMulti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az-Latn-AZ" sz="2400" dirty="0" smtClean="0">
                <a:solidFill>
                  <a:schemeClr val="bg1"/>
                </a:solidFill>
                <a:latin typeface="Times New Roman" pitchFamily="18" charset="0"/>
                <a:cs typeface="Times New Roman" pitchFamily="18" charset="0"/>
              </a:rPr>
              <a:t>Akademik yazı  qaydalarını bilmək, onun özəlliyini müəyyənləşdirən meyarlara (dissertasiya, buraxılış işləri, kurs işləri və s. qaydalara) bələd olmaq. </a:t>
            </a:r>
          </a:p>
          <a:p>
            <a:pPr algn="just">
              <a:defRPr/>
            </a:pPr>
            <a:r>
              <a:rPr lang="az-Latn-AZ" sz="2400" dirty="0" smtClean="0">
                <a:solidFill>
                  <a:schemeClr val="bg1"/>
                </a:solidFill>
                <a:latin typeface="Times New Roman" pitchFamily="18" charset="0"/>
                <a:cs typeface="Times New Roman" pitchFamily="18" charset="0"/>
              </a:rPr>
              <a:t>Akademik ünsiyyət qaydalarına riayət etmək.</a:t>
            </a:r>
          </a:p>
          <a:p>
            <a:pPr algn="just">
              <a:defRPr/>
            </a:pPr>
            <a:r>
              <a:rPr lang="az-Latn-AZ" sz="2400" dirty="0" smtClean="0">
                <a:solidFill>
                  <a:schemeClr val="bg1"/>
                </a:solidFill>
                <a:latin typeface="Times New Roman" pitchFamily="18" charset="0"/>
                <a:cs typeface="Times New Roman" pitchFamily="18" charset="0"/>
              </a:rPr>
              <a:t>Kommunikativ ritorika sənətinin sirlərini öyrənmək.</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Содержимое 2"/>
          <p:cNvSpPr>
            <a:spLocks noGrp="1"/>
          </p:cNvSpPr>
          <p:nvPr>
            <p:ph idx="1"/>
          </p:nvPr>
        </p:nvSpPr>
        <p:spPr>
          <a:xfrm>
            <a:off x="613953" y="1528354"/>
            <a:ext cx="7210697" cy="1593668"/>
          </a:xfrm>
          <a:solidFill>
            <a:schemeClr val="accent4"/>
          </a:solidFill>
        </p:spPr>
        <p:txBody>
          <a:bodyPr/>
          <a:lstStyle/>
          <a:p>
            <a:pPr algn="just">
              <a:buNone/>
            </a:pPr>
            <a:r>
              <a:rPr lang="az-Latn-AZ" sz="2800" dirty="0" smtClean="0">
                <a:solidFill>
                  <a:schemeClr val="bg1"/>
                </a:solidFill>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Bu qaydalara riayət etməklə həm öz gələcək işlərini qura, həm də beynəlxalq elm və təhsil məkanına qoşula bilərlər.</a:t>
            </a:r>
            <a:endParaRPr lang="ru-RU" sz="2400" dirty="0" smtClean="0">
              <a:solidFill>
                <a:schemeClr val="bg1"/>
              </a:solidFill>
              <a:latin typeface="Times New Roman" pitchFamily="18" charset="0"/>
              <a:cs typeface="Times New Roman" pitchFamily="18" charset="0"/>
            </a:endParaRPr>
          </a:p>
          <a:p>
            <a:endParaRPr lang="az-Latn-AZ" dirty="0" smtClean="0"/>
          </a:p>
        </p:txBody>
      </p:sp>
      <p:pic>
        <p:nvPicPr>
          <p:cNvPr id="4" name="Рисунок 3" descr="images (10).jpg"/>
          <p:cNvPicPr>
            <a:picLocks noChangeAspect="1"/>
          </p:cNvPicPr>
          <p:nvPr/>
        </p:nvPicPr>
        <p:blipFill>
          <a:blip r:embed="rId2"/>
          <a:stretch>
            <a:fillRect/>
          </a:stretch>
        </p:blipFill>
        <p:spPr>
          <a:xfrm>
            <a:off x="5969726" y="3285310"/>
            <a:ext cx="5355772" cy="308936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0" y="326571"/>
            <a:ext cx="5982789" cy="796836"/>
          </a:xfrm>
        </p:spPr>
        <p:txBody>
          <a:bodyPr/>
          <a:lstStyle/>
          <a:p>
            <a:pPr algn="ctr"/>
            <a:r>
              <a:rPr lang="az-Latn-AZ" sz="3200" b="1" dirty="0" smtClean="0">
                <a:solidFill>
                  <a:schemeClr val="bg1"/>
                </a:solidFill>
                <a:latin typeface="Times New Roman" pitchFamily="18" charset="0"/>
                <a:cs typeface="Times New Roman" pitchFamily="18" charset="0"/>
              </a:rPr>
              <a:t>Kommunikasiya (ünsiyyət) prosesi şərti olaraq </a:t>
            </a:r>
            <a:r>
              <a:rPr lang="az-Latn-AZ" sz="3200" b="1" i="1" dirty="0" smtClean="0">
                <a:solidFill>
                  <a:schemeClr val="bg1"/>
                </a:solidFill>
                <a:latin typeface="Times New Roman" pitchFamily="18" charset="0"/>
                <a:cs typeface="Times New Roman" pitchFamily="18" charset="0"/>
              </a:rPr>
              <a:t>beş mərhələyə </a:t>
            </a:r>
            <a:r>
              <a:rPr lang="az-Latn-AZ" sz="3200" b="1" dirty="0" smtClean="0">
                <a:solidFill>
                  <a:schemeClr val="bg1"/>
                </a:solidFill>
                <a:latin typeface="Times New Roman" pitchFamily="18" charset="0"/>
                <a:cs typeface="Times New Roman" pitchFamily="18" charset="0"/>
              </a:rPr>
              <a:t>bölünür:</a:t>
            </a:r>
            <a:r>
              <a:rPr lang="az-Latn-AZ" sz="3200" dirty="0" smtClean="0">
                <a:latin typeface="Times New Roman" pitchFamily="18" charset="0"/>
                <a:cs typeface="Times New Roman" pitchFamily="18" charset="0"/>
              </a:rPr>
              <a:t/>
            </a:r>
            <a:br>
              <a:rPr lang="az-Latn-AZ" sz="3200" dirty="0" smtClean="0">
                <a:latin typeface="Times New Roman" pitchFamily="18" charset="0"/>
                <a:cs typeface="Times New Roman" pitchFamily="18" charset="0"/>
              </a:rPr>
            </a:br>
            <a:r>
              <a:rPr lang="ru-RU" sz="3200" dirty="0" smtClean="0">
                <a:latin typeface="Times New Roman" pitchFamily="18" charset="0"/>
                <a:cs typeface="Times New Roman" pitchFamily="18" charset="0"/>
              </a:rPr>
              <a:t/>
            </a:r>
            <a:br>
              <a:rPr lang="ru-RU"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graphicFrame>
        <p:nvGraphicFramePr>
          <p:cNvPr id="7" name="Схема 6"/>
          <p:cNvGraphicFramePr/>
          <p:nvPr/>
        </p:nvGraphicFramePr>
        <p:xfrm>
          <a:off x="1175659" y="1711234"/>
          <a:ext cx="9431382" cy="4859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812</TotalTime>
  <Words>866</Words>
  <Application>Microsoft Office PowerPoint</Application>
  <PresentationFormat>Произвольный</PresentationFormat>
  <Paragraphs>190</Paragraphs>
  <Slides>43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Ион</vt:lpstr>
      <vt:lpstr>Слайд 1</vt:lpstr>
      <vt:lpstr>ƏDƏBİYYAT: </vt:lpstr>
      <vt:lpstr>Слайд 3</vt:lpstr>
      <vt:lpstr> Fransız dilçisi Pellissier</vt:lpstr>
      <vt:lpstr>Слайд 5</vt:lpstr>
      <vt:lpstr>Слайд 6</vt:lpstr>
      <vt:lpstr>HƏMİN STANDARTLARA NƏLƏR DAXİLDİR?</vt:lpstr>
      <vt:lpstr>Слайд 8</vt:lpstr>
      <vt:lpstr>Kommunikasiya (ünsiyyət) prosesi şərti olaraq beş mərhələyə bölünür:  </vt:lpstr>
      <vt:lpstr>Слайд 10</vt:lpstr>
      <vt:lpstr>KRASSVORD-da hansı kommunikativ rol əksini tapmayıb? 1-soldan sağa 2-yuxarıdan aşağıya 3-aşağıdan yuxarıya   </vt:lpstr>
      <vt:lpstr>KRASSVORD-da hansı kommunikativ rol əksini tapmayıb? 1-soldan sağa 2-yuxarıdan aşağıya 3-aşağıdan yuxarıya   </vt:lpstr>
      <vt:lpstr>Слайд 13</vt:lpstr>
      <vt:lpstr>AKADEMİK NATİQLİK</vt:lpstr>
      <vt:lpstr>Kommunikativ situasiya akademik natiqliyin əsas kateqoriyası kimi </vt:lpstr>
      <vt:lpstr>Слайд 16</vt:lpstr>
      <vt:lpstr>DİSKUSSİYA</vt:lpstr>
      <vt:lpstr>AKADEMİK NİTQ</vt:lpstr>
      <vt:lpstr>AKADEMİK NATİQLİYİN TARİXİ</vt:lpstr>
      <vt:lpstr>Слайд 20</vt:lpstr>
      <vt:lpstr>Nitq ünsiyyəti üç formada baş verir:</vt:lpstr>
      <vt:lpstr>MONOLOJİ NİTQ</vt:lpstr>
      <vt:lpstr>Слайд 23</vt:lpstr>
      <vt:lpstr> CAVAB</vt:lpstr>
      <vt:lpstr>Monoloji nitq müxtəlif qruplara bölünür:</vt:lpstr>
      <vt:lpstr>TAPŞIRIQ</vt:lpstr>
      <vt:lpstr>MÜHAZİRƏ </vt:lpstr>
      <vt:lpstr>MƏRUZƏ</vt:lpstr>
      <vt:lpstr>ELMİ MƏRUZƏ  VƏ  HESABAT MƏRUZƏSİ</vt:lpstr>
      <vt:lpstr>ÇIXIŞ</vt:lpstr>
      <vt:lpstr>Effektli çıxış:</vt:lpstr>
      <vt:lpstr>İnformasiya (məlumat) verən nitq </vt:lpstr>
      <vt:lpstr>Məlumatverici nitqin aşağıdakı xüsusiyyətləri vardır: </vt:lpstr>
      <vt:lpstr>DİALOJİ NİTQ</vt:lpstr>
      <vt:lpstr>Diskussiya</vt:lpstr>
      <vt:lpstr>Слайд 36</vt:lpstr>
      <vt:lpstr>TAPŞIRIQ</vt:lpstr>
      <vt:lpstr>Слайд 38</vt:lpstr>
      <vt:lpstr>Dialoji nitqin 5 forması vardır.  </vt:lpstr>
      <vt:lpstr>TAPŞIRIQ</vt:lpstr>
      <vt:lpstr>POLİOLOJİ NİTQ</vt:lpstr>
      <vt:lpstr>Seminar dərsi üçün tapşırıqlar: </vt:lpstr>
      <vt:lpstr>Слайд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Mövzunun adı</dc:title>
  <dc:creator>Zaur Aziz</dc:creator>
  <cp:lastModifiedBy>Fujitsu</cp:lastModifiedBy>
  <cp:revision>39</cp:revision>
  <dcterms:created xsi:type="dcterms:W3CDTF">2020-10-19T13:18:55Z</dcterms:created>
  <dcterms:modified xsi:type="dcterms:W3CDTF">2020-12-01T19:13:13Z</dcterms:modified>
</cp:coreProperties>
</file>