
<file path=[Content_Types].xml><?xml version="1.0" encoding="utf-8"?>
<Types xmlns="http://schemas.openxmlformats.org/package/2006/content-types">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charts/chart1.xml" ContentType="application/vnd.openxmlformats-officedocument.drawingml.chart+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gif" ContentType="image/gif"/>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302" r:id="rId2"/>
    <p:sldId id="261" r:id="rId3"/>
    <p:sldId id="303" r:id="rId4"/>
    <p:sldId id="262" r:id="rId5"/>
    <p:sldId id="265" r:id="rId6"/>
    <p:sldId id="267" r:id="rId7"/>
    <p:sldId id="266" r:id="rId8"/>
    <p:sldId id="304" r:id="rId9"/>
    <p:sldId id="305" r:id="rId10"/>
    <p:sldId id="306" r:id="rId11"/>
    <p:sldId id="271" r:id="rId12"/>
    <p:sldId id="263" r:id="rId13"/>
    <p:sldId id="272" r:id="rId14"/>
    <p:sldId id="273" r:id="rId15"/>
    <p:sldId id="274" r:id="rId16"/>
    <p:sldId id="275" r:id="rId17"/>
    <p:sldId id="276" r:id="rId18"/>
    <p:sldId id="277" r:id="rId19"/>
    <p:sldId id="278" r:id="rId20"/>
    <p:sldId id="279" r:id="rId21"/>
    <p:sldId id="280" r:id="rId22"/>
    <p:sldId id="316" r:id="rId23"/>
    <p:sldId id="315" r:id="rId24"/>
    <p:sldId id="282" r:id="rId25"/>
    <p:sldId id="283" r:id="rId26"/>
    <p:sldId id="284" r:id="rId27"/>
    <p:sldId id="317" r:id="rId28"/>
    <p:sldId id="319" r:id="rId29"/>
    <p:sldId id="285" r:id="rId30"/>
    <p:sldId id="320" r:id="rId31"/>
    <p:sldId id="321" r:id="rId32"/>
    <p:sldId id="322" r:id="rId33"/>
    <p:sldId id="289" r:id="rId34"/>
    <p:sldId id="290" r:id="rId35"/>
    <p:sldId id="291" r:id="rId36"/>
    <p:sldId id="293" r:id="rId37"/>
    <p:sldId id="299" r:id="rId38"/>
    <p:sldId id="29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showGuides="1">
      <p:cViewPr varScale="1">
        <p:scale>
          <a:sx n="73" d="100"/>
          <a:sy n="73" d="100"/>
        </p:scale>
        <p:origin x="-624" y="-102"/>
      </p:cViewPr>
      <p:guideLst>
        <p:guide orient="horz" pos="2160"/>
        <p:guide pos="386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ru-RU"/>
  <c:chart>
    <c:autoTitleDeleted val="1"/>
    <c:plotArea>
      <c:layout/>
      <c:pieChart>
        <c:varyColors val="1"/>
        <c:ser>
          <c:idx val="0"/>
          <c:order val="0"/>
          <c:tx>
            <c:strRef>
              <c:f>Sheet1!$B$1</c:f>
              <c:strCache>
                <c:ptCount val="1"/>
                <c:pt idx="0">
                  <c:v>Sales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5F9-4C48-954A-C7980F2985AD}"/>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5F9-4C48-954A-C7980F2985AD}"/>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5F9-4C48-954A-C7980F2985AD}"/>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5F9-4C48-954A-C7980F2985AD}"/>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E5F9-4C48-954A-C7980F2985AD}"/>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E5F9-4C48-954A-C7980F2985AD}"/>
              </c:ext>
            </c:extLst>
          </c:dPt>
          <c:cat>
            <c:strRef>
              <c:f>Sheet1!$A$2:$A$7</c:f>
              <c:strCache>
                <c:ptCount val="5"/>
                <c:pt idx="0">
                  <c:v>1st Qtr</c:v>
                </c:pt>
                <c:pt idx="1">
                  <c:v>2nd Qtr</c:v>
                </c:pt>
                <c:pt idx="2">
                  <c:v>3rd Qtr</c:v>
                </c:pt>
                <c:pt idx="3">
                  <c:v>4th Qtr</c:v>
                </c:pt>
                <c:pt idx="4">
                  <c:v>5th Qtr</c:v>
                </c:pt>
              </c:strCache>
            </c:strRef>
          </c:cat>
          <c:val>
            <c:numRef>
              <c:f>Sheet1!$B$2:$B$7</c:f>
              <c:numCache>
                <c:formatCode>General</c:formatCode>
                <c:ptCount val="6"/>
                <c:pt idx="0">
                  <c:v>2</c:v>
                </c:pt>
                <c:pt idx="1">
                  <c:v>2</c:v>
                </c:pt>
                <c:pt idx="2">
                  <c:v>2</c:v>
                </c:pt>
                <c:pt idx="3">
                  <c:v>2</c:v>
                </c:pt>
                <c:pt idx="4">
                  <c:v>2</c:v>
                </c:pt>
              </c:numCache>
            </c:numRef>
          </c:val>
          <c:extLst xmlns:c16r2="http://schemas.microsoft.com/office/drawing/2015/06/chart">
            <c:ext xmlns:c16="http://schemas.microsoft.com/office/drawing/2014/chart" uri="{C3380CC4-5D6E-409C-BE32-E72D297353CC}">
              <c16:uniqueId val="{0000000C-E5F9-4C48-954A-C7980F2985AD}"/>
            </c:ext>
          </c:extLst>
        </c:ser>
        <c:firstSliceAng val="98"/>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0E96B-0F77-41B2-8714-C099540DAE68}" type="doc">
      <dgm:prSet loTypeId="urn:microsoft.com/office/officeart/2005/8/layout/chart3" loCatId="relationship" qsTypeId="urn:microsoft.com/office/officeart/2005/8/quickstyle/3d3" qsCatId="3D" csTypeId="urn:microsoft.com/office/officeart/2005/8/colors/colorful3" csCatId="colorful" phldr="1"/>
      <dgm:spPr/>
    </dgm:pt>
    <dgm:pt modelId="{FC5D50EA-95DD-4181-A229-12082FF8BF5F}">
      <dgm:prSet phldrT="[Text]" custT="1"/>
      <dgm:spPr/>
      <dgm:t>
        <a:bodyPr/>
        <a:lstStyle/>
        <a:p>
          <a:r>
            <a:rPr lang="az-Latn-AZ" sz="7200" b="1" i="1" dirty="0" smtClean="0">
              <a:solidFill>
                <a:schemeClr val="bg1"/>
              </a:solidFill>
            </a:rPr>
            <a:t>Şifahi</a:t>
          </a:r>
          <a:endParaRPr lang="en-US" sz="7200" b="1" i="1" dirty="0">
            <a:solidFill>
              <a:schemeClr val="bg1"/>
            </a:solidFill>
          </a:endParaRPr>
        </a:p>
      </dgm:t>
    </dgm:pt>
    <dgm:pt modelId="{E96F45F5-2C2F-41A8-B5D3-EF274AE19FFD}" type="parTrans" cxnId="{43319CF7-0B78-465F-8274-294C37396853}">
      <dgm:prSet/>
      <dgm:spPr/>
      <dgm:t>
        <a:bodyPr/>
        <a:lstStyle/>
        <a:p>
          <a:endParaRPr lang="en-US"/>
        </a:p>
      </dgm:t>
    </dgm:pt>
    <dgm:pt modelId="{534BBB7E-34C7-49EE-A41D-9E0B9818E02F}" type="sibTrans" cxnId="{43319CF7-0B78-465F-8274-294C37396853}">
      <dgm:prSet/>
      <dgm:spPr/>
      <dgm:t>
        <a:bodyPr/>
        <a:lstStyle/>
        <a:p>
          <a:endParaRPr lang="en-US"/>
        </a:p>
      </dgm:t>
    </dgm:pt>
    <dgm:pt modelId="{AAEF6AC7-D146-4206-983B-EF409FB8FCD5}">
      <dgm:prSet phldrT="[Text]" custT="1"/>
      <dgm:spPr/>
      <dgm:t>
        <a:bodyPr/>
        <a:lstStyle/>
        <a:p>
          <a:r>
            <a:rPr lang="az-Latn-AZ" sz="7200" b="1" i="1" dirty="0" smtClean="0">
              <a:solidFill>
                <a:schemeClr val="bg1"/>
              </a:solidFill>
            </a:rPr>
            <a:t>Yazılı</a:t>
          </a:r>
          <a:endParaRPr lang="en-US" sz="7200" b="1" i="1" dirty="0">
            <a:solidFill>
              <a:schemeClr val="bg1"/>
            </a:solidFill>
          </a:endParaRPr>
        </a:p>
      </dgm:t>
    </dgm:pt>
    <dgm:pt modelId="{B5D5467F-D975-4B5B-8E58-E3CC4AF09A23}" type="parTrans" cxnId="{49CBFD5C-F6CC-4E69-932C-2E40EA0947E0}">
      <dgm:prSet/>
      <dgm:spPr/>
      <dgm:t>
        <a:bodyPr/>
        <a:lstStyle/>
        <a:p>
          <a:endParaRPr lang="en-US"/>
        </a:p>
      </dgm:t>
    </dgm:pt>
    <dgm:pt modelId="{91027342-F1B8-4DEE-8FA7-61FA86448863}" type="sibTrans" cxnId="{49CBFD5C-F6CC-4E69-932C-2E40EA0947E0}">
      <dgm:prSet/>
      <dgm:spPr/>
      <dgm:t>
        <a:bodyPr/>
        <a:lstStyle/>
        <a:p>
          <a:endParaRPr lang="en-US"/>
        </a:p>
      </dgm:t>
    </dgm:pt>
    <dgm:pt modelId="{3B80D691-51F8-4EF5-9F1C-7C6D80B89B2E}" type="pres">
      <dgm:prSet presAssocID="{B6A0E96B-0F77-41B2-8714-C099540DAE68}" presName="compositeShape" presStyleCnt="0">
        <dgm:presLayoutVars>
          <dgm:chMax val="7"/>
          <dgm:dir/>
          <dgm:resizeHandles val="exact"/>
        </dgm:presLayoutVars>
      </dgm:prSet>
      <dgm:spPr/>
    </dgm:pt>
    <dgm:pt modelId="{46350332-1C9C-454E-8874-9C40CB0F09AF}" type="pres">
      <dgm:prSet presAssocID="{B6A0E96B-0F77-41B2-8714-C099540DAE68}" presName="wedge1" presStyleLbl="node1" presStyleIdx="0" presStyleCnt="2" custScaleX="164695"/>
      <dgm:spPr/>
      <dgm:t>
        <a:bodyPr/>
        <a:lstStyle/>
        <a:p>
          <a:endParaRPr lang="en-US"/>
        </a:p>
      </dgm:t>
    </dgm:pt>
    <dgm:pt modelId="{80E3BB57-B858-4721-84DA-7024AF91DBBA}" type="pres">
      <dgm:prSet presAssocID="{B6A0E96B-0F77-41B2-8714-C099540DAE68}" presName="wedge1Tx" presStyleLbl="node1" presStyleIdx="0" presStyleCnt="2">
        <dgm:presLayoutVars>
          <dgm:chMax val="0"/>
          <dgm:chPref val="0"/>
          <dgm:bulletEnabled val="1"/>
        </dgm:presLayoutVars>
      </dgm:prSet>
      <dgm:spPr/>
      <dgm:t>
        <a:bodyPr/>
        <a:lstStyle/>
        <a:p>
          <a:endParaRPr lang="en-US"/>
        </a:p>
      </dgm:t>
    </dgm:pt>
    <dgm:pt modelId="{196F7FD9-0D45-4404-BC6E-A3604CA95C4D}" type="pres">
      <dgm:prSet presAssocID="{B6A0E96B-0F77-41B2-8714-C099540DAE68}" presName="wedge2" presStyleLbl="node1" presStyleIdx="1" presStyleCnt="2" custScaleX="164695"/>
      <dgm:spPr/>
      <dgm:t>
        <a:bodyPr/>
        <a:lstStyle/>
        <a:p>
          <a:endParaRPr lang="en-US"/>
        </a:p>
      </dgm:t>
    </dgm:pt>
    <dgm:pt modelId="{15C9595E-E6AE-45C1-84D4-5203818D123D}" type="pres">
      <dgm:prSet presAssocID="{B6A0E96B-0F77-41B2-8714-C099540DAE68}" presName="wedge2Tx" presStyleLbl="node1" presStyleIdx="1" presStyleCnt="2">
        <dgm:presLayoutVars>
          <dgm:chMax val="0"/>
          <dgm:chPref val="0"/>
          <dgm:bulletEnabled val="1"/>
        </dgm:presLayoutVars>
      </dgm:prSet>
      <dgm:spPr/>
      <dgm:t>
        <a:bodyPr/>
        <a:lstStyle/>
        <a:p>
          <a:endParaRPr lang="en-US"/>
        </a:p>
      </dgm:t>
    </dgm:pt>
  </dgm:ptLst>
  <dgm:cxnLst>
    <dgm:cxn modelId="{F5783B9B-FE0D-48CB-B3CF-ACA24953D9A7}" type="presOf" srcId="{B6A0E96B-0F77-41B2-8714-C099540DAE68}" destId="{3B80D691-51F8-4EF5-9F1C-7C6D80B89B2E}" srcOrd="0" destOrd="0" presId="urn:microsoft.com/office/officeart/2005/8/layout/chart3"/>
    <dgm:cxn modelId="{BBC5F50A-E7AF-469F-B54F-B9A9B7D8D35A}" type="presOf" srcId="{AAEF6AC7-D146-4206-983B-EF409FB8FCD5}" destId="{15C9595E-E6AE-45C1-84D4-5203818D123D}" srcOrd="1" destOrd="0" presId="urn:microsoft.com/office/officeart/2005/8/layout/chart3"/>
    <dgm:cxn modelId="{49CBFD5C-F6CC-4E69-932C-2E40EA0947E0}" srcId="{B6A0E96B-0F77-41B2-8714-C099540DAE68}" destId="{AAEF6AC7-D146-4206-983B-EF409FB8FCD5}" srcOrd="1" destOrd="0" parTransId="{B5D5467F-D975-4B5B-8E58-E3CC4AF09A23}" sibTransId="{91027342-F1B8-4DEE-8FA7-61FA86448863}"/>
    <dgm:cxn modelId="{8AE30413-40DF-48A5-84F8-98739B2216D3}" type="presOf" srcId="{FC5D50EA-95DD-4181-A229-12082FF8BF5F}" destId="{80E3BB57-B858-4721-84DA-7024AF91DBBA}" srcOrd="1" destOrd="0" presId="urn:microsoft.com/office/officeart/2005/8/layout/chart3"/>
    <dgm:cxn modelId="{472FCF6E-FBEE-4241-9068-5C6D900A7F49}" type="presOf" srcId="{AAEF6AC7-D146-4206-983B-EF409FB8FCD5}" destId="{196F7FD9-0D45-4404-BC6E-A3604CA95C4D}" srcOrd="0" destOrd="0" presId="urn:microsoft.com/office/officeart/2005/8/layout/chart3"/>
    <dgm:cxn modelId="{BF898035-DE69-4859-B73C-F3C8806642C6}" type="presOf" srcId="{FC5D50EA-95DD-4181-A229-12082FF8BF5F}" destId="{46350332-1C9C-454E-8874-9C40CB0F09AF}" srcOrd="0" destOrd="0" presId="urn:microsoft.com/office/officeart/2005/8/layout/chart3"/>
    <dgm:cxn modelId="{43319CF7-0B78-465F-8274-294C37396853}" srcId="{B6A0E96B-0F77-41B2-8714-C099540DAE68}" destId="{FC5D50EA-95DD-4181-A229-12082FF8BF5F}" srcOrd="0" destOrd="0" parTransId="{E96F45F5-2C2F-41A8-B5D3-EF274AE19FFD}" sibTransId="{534BBB7E-34C7-49EE-A41D-9E0B9818E02F}"/>
    <dgm:cxn modelId="{4B1C9617-D3F9-4989-B588-EC86BDE8293A}" type="presParOf" srcId="{3B80D691-51F8-4EF5-9F1C-7C6D80B89B2E}" destId="{46350332-1C9C-454E-8874-9C40CB0F09AF}" srcOrd="0" destOrd="0" presId="urn:microsoft.com/office/officeart/2005/8/layout/chart3"/>
    <dgm:cxn modelId="{91F82355-82D5-4F12-993E-B333BEE3FEDD}" type="presParOf" srcId="{3B80D691-51F8-4EF5-9F1C-7C6D80B89B2E}" destId="{80E3BB57-B858-4721-84DA-7024AF91DBBA}" srcOrd="1" destOrd="0" presId="urn:microsoft.com/office/officeart/2005/8/layout/chart3"/>
    <dgm:cxn modelId="{AF6ED6F3-2E95-4E7B-A69E-BDD61EF6E8A5}" type="presParOf" srcId="{3B80D691-51F8-4EF5-9F1C-7C6D80B89B2E}" destId="{196F7FD9-0D45-4404-BC6E-A3604CA95C4D}" srcOrd="2" destOrd="0" presId="urn:microsoft.com/office/officeart/2005/8/layout/chart3"/>
    <dgm:cxn modelId="{2715D96A-764E-4A6B-8B3F-C03AF8DDAA29}" type="presParOf" srcId="{3B80D691-51F8-4EF5-9F1C-7C6D80B89B2E}" destId="{15C9595E-E6AE-45C1-84D4-5203818D123D}" srcOrd="3" destOrd="0" presId="urn:microsoft.com/office/officeart/2005/8/layout/chart3"/>
  </dgm:cxnLst>
  <dgm:bg/>
  <dgm:whole/>
</dgm:dataModel>
</file>

<file path=ppt/diagrams/data2.xml><?xml version="1.0" encoding="utf-8"?>
<dgm:dataModel xmlns:dgm="http://schemas.openxmlformats.org/drawingml/2006/diagram" xmlns:a="http://schemas.openxmlformats.org/drawingml/2006/main">
  <dgm:ptLst>
    <dgm:pt modelId="{B8FFE969-A7D4-4429-AB0E-2269EB925F43}"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US"/>
        </a:p>
      </dgm:t>
    </dgm:pt>
    <dgm:pt modelId="{61B76358-93ED-4FE1-B15E-C561235B9036}">
      <dgm:prSet phldrT="[Tex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Zəngin intonasiya çalarlıqlarına malikdir.</a:t>
          </a:r>
          <a:endParaRPr lang="en-US" sz="2400" b="1" i="1" dirty="0">
            <a:solidFill>
              <a:schemeClr val="bg1"/>
            </a:solidFill>
            <a:latin typeface="Times New Roman" pitchFamily="18" charset="0"/>
            <a:cs typeface="Times New Roman" pitchFamily="18" charset="0"/>
          </a:endParaRPr>
        </a:p>
      </dgm:t>
    </dgm:pt>
    <dgm:pt modelId="{219AEEB1-7DCB-4A9C-9331-CCCB5A9D39D6}" type="parTrans" cxnId="{52F1925C-FEEA-435E-B02E-20DA192972EE}">
      <dgm:prSet/>
      <dgm:spPr/>
      <dgm:t>
        <a:bodyPr/>
        <a:lstStyle/>
        <a:p>
          <a:endParaRPr lang="en-US" sz="2400"/>
        </a:p>
      </dgm:t>
    </dgm:pt>
    <dgm:pt modelId="{0E35DC4F-E01A-42C8-86D8-F4D00D6CAFA6}" type="sibTrans" cxnId="{52F1925C-FEEA-435E-B02E-20DA192972EE}">
      <dgm:prSet/>
      <dgm:spPr/>
      <dgm:t>
        <a:bodyPr/>
        <a:lstStyle/>
        <a:p>
          <a:endParaRPr lang="en-US" sz="2400"/>
        </a:p>
      </dgm:t>
    </dgm:pt>
    <dgm:pt modelId="{FAF47D55-DD14-4DE1-B339-CD8F380D56C5}">
      <dgm:prSe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Çoxsaylı paralinqvistik vasitələrin iştirakı istisna olunmur.</a:t>
          </a:r>
          <a:endParaRPr lang="en-US" sz="2400" b="1" i="1" dirty="0">
            <a:solidFill>
              <a:schemeClr val="bg1"/>
            </a:solidFill>
            <a:latin typeface="Times New Roman" pitchFamily="18" charset="0"/>
            <a:cs typeface="Times New Roman" pitchFamily="18" charset="0"/>
          </a:endParaRPr>
        </a:p>
      </dgm:t>
    </dgm:pt>
    <dgm:pt modelId="{515B14A5-5D03-4E00-A5F6-0F829A57D0E4}" type="parTrans" cxnId="{1F985135-717D-430F-8CCD-7E07B17735EF}">
      <dgm:prSet/>
      <dgm:spPr/>
      <dgm:t>
        <a:bodyPr/>
        <a:lstStyle/>
        <a:p>
          <a:endParaRPr lang="en-US" sz="2400"/>
        </a:p>
      </dgm:t>
    </dgm:pt>
    <dgm:pt modelId="{5C35E217-8EE4-4EE7-9BD9-7553E8B1C0FC}" type="sibTrans" cxnId="{1F985135-717D-430F-8CCD-7E07B17735EF}">
      <dgm:prSet/>
      <dgm:spPr/>
      <dgm:t>
        <a:bodyPr/>
        <a:lstStyle/>
        <a:p>
          <a:endParaRPr lang="en-US" sz="2400"/>
        </a:p>
      </dgm:t>
    </dgm:pt>
    <dgm:pt modelId="{E230BA11-6005-489E-B465-8FBFAB6630F4}">
      <dgm:prSe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Özünəməxsus tempi mövcuddur.</a:t>
          </a:r>
          <a:endParaRPr lang="en-US" sz="2400" b="1" i="1" dirty="0">
            <a:solidFill>
              <a:schemeClr val="bg1"/>
            </a:solidFill>
            <a:latin typeface="Times New Roman" pitchFamily="18" charset="0"/>
            <a:cs typeface="Times New Roman" pitchFamily="18" charset="0"/>
          </a:endParaRPr>
        </a:p>
      </dgm:t>
    </dgm:pt>
    <dgm:pt modelId="{8852CEF6-10C9-41E7-9701-D64F2F3CF285}" type="parTrans" cxnId="{25823786-7720-439A-BAFF-C95DCD1C15CA}">
      <dgm:prSet/>
      <dgm:spPr/>
      <dgm:t>
        <a:bodyPr/>
        <a:lstStyle/>
        <a:p>
          <a:endParaRPr lang="en-US" sz="2400"/>
        </a:p>
      </dgm:t>
    </dgm:pt>
    <dgm:pt modelId="{A6629A94-58C4-4544-81C3-13A0640B8654}" type="sibTrans" cxnId="{25823786-7720-439A-BAFF-C95DCD1C15CA}">
      <dgm:prSet/>
      <dgm:spPr/>
      <dgm:t>
        <a:bodyPr/>
        <a:lstStyle/>
        <a:p>
          <a:endParaRPr lang="en-US" sz="2400"/>
        </a:p>
      </dgm:t>
    </dgm:pt>
    <dgm:pt modelId="{34C55B63-D589-4C6D-8ED3-C5864C6E9939}">
      <dgm:prSe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Yüksək dərəcədə avtomatlamış nitqdir.</a:t>
          </a:r>
          <a:endParaRPr lang="en-US" sz="2400" b="1" i="1" dirty="0">
            <a:solidFill>
              <a:schemeClr val="bg1"/>
            </a:solidFill>
            <a:latin typeface="Times New Roman" pitchFamily="18" charset="0"/>
            <a:cs typeface="Times New Roman" pitchFamily="18" charset="0"/>
          </a:endParaRPr>
        </a:p>
      </dgm:t>
    </dgm:pt>
    <dgm:pt modelId="{31BC94E0-C3F0-4B95-ABDB-38F1F2DF9A5D}" type="parTrans" cxnId="{F4DC2623-3035-4410-AFD2-3F8340A8DFEB}">
      <dgm:prSet/>
      <dgm:spPr/>
      <dgm:t>
        <a:bodyPr/>
        <a:lstStyle/>
        <a:p>
          <a:endParaRPr lang="en-US" sz="2400"/>
        </a:p>
      </dgm:t>
    </dgm:pt>
    <dgm:pt modelId="{58EB78F1-5DBC-40B1-90F3-C33B783ABE09}" type="sibTrans" cxnId="{F4DC2623-3035-4410-AFD2-3F8340A8DFEB}">
      <dgm:prSet/>
      <dgm:spPr/>
      <dgm:t>
        <a:bodyPr/>
        <a:lstStyle/>
        <a:p>
          <a:endParaRPr lang="en-US" sz="2400"/>
        </a:p>
      </dgm:t>
    </dgm:pt>
    <dgm:pt modelId="{17BA571A-A8B1-44D5-AB37-C94231B817E8}">
      <dgm:prSe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Adresant və adresat arasında canlı əlaqə labüddür. </a:t>
          </a:r>
          <a:endParaRPr lang="en-US" sz="2400" b="1" i="1" dirty="0">
            <a:solidFill>
              <a:schemeClr val="bg1"/>
            </a:solidFill>
            <a:latin typeface="Times New Roman" pitchFamily="18" charset="0"/>
            <a:cs typeface="Times New Roman" pitchFamily="18" charset="0"/>
          </a:endParaRPr>
        </a:p>
      </dgm:t>
    </dgm:pt>
    <dgm:pt modelId="{BD5C8D4F-7E89-4FB6-A07C-A105642AE5B3}" type="parTrans" cxnId="{01DEE9E1-5429-4B88-8B97-66C170D865BD}">
      <dgm:prSet/>
      <dgm:spPr/>
      <dgm:t>
        <a:bodyPr/>
        <a:lstStyle/>
        <a:p>
          <a:endParaRPr lang="en-US" sz="2400"/>
        </a:p>
      </dgm:t>
    </dgm:pt>
    <dgm:pt modelId="{EEFC1F2E-C99D-4EF9-B556-702616A36037}" type="sibTrans" cxnId="{01DEE9E1-5429-4B88-8B97-66C170D865BD}">
      <dgm:prSet/>
      <dgm:spPr/>
      <dgm:t>
        <a:bodyPr/>
        <a:lstStyle/>
        <a:p>
          <a:endParaRPr lang="en-US" sz="2400"/>
        </a:p>
      </dgm:t>
    </dgm:pt>
    <dgm:pt modelId="{A4333E45-D919-4400-A380-F91911BF0898}">
      <dgm:prSe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Dil vahidlərindən istifadə olunmasında sərbəstlik var.</a:t>
          </a:r>
          <a:endParaRPr lang="en-US" sz="2400" b="1" i="1" dirty="0">
            <a:solidFill>
              <a:schemeClr val="bg1"/>
            </a:solidFill>
            <a:latin typeface="Times New Roman" pitchFamily="18" charset="0"/>
            <a:cs typeface="Times New Roman" pitchFamily="18" charset="0"/>
          </a:endParaRPr>
        </a:p>
      </dgm:t>
    </dgm:pt>
    <dgm:pt modelId="{E8977782-2079-4CDB-8345-731479AA882C}" type="parTrans" cxnId="{07442776-1C42-4804-B70C-5454D5678449}">
      <dgm:prSet/>
      <dgm:spPr/>
      <dgm:t>
        <a:bodyPr/>
        <a:lstStyle/>
        <a:p>
          <a:endParaRPr lang="en-US" sz="2400"/>
        </a:p>
      </dgm:t>
    </dgm:pt>
    <dgm:pt modelId="{B5E541A6-1CC8-4381-B09A-CCC07CCC45C4}" type="sibTrans" cxnId="{07442776-1C42-4804-B70C-5454D5678449}">
      <dgm:prSet/>
      <dgm:spPr/>
      <dgm:t>
        <a:bodyPr/>
        <a:lstStyle/>
        <a:p>
          <a:endParaRPr lang="en-US" sz="2400"/>
        </a:p>
      </dgm:t>
    </dgm:pt>
    <dgm:pt modelId="{A293C1EF-DCF8-4E9D-AA5C-EA3A804A2121}">
      <dgm:prSet custT="1"/>
      <dgm:spPr>
        <a:solidFill>
          <a:schemeClr val="accent4"/>
        </a:solidFill>
      </dgm:spPr>
      <dgm:t>
        <a:bodyPr/>
        <a:lstStyle/>
        <a:p>
          <a:r>
            <a:rPr lang="az-Latn-AZ" sz="2400" b="1" i="1" dirty="0" smtClean="0">
              <a:solidFill>
                <a:schemeClr val="bg1"/>
              </a:solidFill>
              <a:latin typeface="Times New Roman" pitchFamily="18" charset="0"/>
              <a:cs typeface="Times New Roman" pitchFamily="18" charset="0"/>
            </a:rPr>
            <a:t>Yüyrək nitqdir. </a:t>
          </a:r>
          <a:endParaRPr lang="en-US" sz="2400" b="1" i="1" dirty="0">
            <a:solidFill>
              <a:schemeClr val="bg1"/>
            </a:solidFill>
            <a:latin typeface="Times New Roman" pitchFamily="18" charset="0"/>
            <a:cs typeface="Times New Roman" pitchFamily="18" charset="0"/>
          </a:endParaRPr>
        </a:p>
      </dgm:t>
    </dgm:pt>
    <dgm:pt modelId="{FEC891F6-F207-43E4-8BB5-24F6DD195C99}" type="parTrans" cxnId="{6A57D7FD-11CC-45FA-B19C-F4012A3FDB87}">
      <dgm:prSet/>
      <dgm:spPr/>
      <dgm:t>
        <a:bodyPr/>
        <a:lstStyle/>
        <a:p>
          <a:endParaRPr lang="en-US" sz="2400"/>
        </a:p>
      </dgm:t>
    </dgm:pt>
    <dgm:pt modelId="{318E19F2-F400-456E-95BA-5C4ECA88C5AE}" type="sibTrans" cxnId="{6A57D7FD-11CC-45FA-B19C-F4012A3FDB87}">
      <dgm:prSet/>
      <dgm:spPr/>
      <dgm:t>
        <a:bodyPr/>
        <a:lstStyle/>
        <a:p>
          <a:endParaRPr lang="en-US" sz="2400"/>
        </a:p>
      </dgm:t>
    </dgm:pt>
    <dgm:pt modelId="{61B408B9-B613-48A4-99BC-BC7EBEB3D10A}" type="pres">
      <dgm:prSet presAssocID="{B8FFE969-A7D4-4429-AB0E-2269EB925F43}" presName="Name0" presStyleCnt="0">
        <dgm:presLayoutVars>
          <dgm:dir/>
          <dgm:animLvl val="lvl"/>
          <dgm:resizeHandles val="exact"/>
        </dgm:presLayoutVars>
      </dgm:prSet>
      <dgm:spPr/>
      <dgm:t>
        <a:bodyPr/>
        <a:lstStyle/>
        <a:p>
          <a:endParaRPr lang="en-US"/>
        </a:p>
      </dgm:t>
    </dgm:pt>
    <dgm:pt modelId="{24E0A971-2FA3-47A6-B99B-BB170C8B7764}" type="pres">
      <dgm:prSet presAssocID="{61B76358-93ED-4FE1-B15E-C561235B9036}" presName="linNode" presStyleCnt="0"/>
      <dgm:spPr/>
    </dgm:pt>
    <dgm:pt modelId="{8F929740-FF39-4F16-8EE7-F76A9AD9CFC9}" type="pres">
      <dgm:prSet presAssocID="{61B76358-93ED-4FE1-B15E-C561235B9036}" presName="parentText" presStyleLbl="node1" presStyleIdx="0" presStyleCnt="7" custScaleX="180137">
        <dgm:presLayoutVars>
          <dgm:chMax val="1"/>
          <dgm:bulletEnabled val="1"/>
        </dgm:presLayoutVars>
      </dgm:prSet>
      <dgm:spPr/>
      <dgm:t>
        <a:bodyPr/>
        <a:lstStyle/>
        <a:p>
          <a:endParaRPr lang="en-US"/>
        </a:p>
      </dgm:t>
    </dgm:pt>
    <dgm:pt modelId="{F28C421D-66F2-4835-97BF-814B8CBB6FCE}" type="pres">
      <dgm:prSet presAssocID="{0E35DC4F-E01A-42C8-86D8-F4D00D6CAFA6}" presName="sp" presStyleCnt="0"/>
      <dgm:spPr/>
    </dgm:pt>
    <dgm:pt modelId="{D6E29703-784D-4DC6-9286-10A0A66DD24D}" type="pres">
      <dgm:prSet presAssocID="{FAF47D55-DD14-4DE1-B339-CD8F380D56C5}" presName="linNode" presStyleCnt="0"/>
      <dgm:spPr/>
    </dgm:pt>
    <dgm:pt modelId="{FF3EDD17-1711-492F-89DC-056889072FFA}" type="pres">
      <dgm:prSet presAssocID="{FAF47D55-DD14-4DE1-B339-CD8F380D56C5}" presName="parentText" presStyleLbl="node1" presStyleIdx="1" presStyleCnt="7" custScaleX="180137">
        <dgm:presLayoutVars>
          <dgm:chMax val="1"/>
          <dgm:bulletEnabled val="1"/>
        </dgm:presLayoutVars>
      </dgm:prSet>
      <dgm:spPr/>
      <dgm:t>
        <a:bodyPr/>
        <a:lstStyle/>
        <a:p>
          <a:endParaRPr lang="en-US"/>
        </a:p>
      </dgm:t>
    </dgm:pt>
    <dgm:pt modelId="{E2D6C525-F2B3-4350-BA39-D7488F59AD03}" type="pres">
      <dgm:prSet presAssocID="{5C35E217-8EE4-4EE7-9BD9-7553E8B1C0FC}" presName="sp" presStyleCnt="0"/>
      <dgm:spPr/>
    </dgm:pt>
    <dgm:pt modelId="{3721ACED-AA0D-488F-A2EF-0AA233DF0CC5}" type="pres">
      <dgm:prSet presAssocID="{E230BA11-6005-489E-B465-8FBFAB6630F4}" presName="linNode" presStyleCnt="0"/>
      <dgm:spPr/>
    </dgm:pt>
    <dgm:pt modelId="{C3A0D81A-90CE-438B-8729-FD75A0817E3B}" type="pres">
      <dgm:prSet presAssocID="{E230BA11-6005-489E-B465-8FBFAB6630F4}" presName="parentText" presStyleLbl="node1" presStyleIdx="2" presStyleCnt="7" custScaleX="180137">
        <dgm:presLayoutVars>
          <dgm:chMax val="1"/>
          <dgm:bulletEnabled val="1"/>
        </dgm:presLayoutVars>
      </dgm:prSet>
      <dgm:spPr/>
      <dgm:t>
        <a:bodyPr/>
        <a:lstStyle/>
        <a:p>
          <a:endParaRPr lang="en-US"/>
        </a:p>
      </dgm:t>
    </dgm:pt>
    <dgm:pt modelId="{1E96BAF0-F991-4989-A031-DF17596094C6}" type="pres">
      <dgm:prSet presAssocID="{A6629A94-58C4-4544-81C3-13A0640B8654}" presName="sp" presStyleCnt="0"/>
      <dgm:spPr/>
    </dgm:pt>
    <dgm:pt modelId="{E416036F-E332-4BA6-A67C-4FA0F4C394FE}" type="pres">
      <dgm:prSet presAssocID="{34C55B63-D589-4C6D-8ED3-C5864C6E9939}" presName="linNode" presStyleCnt="0"/>
      <dgm:spPr/>
    </dgm:pt>
    <dgm:pt modelId="{F3AF6DE3-4A24-4B37-B9FC-605BB307CD44}" type="pres">
      <dgm:prSet presAssocID="{34C55B63-D589-4C6D-8ED3-C5864C6E9939}" presName="parentText" presStyleLbl="node1" presStyleIdx="3" presStyleCnt="7" custScaleX="180137">
        <dgm:presLayoutVars>
          <dgm:chMax val="1"/>
          <dgm:bulletEnabled val="1"/>
        </dgm:presLayoutVars>
      </dgm:prSet>
      <dgm:spPr/>
      <dgm:t>
        <a:bodyPr/>
        <a:lstStyle/>
        <a:p>
          <a:endParaRPr lang="en-US"/>
        </a:p>
      </dgm:t>
    </dgm:pt>
    <dgm:pt modelId="{B575B53F-AA7A-4163-8EFF-FA789DB1F569}" type="pres">
      <dgm:prSet presAssocID="{58EB78F1-5DBC-40B1-90F3-C33B783ABE09}" presName="sp" presStyleCnt="0"/>
      <dgm:spPr/>
    </dgm:pt>
    <dgm:pt modelId="{30632C69-133B-4D44-8421-444EE6A68E8C}" type="pres">
      <dgm:prSet presAssocID="{17BA571A-A8B1-44D5-AB37-C94231B817E8}" presName="linNode" presStyleCnt="0"/>
      <dgm:spPr/>
    </dgm:pt>
    <dgm:pt modelId="{7EF6E7E3-81A1-4A1B-B4D2-43479E2066DC}" type="pres">
      <dgm:prSet presAssocID="{17BA571A-A8B1-44D5-AB37-C94231B817E8}" presName="parentText" presStyleLbl="node1" presStyleIdx="4" presStyleCnt="7" custScaleX="180137">
        <dgm:presLayoutVars>
          <dgm:chMax val="1"/>
          <dgm:bulletEnabled val="1"/>
        </dgm:presLayoutVars>
      </dgm:prSet>
      <dgm:spPr/>
      <dgm:t>
        <a:bodyPr/>
        <a:lstStyle/>
        <a:p>
          <a:endParaRPr lang="en-US"/>
        </a:p>
      </dgm:t>
    </dgm:pt>
    <dgm:pt modelId="{D89E07AA-3DE9-41F6-AC48-BDC394D9E528}" type="pres">
      <dgm:prSet presAssocID="{EEFC1F2E-C99D-4EF9-B556-702616A36037}" presName="sp" presStyleCnt="0"/>
      <dgm:spPr/>
    </dgm:pt>
    <dgm:pt modelId="{C61E8A73-0140-4968-93B9-F175D7F01131}" type="pres">
      <dgm:prSet presAssocID="{A4333E45-D919-4400-A380-F91911BF0898}" presName="linNode" presStyleCnt="0"/>
      <dgm:spPr/>
    </dgm:pt>
    <dgm:pt modelId="{0517D549-6B0E-4FC9-B456-6100A5A4CB49}" type="pres">
      <dgm:prSet presAssocID="{A4333E45-D919-4400-A380-F91911BF0898}" presName="parentText" presStyleLbl="node1" presStyleIdx="5" presStyleCnt="7" custScaleX="180137">
        <dgm:presLayoutVars>
          <dgm:chMax val="1"/>
          <dgm:bulletEnabled val="1"/>
        </dgm:presLayoutVars>
      </dgm:prSet>
      <dgm:spPr/>
      <dgm:t>
        <a:bodyPr/>
        <a:lstStyle/>
        <a:p>
          <a:endParaRPr lang="en-US"/>
        </a:p>
      </dgm:t>
    </dgm:pt>
    <dgm:pt modelId="{DD9221E9-B314-4675-9BB4-AED648C128EC}" type="pres">
      <dgm:prSet presAssocID="{B5E541A6-1CC8-4381-B09A-CCC07CCC45C4}" presName="sp" presStyleCnt="0"/>
      <dgm:spPr/>
    </dgm:pt>
    <dgm:pt modelId="{1EC931FB-EA57-4641-B076-D523BAC49453}" type="pres">
      <dgm:prSet presAssocID="{A293C1EF-DCF8-4E9D-AA5C-EA3A804A2121}" presName="linNode" presStyleCnt="0"/>
      <dgm:spPr/>
    </dgm:pt>
    <dgm:pt modelId="{A3E9FFC7-A972-4E97-BFD1-5266F1E642C3}" type="pres">
      <dgm:prSet presAssocID="{A293C1EF-DCF8-4E9D-AA5C-EA3A804A2121}" presName="parentText" presStyleLbl="node1" presStyleIdx="6" presStyleCnt="7" custScaleX="180137">
        <dgm:presLayoutVars>
          <dgm:chMax val="1"/>
          <dgm:bulletEnabled val="1"/>
        </dgm:presLayoutVars>
      </dgm:prSet>
      <dgm:spPr/>
      <dgm:t>
        <a:bodyPr/>
        <a:lstStyle/>
        <a:p>
          <a:endParaRPr lang="en-US"/>
        </a:p>
      </dgm:t>
    </dgm:pt>
  </dgm:ptLst>
  <dgm:cxnLst>
    <dgm:cxn modelId="{01DEE9E1-5429-4B88-8B97-66C170D865BD}" srcId="{B8FFE969-A7D4-4429-AB0E-2269EB925F43}" destId="{17BA571A-A8B1-44D5-AB37-C94231B817E8}" srcOrd="4" destOrd="0" parTransId="{BD5C8D4F-7E89-4FB6-A07C-A105642AE5B3}" sibTransId="{EEFC1F2E-C99D-4EF9-B556-702616A36037}"/>
    <dgm:cxn modelId="{6A57D7FD-11CC-45FA-B19C-F4012A3FDB87}" srcId="{B8FFE969-A7D4-4429-AB0E-2269EB925F43}" destId="{A293C1EF-DCF8-4E9D-AA5C-EA3A804A2121}" srcOrd="6" destOrd="0" parTransId="{FEC891F6-F207-43E4-8BB5-24F6DD195C99}" sibTransId="{318E19F2-F400-456E-95BA-5C4ECA88C5AE}"/>
    <dgm:cxn modelId="{25823786-7720-439A-BAFF-C95DCD1C15CA}" srcId="{B8FFE969-A7D4-4429-AB0E-2269EB925F43}" destId="{E230BA11-6005-489E-B465-8FBFAB6630F4}" srcOrd="2" destOrd="0" parTransId="{8852CEF6-10C9-41E7-9701-D64F2F3CF285}" sibTransId="{A6629A94-58C4-4544-81C3-13A0640B8654}"/>
    <dgm:cxn modelId="{AF7CF120-F247-49CE-8DE8-F72F4D7DD1D3}" type="presOf" srcId="{61B76358-93ED-4FE1-B15E-C561235B9036}" destId="{8F929740-FF39-4F16-8EE7-F76A9AD9CFC9}" srcOrd="0" destOrd="0" presId="urn:microsoft.com/office/officeart/2005/8/layout/vList5"/>
    <dgm:cxn modelId="{83DBF496-9B33-4C41-BE44-FFABF71EA273}" type="presOf" srcId="{A293C1EF-DCF8-4E9D-AA5C-EA3A804A2121}" destId="{A3E9FFC7-A972-4E97-BFD1-5266F1E642C3}" srcOrd="0" destOrd="0" presId="urn:microsoft.com/office/officeart/2005/8/layout/vList5"/>
    <dgm:cxn modelId="{CC1C9376-947B-483D-B2B3-8D7EA63C2D42}" type="presOf" srcId="{B8FFE969-A7D4-4429-AB0E-2269EB925F43}" destId="{61B408B9-B613-48A4-99BC-BC7EBEB3D10A}" srcOrd="0" destOrd="0" presId="urn:microsoft.com/office/officeart/2005/8/layout/vList5"/>
    <dgm:cxn modelId="{52F1925C-FEEA-435E-B02E-20DA192972EE}" srcId="{B8FFE969-A7D4-4429-AB0E-2269EB925F43}" destId="{61B76358-93ED-4FE1-B15E-C561235B9036}" srcOrd="0" destOrd="0" parTransId="{219AEEB1-7DCB-4A9C-9331-CCCB5A9D39D6}" sibTransId="{0E35DC4F-E01A-42C8-86D8-F4D00D6CAFA6}"/>
    <dgm:cxn modelId="{B76240BE-4C68-4F03-BFD5-5180D86E1A8F}" type="presOf" srcId="{FAF47D55-DD14-4DE1-B339-CD8F380D56C5}" destId="{FF3EDD17-1711-492F-89DC-056889072FFA}" srcOrd="0" destOrd="0" presId="urn:microsoft.com/office/officeart/2005/8/layout/vList5"/>
    <dgm:cxn modelId="{C0B26FE6-5197-402B-B63E-416EBEB6D740}" type="presOf" srcId="{A4333E45-D919-4400-A380-F91911BF0898}" destId="{0517D549-6B0E-4FC9-B456-6100A5A4CB49}" srcOrd="0" destOrd="0" presId="urn:microsoft.com/office/officeart/2005/8/layout/vList5"/>
    <dgm:cxn modelId="{1F985135-717D-430F-8CCD-7E07B17735EF}" srcId="{B8FFE969-A7D4-4429-AB0E-2269EB925F43}" destId="{FAF47D55-DD14-4DE1-B339-CD8F380D56C5}" srcOrd="1" destOrd="0" parTransId="{515B14A5-5D03-4E00-A5F6-0F829A57D0E4}" sibTransId="{5C35E217-8EE4-4EE7-9BD9-7553E8B1C0FC}"/>
    <dgm:cxn modelId="{F4DC2623-3035-4410-AFD2-3F8340A8DFEB}" srcId="{B8FFE969-A7D4-4429-AB0E-2269EB925F43}" destId="{34C55B63-D589-4C6D-8ED3-C5864C6E9939}" srcOrd="3" destOrd="0" parTransId="{31BC94E0-C3F0-4B95-ABDB-38F1F2DF9A5D}" sibTransId="{58EB78F1-5DBC-40B1-90F3-C33B783ABE09}"/>
    <dgm:cxn modelId="{0776E3F7-0FED-4719-A8CD-470C56650C46}" type="presOf" srcId="{34C55B63-D589-4C6D-8ED3-C5864C6E9939}" destId="{F3AF6DE3-4A24-4B37-B9FC-605BB307CD44}" srcOrd="0" destOrd="0" presId="urn:microsoft.com/office/officeart/2005/8/layout/vList5"/>
    <dgm:cxn modelId="{58E9747C-1068-48BE-AC8E-F6723E4FBF34}" type="presOf" srcId="{E230BA11-6005-489E-B465-8FBFAB6630F4}" destId="{C3A0D81A-90CE-438B-8729-FD75A0817E3B}" srcOrd="0" destOrd="0" presId="urn:microsoft.com/office/officeart/2005/8/layout/vList5"/>
    <dgm:cxn modelId="{5452350A-F8F7-4F64-8FF5-EF78BA0E360C}" type="presOf" srcId="{17BA571A-A8B1-44D5-AB37-C94231B817E8}" destId="{7EF6E7E3-81A1-4A1B-B4D2-43479E2066DC}" srcOrd="0" destOrd="0" presId="urn:microsoft.com/office/officeart/2005/8/layout/vList5"/>
    <dgm:cxn modelId="{07442776-1C42-4804-B70C-5454D5678449}" srcId="{B8FFE969-A7D4-4429-AB0E-2269EB925F43}" destId="{A4333E45-D919-4400-A380-F91911BF0898}" srcOrd="5" destOrd="0" parTransId="{E8977782-2079-4CDB-8345-731479AA882C}" sibTransId="{B5E541A6-1CC8-4381-B09A-CCC07CCC45C4}"/>
    <dgm:cxn modelId="{082A7FBC-7641-4C51-B48C-CB18C45015D1}" type="presParOf" srcId="{61B408B9-B613-48A4-99BC-BC7EBEB3D10A}" destId="{24E0A971-2FA3-47A6-B99B-BB170C8B7764}" srcOrd="0" destOrd="0" presId="urn:microsoft.com/office/officeart/2005/8/layout/vList5"/>
    <dgm:cxn modelId="{6CA9D041-492E-440E-A78E-142FC5524EAE}" type="presParOf" srcId="{24E0A971-2FA3-47A6-B99B-BB170C8B7764}" destId="{8F929740-FF39-4F16-8EE7-F76A9AD9CFC9}" srcOrd="0" destOrd="0" presId="urn:microsoft.com/office/officeart/2005/8/layout/vList5"/>
    <dgm:cxn modelId="{7D5D6057-13EB-4DF4-88F2-9106A7D51517}" type="presParOf" srcId="{61B408B9-B613-48A4-99BC-BC7EBEB3D10A}" destId="{F28C421D-66F2-4835-97BF-814B8CBB6FCE}" srcOrd="1" destOrd="0" presId="urn:microsoft.com/office/officeart/2005/8/layout/vList5"/>
    <dgm:cxn modelId="{B4C8F6D3-E676-458A-949A-BA2FF224121E}" type="presParOf" srcId="{61B408B9-B613-48A4-99BC-BC7EBEB3D10A}" destId="{D6E29703-784D-4DC6-9286-10A0A66DD24D}" srcOrd="2" destOrd="0" presId="urn:microsoft.com/office/officeart/2005/8/layout/vList5"/>
    <dgm:cxn modelId="{D96055D9-7080-4CBF-B78A-43307F469259}" type="presParOf" srcId="{D6E29703-784D-4DC6-9286-10A0A66DD24D}" destId="{FF3EDD17-1711-492F-89DC-056889072FFA}" srcOrd="0" destOrd="0" presId="urn:microsoft.com/office/officeart/2005/8/layout/vList5"/>
    <dgm:cxn modelId="{05BC46ED-2A55-42F1-A691-B10D37697505}" type="presParOf" srcId="{61B408B9-B613-48A4-99BC-BC7EBEB3D10A}" destId="{E2D6C525-F2B3-4350-BA39-D7488F59AD03}" srcOrd="3" destOrd="0" presId="urn:microsoft.com/office/officeart/2005/8/layout/vList5"/>
    <dgm:cxn modelId="{6C674541-01B0-4FA2-8647-3959EEC586B9}" type="presParOf" srcId="{61B408B9-B613-48A4-99BC-BC7EBEB3D10A}" destId="{3721ACED-AA0D-488F-A2EF-0AA233DF0CC5}" srcOrd="4" destOrd="0" presId="urn:microsoft.com/office/officeart/2005/8/layout/vList5"/>
    <dgm:cxn modelId="{2CCCD8A9-2CD4-49A3-9203-E179929DA4A2}" type="presParOf" srcId="{3721ACED-AA0D-488F-A2EF-0AA233DF0CC5}" destId="{C3A0D81A-90CE-438B-8729-FD75A0817E3B}" srcOrd="0" destOrd="0" presId="urn:microsoft.com/office/officeart/2005/8/layout/vList5"/>
    <dgm:cxn modelId="{BC9ADA78-101B-470A-8837-DA9A0C024A0C}" type="presParOf" srcId="{61B408B9-B613-48A4-99BC-BC7EBEB3D10A}" destId="{1E96BAF0-F991-4989-A031-DF17596094C6}" srcOrd="5" destOrd="0" presId="urn:microsoft.com/office/officeart/2005/8/layout/vList5"/>
    <dgm:cxn modelId="{A8BD83EC-7720-4556-93C6-CD61E8200C1F}" type="presParOf" srcId="{61B408B9-B613-48A4-99BC-BC7EBEB3D10A}" destId="{E416036F-E332-4BA6-A67C-4FA0F4C394FE}" srcOrd="6" destOrd="0" presId="urn:microsoft.com/office/officeart/2005/8/layout/vList5"/>
    <dgm:cxn modelId="{AA30C6EE-F406-4DE4-93BA-BA5418CE572D}" type="presParOf" srcId="{E416036F-E332-4BA6-A67C-4FA0F4C394FE}" destId="{F3AF6DE3-4A24-4B37-B9FC-605BB307CD44}" srcOrd="0" destOrd="0" presId="urn:microsoft.com/office/officeart/2005/8/layout/vList5"/>
    <dgm:cxn modelId="{226427C9-A6D2-4312-B06C-68C493E05E45}" type="presParOf" srcId="{61B408B9-B613-48A4-99BC-BC7EBEB3D10A}" destId="{B575B53F-AA7A-4163-8EFF-FA789DB1F569}" srcOrd="7" destOrd="0" presId="urn:microsoft.com/office/officeart/2005/8/layout/vList5"/>
    <dgm:cxn modelId="{2F974089-F521-4199-AD0F-3AAD9F37CF9B}" type="presParOf" srcId="{61B408B9-B613-48A4-99BC-BC7EBEB3D10A}" destId="{30632C69-133B-4D44-8421-444EE6A68E8C}" srcOrd="8" destOrd="0" presId="urn:microsoft.com/office/officeart/2005/8/layout/vList5"/>
    <dgm:cxn modelId="{BB70C18A-F90F-4BEE-8649-EF4520631201}" type="presParOf" srcId="{30632C69-133B-4D44-8421-444EE6A68E8C}" destId="{7EF6E7E3-81A1-4A1B-B4D2-43479E2066DC}" srcOrd="0" destOrd="0" presId="urn:microsoft.com/office/officeart/2005/8/layout/vList5"/>
    <dgm:cxn modelId="{48F7727D-4ADC-47AE-922A-81E7E649DBEB}" type="presParOf" srcId="{61B408B9-B613-48A4-99BC-BC7EBEB3D10A}" destId="{D89E07AA-3DE9-41F6-AC48-BDC394D9E528}" srcOrd="9" destOrd="0" presId="urn:microsoft.com/office/officeart/2005/8/layout/vList5"/>
    <dgm:cxn modelId="{FE491EB8-7A4B-4894-B8B1-A02AD70B673C}" type="presParOf" srcId="{61B408B9-B613-48A4-99BC-BC7EBEB3D10A}" destId="{C61E8A73-0140-4968-93B9-F175D7F01131}" srcOrd="10" destOrd="0" presId="urn:microsoft.com/office/officeart/2005/8/layout/vList5"/>
    <dgm:cxn modelId="{6D26A8FB-80C7-451A-8741-C20E3A585084}" type="presParOf" srcId="{C61E8A73-0140-4968-93B9-F175D7F01131}" destId="{0517D549-6B0E-4FC9-B456-6100A5A4CB49}" srcOrd="0" destOrd="0" presId="urn:microsoft.com/office/officeart/2005/8/layout/vList5"/>
    <dgm:cxn modelId="{9C3022F1-6F12-4C37-A586-D68488271707}" type="presParOf" srcId="{61B408B9-B613-48A4-99BC-BC7EBEB3D10A}" destId="{DD9221E9-B314-4675-9BB4-AED648C128EC}" srcOrd="11" destOrd="0" presId="urn:microsoft.com/office/officeart/2005/8/layout/vList5"/>
    <dgm:cxn modelId="{2D00F2C7-1B7A-40CD-B8D4-59C859949DDC}" type="presParOf" srcId="{61B408B9-B613-48A4-99BC-BC7EBEB3D10A}" destId="{1EC931FB-EA57-4641-B076-D523BAC49453}" srcOrd="12" destOrd="0" presId="urn:microsoft.com/office/officeart/2005/8/layout/vList5"/>
    <dgm:cxn modelId="{CAA190D2-B252-42AE-9A0E-982FA7832EE9}" type="presParOf" srcId="{1EC931FB-EA57-4641-B076-D523BAC49453}" destId="{A3E9FFC7-A972-4E97-BFD1-5266F1E642C3}" srcOrd="0"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FF4F03FE-2DBF-4955-85DF-5F1D7CB67AB2}"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799BE12C-8747-4CC8-8B14-F2534AF2AA7A}">
      <dgm:prSet phldrT="[Text]" custT="1"/>
      <dgm:spPr/>
      <dgm:t>
        <a:bodyPr/>
        <a:lstStyle/>
        <a:p>
          <a:pPr algn="just"/>
          <a:r>
            <a:rPr lang="az-Latn-AZ" sz="2400" b="1" dirty="0" smtClean="0">
              <a:solidFill>
                <a:schemeClr val="bg1"/>
              </a:solidFill>
              <a:latin typeface="Times New Roman" pitchFamily="18" charset="0"/>
              <a:cs typeface="Times New Roman" pitchFamily="18" charset="0"/>
            </a:rPr>
            <a:t>Dil vahidlərindən qrammatik qanunauyğunluqlarla istifadə olunmasını tələb edir.</a:t>
          </a:r>
          <a:endParaRPr lang="en-US" sz="2400" b="1" dirty="0">
            <a:solidFill>
              <a:schemeClr val="bg1"/>
            </a:solidFill>
            <a:latin typeface="Times New Roman" pitchFamily="18" charset="0"/>
            <a:cs typeface="Times New Roman" pitchFamily="18" charset="0"/>
          </a:endParaRPr>
        </a:p>
      </dgm:t>
    </dgm:pt>
    <dgm:pt modelId="{57C873CB-BCAC-4D68-88D1-2DAA55B08A9D}" type="parTrans" cxnId="{3CC36F6C-CEAF-497A-91C6-628E3FE74575}">
      <dgm:prSet/>
      <dgm:spPr/>
      <dgm:t>
        <a:bodyPr/>
        <a:lstStyle/>
        <a:p>
          <a:endParaRPr lang="en-US"/>
        </a:p>
      </dgm:t>
    </dgm:pt>
    <dgm:pt modelId="{41206EBB-CEDF-4336-8563-0B42B8D79433}" type="sibTrans" cxnId="{3CC36F6C-CEAF-497A-91C6-628E3FE74575}">
      <dgm:prSet/>
      <dgm:spPr/>
      <dgm:t>
        <a:bodyPr/>
        <a:lstStyle/>
        <a:p>
          <a:endParaRPr lang="en-US"/>
        </a:p>
      </dgm:t>
    </dgm:pt>
    <dgm:pt modelId="{0157D392-9847-4D89-A401-1D7032FCC6C5}">
      <dgm:prSet custT="1"/>
      <dgm:spPr/>
      <dgm:t>
        <a:bodyPr/>
        <a:lstStyle/>
        <a:p>
          <a:pPr algn="just"/>
          <a:r>
            <a:rPr lang="az-Latn-AZ" sz="2400" b="1" dirty="0" smtClean="0">
              <a:solidFill>
                <a:schemeClr val="bg1"/>
              </a:solidFill>
              <a:latin typeface="Times New Roman" pitchFamily="18" charset="0"/>
              <a:cs typeface="Times New Roman" pitchFamily="18" charset="0"/>
            </a:rPr>
            <a:t>Struktur mürəkkəbliyi mövcuddur.</a:t>
          </a:r>
          <a:endParaRPr lang="en-US" sz="2400" b="1" dirty="0">
            <a:solidFill>
              <a:schemeClr val="bg1"/>
            </a:solidFill>
            <a:latin typeface="Times New Roman" pitchFamily="18" charset="0"/>
            <a:cs typeface="Times New Roman" pitchFamily="18" charset="0"/>
          </a:endParaRPr>
        </a:p>
      </dgm:t>
    </dgm:pt>
    <dgm:pt modelId="{E1BABBFF-7BE6-4ED7-928A-5FC40D225373}" type="parTrans" cxnId="{D7BAE731-C01D-4404-8F88-3A935B6DCECF}">
      <dgm:prSet/>
      <dgm:spPr/>
      <dgm:t>
        <a:bodyPr/>
        <a:lstStyle/>
        <a:p>
          <a:endParaRPr lang="en-US"/>
        </a:p>
      </dgm:t>
    </dgm:pt>
    <dgm:pt modelId="{722BC115-DD52-42F1-81C9-47BB19B6D59C}" type="sibTrans" cxnId="{D7BAE731-C01D-4404-8F88-3A935B6DCECF}">
      <dgm:prSet/>
      <dgm:spPr/>
      <dgm:t>
        <a:bodyPr/>
        <a:lstStyle/>
        <a:p>
          <a:endParaRPr lang="en-US"/>
        </a:p>
      </dgm:t>
    </dgm:pt>
    <dgm:pt modelId="{F474B23F-99BB-4CCA-A953-6C2D610C6D0C}">
      <dgm:prSet custT="1"/>
      <dgm:spPr/>
      <dgm:t>
        <a:bodyPr/>
        <a:lstStyle/>
        <a:p>
          <a:pPr algn="just"/>
          <a:r>
            <a:rPr lang="az-Latn-AZ" sz="2400" b="1" dirty="0" smtClean="0">
              <a:solidFill>
                <a:schemeClr val="bg1"/>
              </a:solidFill>
              <a:latin typeface="Times New Roman" pitchFamily="18" charset="0"/>
              <a:cs typeface="Times New Roman" pitchFamily="18" charset="0"/>
            </a:rPr>
            <a:t>Yazılanları bir neçə dəfə götür-qoy etmək,  düzəliş aparmaq, lazım olmayanı silmək, yenisi ilə əvəzləmək mümkündür.</a:t>
          </a:r>
          <a:endParaRPr lang="en-US" sz="2400" b="1" dirty="0">
            <a:solidFill>
              <a:schemeClr val="bg1"/>
            </a:solidFill>
            <a:latin typeface="Times New Roman" pitchFamily="18" charset="0"/>
            <a:cs typeface="Times New Roman" pitchFamily="18" charset="0"/>
          </a:endParaRPr>
        </a:p>
      </dgm:t>
    </dgm:pt>
    <dgm:pt modelId="{F5C0E473-16AE-424E-A7E8-C2CB98C43E4F}" type="parTrans" cxnId="{5D0F3EF7-ACD4-44FC-8992-5E1576392DEE}">
      <dgm:prSet/>
      <dgm:spPr/>
      <dgm:t>
        <a:bodyPr/>
        <a:lstStyle/>
        <a:p>
          <a:endParaRPr lang="en-US"/>
        </a:p>
      </dgm:t>
    </dgm:pt>
    <dgm:pt modelId="{D32CDCEC-6220-4CDA-8F7F-AE3A8E3E4B90}" type="sibTrans" cxnId="{5D0F3EF7-ACD4-44FC-8992-5E1576392DEE}">
      <dgm:prSet/>
      <dgm:spPr/>
      <dgm:t>
        <a:bodyPr/>
        <a:lstStyle/>
        <a:p>
          <a:endParaRPr lang="en-US"/>
        </a:p>
      </dgm:t>
    </dgm:pt>
    <dgm:pt modelId="{7007D9A7-AF46-40AE-B63C-EDA77E65ECEA}">
      <dgm:prSet custT="1"/>
      <dgm:spPr/>
      <dgm:t>
        <a:bodyPr/>
        <a:lstStyle/>
        <a:p>
          <a:pPr algn="just"/>
          <a:r>
            <a:rPr lang="az-Latn-AZ" sz="2400" b="1" dirty="0" smtClean="0">
              <a:solidFill>
                <a:schemeClr val="bg1"/>
              </a:solidFill>
              <a:latin typeface="Times New Roman" pitchFamily="18" charset="0"/>
              <a:cs typeface="Times New Roman" pitchFamily="18" charset="0"/>
            </a:rPr>
            <a:t>Adresatla birbaşa əlaqəsi yoxdur.</a:t>
          </a:r>
          <a:endParaRPr lang="en-US" sz="2400" b="1" dirty="0">
            <a:solidFill>
              <a:schemeClr val="bg1"/>
            </a:solidFill>
            <a:latin typeface="Times New Roman" pitchFamily="18" charset="0"/>
            <a:cs typeface="Times New Roman" pitchFamily="18" charset="0"/>
          </a:endParaRPr>
        </a:p>
      </dgm:t>
    </dgm:pt>
    <dgm:pt modelId="{E516604E-4179-4EB5-A09D-8CAA59347A78}" type="parTrans" cxnId="{F5417451-103A-44C9-B6AA-5C4914613C0F}">
      <dgm:prSet/>
      <dgm:spPr/>
      <dgm:t>
        <a:bodyPr/>
        <a:lstStyle/>
        <a:p>
          <a:endParaRPr lang="en-US"/>
        </a:p>
      </dgm:t>
    </dgm:pt>
    <dgm:pt modelId="{2B05BC55-FC2E-4E09-9C24-3A3F999F1FA7}" type="sibTrans" cxnId="{F5417451-103A-44C9-B6AA-5C4914613C0F}">
      <dgm:prSet/>
      <dgm:spPr/>
      <dgm:t>
        <a:bodyPr/>
        <a:lstStyle/>
        <a:p>
          <a:endParaRPr lang="en-US"/>
        </a:p>
      </dgm:t>
    </dgm:pt>
    <dgm:pt modelId="{9D9074BA-3AE8-4A05-B925-53D15F1055E4}">
      <dgm:prSet custT="1"/>
      <dgm:spPr/>
      <dgm:t>
        <a:bodyPr/>
        <a:lstStyle/>
        <a:p>
          <a:pPr algn="just"/>
          <a:r>
            <a:rPr lang="az-Latn-AZ" sz="2400" b="1" dirty="0" smtClean="0">
              <a:solidFill>
                <a:schemeClr val="bg1"/>
              </a:solidFill>
              <a:latin typeface="Times New Roman" pitchFamily="18" charset="0"/>
              <a:cs typeface="Times New Roman" pitchFamily="18" charset="0"/>
            </a:rPr>
            <a:t>Aktual üzvlənməyə və söz sırasına görə şifahi nitqdən fərqlidir</a:t>
          </a:r>
          <a:r>
            <a:rPr lang="az-Latn-AZ" sz="2400" b="1" dirty="0" smtClean="0">
              <a:solidFill>
                <a:schemeClr val="tx1"/>
              </a:solidFill>
              <a:latin typeface="Calibri" panose="020F0502020204030204" pitchFamily="34" charset="0"/>
              <a:cs typeface="Calibri" panose="020F0502020204030204" pitchFamily="34" charset="0"/>
            </a:rPr>
            <a:t>.</a:t>
          </a:r>
          <a:endParaRPr lang="en-US" sz="2400" b="1" dirty="0">
            <a:solidFill>
              <a:schemeClr val="tx1"/>
            </a:solidFill>
            <a:latin typeface="Calibri" panose="020F0502020204030204" pitchFamily="34" charset="0"/>
            <a:cs typeface="Calibri" panose="020F0502020204030204" pitchFamily="34" charset="0"/>
          </a:endParaRPr>
        </a:p>
      </dgm:t>
    </dgm:pt>
    <dgm:pt modelId="{6FDB84BE-2083-4664-9A13-0A2739063805}" type="parTrans" cxnId="{F50E15DE-1FD6-400A-B9C4-7995F27069EE}">
      <dgm:prSet/>
      <dgm:spPr/>
      <dgm:t>
        <a:bodyPr/>
        <a:lstStyle/>
        <a:p>
          <a:endParaRPr lang="en-US"/>
        </a:p>
      </dgm:t>
    </dgm:pt>
    <dgm:pt modelId="{096B6595-90EE-4D1E-8C48-2B2A9441166A}" type="sibTrans" cxnId="{F50E15DE-1FD6-400A-B9C4-7995F27069EE}">
      <dgm:prSet/>
      <dgm:spPr/>
      <dgm:t>
        <a:bodyPr/>
        <a:lstStyle/>
        <a:p>
          <a:endParaRPr lang="en-US"/>
        </a:p>
      </dgm:t>
    </dgm:pt>
    <dgm:pt modelId="{FF4D4766-73D6-4D98-9DF2-AAF3F10BE698}" type="pres">
      <dgm:prSet presAssocID="{FF4F03FE-2DBF-4955-85DF-5F1D7CB67AB2}" presName="linear" presStyleCnt="0">
        <dgm:presLayoutVars>
          <dgm:dir/>
          <dgm:animLvl val="lvl"/>
          <dgm:resizeHandles val="exact"/>
        </dgm:presLayoutVars>
      </dgm:prSet>
      <dgm:spPr/>
      <dgm:t>
        <a:bodyPr/>
        <a:lstStyle/>
        <a:p>
          <a:endParaRPr lang="en-US"/>
        </a:p>
      </dgm:t>
    </dgm:pt>
    <dgm:pt modelId="{6A5C3AC6-12BF-42ED-90BC-90C13F367CA9}" type="pres">
      <dgm:prSet presAssocID="{799BE12C-8747-4CC8-8B14-F2534AF2AA7A}" presName="parentLin" presStyleCnt="0"/>
      <dgm:spPr/>
    </dgm:pt>
    <dgm:pt modelId="{BE8F7D5B-3B7B-48A0-BFEB-5C63DB013C36}" type="pres">
      <dgm:prSet presAssocID="{799BE12C-8747-4CC8-8B14-F2534AF2AA7A}" presName="parentLeftMargin" presStyleLbl="node1" presStyleIdx="0" presStyleCnt="5"/>
      <dgm:spPr/>
      <dgm:t>
        <a:bodyPr/>
        <a:lstStyle/>
        <a:p>
          <a:endParaRPr lang="en-US"/>
        </a:p>
      </dgm:t>
    </dgm:pt>
    <dgm:pt modelId="{BF46C739-B126-4292-ACF6-BBB3CC3E978E}" type="pres">
      <dgm:prSet presAssocID="{799BE12C-8747-4CC8-8B14-F2534AF2AA7A}" presName="parentText" presStyleLbl="node1" presStyleIdx="0" presStyleCnt="5" custScaleX="138194" custScaleY="128232">
        <dgm:presLayoutVars>
          <dgm:chMax val="0"/>
          <dgm:bulletEnabled val="1"/>
        </dgm:presLayoutVars>
      </dgm:prSet>
      <dgm:spPr/>
      <dgm:t>
        <a:bodyPr/>
        <a:lstStyle/>
        <a:p>
          <a:endParaRPr lang="en-US"/>
        </a:p>
      </dgm:t>
    </dgm:pt>
    <dgm:pt modelId="{B9DE3CA0-54D9-4E0B-82B7-39B7B0329217}" type="pres">
      <dgm:prSet presAssocID="{799BE12C-8747-4CC8-8B14-F2534AF2AA7A}" presName="negativeSpace" presStyleCnt="0"/>
      <dgm:spPr/>
    </dgm:pt>
    <dgm:pt modelId="{7031EAE1-AE91-4E77-A8FD-F90BB963B729}" type="pres">
      <dgm:prSet presAssocID="{799BE12C-8747-4CC8-8B14-F2534AF2AA7A}" presName="childText" presStyleLbl="conFgAcc1" presStyleIdx="0" presStyleCnt="5">
        <dgm:presLayoutVars>
          <dgm:bulletEnabled val="1"/>
        </dgm:presLayoutVars>
      </dgm:prSet>
      <dgm:spPr/>
    </dgm:pt>
    <dgm:pt modelId="{021BAA24-337E-46FB-BD51-5A43C4AA4F40}" type="pres">
      <dgm:prSet presAssocID="{41206EBB-CEDF-4336-8563-0B42B8D79433}" presName="spaceBetweenRectangles" presStyleCnt="0"/>
      <dgm:spPr/>
    </dgm:pt>
    <dgm:pt modelId="{C42D0C49-EBD0-45D5-BDEB-CA9EDF4CE4E9}" type="pres">
      <dgm:prSet presAssocID="{0157D392-9847-4D89-A401-1D7032FCC6C5}" presName="parentLin" presStyleCnt="0"/>
      <dgm:spPr/>
    </dgm:pt>
    <dgm:pt modelId="{267D7A2F-ABC1-47D8-AEC6-245ACB537576}" type="pres">
      <dgm:prSet presAssocID="{0157D392-9847-4D89-A401-1D7032FCC6C5}" presName="parentLeftMargin" presStyleLbl="node1" presStyleIdx="0" presStyleCnt="5"/>
      <dgm:spPr/>
      <dgm:t>
        <a:bodyPr/>
        <a:lstStyle/>
        <a:p>
          <a:endParaRPr lang="en-US"/>
        </a:p>
      </dgm:t>
    </dgm:pt>
    <dgm:pt modelId="{5E2AF9D9-1BFC-44DC-99DF-418430D8ACFE}" type="pres">
      <dgm:prSet presAssocID="{0157D392-9847-4D89-A401-1D7032FCC6C5}" presName="parentText" presStyleLbl="node1" presStyleIdx="1" presStyleCnt="5" custScaleX="138194">
        <dgm:presLayoutVars>
          <dgm:chMax val="0"/>
          <dgm:bulletEnabled val="1"/>
        </dgm:presLayoutVars>
      </dgm:prSet>
      <dgm:spPr/>
      <dgm:t>
        <a:bodyPr/>
        <a:lstStyle/>
        <a:p>
          <a:endParaRPr lang="en-US"/>
        </a:p>
      </dgm:t>
    </dgm:pt>
    <dgm:pt modelId="{C2616C46-1FA2-4F8D-B3AE-44E9F4BD3EAB}" type="pres">
      <dgm:prSet presAssocID="{0157D392-9847-4D89-A401-1D7032FCC6C5}" presName="negativeSpace" presStyleCnt="0"/>
      <dgm:spPr/>
    </dgm:pt>
    <dgm:pt modelId="{9681A1C5-2AF9-486A-8797-7760EACDFA93}" type="pres">
      <dgm:prSet presAssocID="{0157D392-9847-4D89-A401-1D7032FCC6C5}" presName="childText" presStyleLbl="conFgAcc1" presStyleIdx="1" presStyleCnt="5">
        <dgm:presLayoutVars>
          <dgm:bulletEnabled val="1"/>
        </dgm:presLayoutVars>
      </dgm:prSet>
      <dgm:spPr/>
    </dgm:pt>
    <dgm:pt modelId="{E0500789-1AB2-4EF1-B85E-40B05613CA56}" type="pres">
      <dgm:prSet presAssocID="{722BC115-DD52-42F1-81C9-47BB19B6D59C}" presName="spaceBetweenRectangles" presStyleCnt="0"/>
      <dgm:spPr/>
    </dgm:pt>
    <dgm:pt modelId="{F3E3601B-84EA-4871-8A4C-1D1434F3427E}" type="pres">
      <dgm:prSet presAssocID="{F474B23F-99BB-4CCA-A953-6C2D610C6D0C}" presName="parentLin" presStyleCnt="0"/>
      <dgm:spPr/>
    </dgm:pt>
    <dgm:pt modelId="{FC535EF5-043F-49D6-A945-1EC1417946C4}" type="pres">
      <dgm:prSet presAssocID="{F474B23F-99BB-4CCA-A953-6C2D610C6D0C}" presName="parentLeftMargin" presStyleLbl="node1" presStyleIdx="1" presStyleCnt="5"/>
      <dgm:spPr/>
      <dgm:t>
        <a:bodyPr/>
        <a:lstStyle/>
        <a:p>
          <a:endParaRPr lang="en-US"/>
        </a:p>
      </dgm:t>
    </dgm:pt>
    <dgm:pt modelId="{7F0069DD-9533-4F06-9DF8-049D34986D96}" type="pres">
      <dgm:prSet presAssocID="{F474B23F-99BB-4CCA-A953-6C2D610C6D0C}" presName="parentText" presStyleLbl="node1" presStyleIdx="2" presStyleCnt="5" custScaleX="138194" custScaleY="129131">
        <dgm:presLayoutVars>
          <dgm:chMax val="0"/>
          <dgm:bulletEnabled val="1"/>
        </dgm:presLayoutVars>
      </dgm:prSet>
      <dgm:spPr/>
      <dgm:t>
        <a:bodyPr/>
        <a:lstStyle/>
        <a:p>
          <a:endParaRPr lang="en-US"/>
        </a:p>
      </dgm:t>
    </dgm:pt>
    <dgm:pt modelId="{37F21384-36F7-4ADB-8E5C-471F346E8F83}" type="pres">
      <dgm:prSet presAssocID="{F474B23F-99BB-4CCA-A953-6C2D610C6D0C}" presName="negativeSpace" presStyleCnt="0"/>
      <dgm:spPr/>
    </dgm:pt>
    <dgm:pt modelId="{46C93C50-94E0-4727-8E43-ED5A6D68B3FE}" type="pres">
      <dgm:prSet presAssocID="{F474B23F-99BB-4CCA-A953-6C2D610C6D0C}" presName="childText" presStyleLbl="conFgAcc1" presStyleIdx="2" presStyleCnt="5">
        <dgm:presLayoutVars>
          <dgm:bulletEnabled val="1"/>
        </dgm:presLayoutVars>
      </dgm:prSet>
      <dgm:spPr/>
    </dgm:pt>
    <dgm:pt modelId="{0B26475F-E065-479F-BFCC-6568C238A999}" type="pres">
      <dgm:prSet presAssocID="{D32CDCEC-6220-4CDA-8F7F-AE3A8E3E4B90}" presName="spaceBetweenRectangles" presStyleCnt="0"/>
      <dgm:spPr/>
    </dgm:pt>
    <dgm:pt modelId="{19BDF27B-5DDF-4C8D-9BA8-D78DCAF3B16E}" type="pres">
      <dgm:prSet presAssocID="{7007D9A7-AF46-40AE-B63C-EDA77E65ECEA}" presName="parentLin" presStyleCnt="0"/>
      <dgm:spPr/>
    </dgm:pt>
    <dgm:pt modelId="{2D98579C-9EA5-417E-9EA4-F52A0BFE7B8A}" type="pres">
      <dgm:prSet presAssocID="{7007D9A7-AF46-40AE-B63C-EDA77E65ECEA}" presName="parentLeftMargin" presStyleLbl="node1" presStyleIdx="2" presStyleCnt="5"/>
      <dgm:spPr/>
      <dgm:t>
        <a:bodyPr/>
        <a:lstStyle/>
        <a:p>
          <a:endParaRPr lang="en-US"/>
        </a:p>
      </dgm:t>
    </dgm:pt>
    <dgm:pt modelId="{44F560A7-4985-4A74-B54A-65C40BC6CEB8}" type="pres">
      <dgm:prSet presAssocID="{7007D9A7-AF46-40AE-B63C-EDA77E65ECEA}" presName="parentText" presStyleLbl="node1" presStyleIdx="3" presStyleCnt="5" custScaleX="138194">
        <dgm:presLayoutVars>
          <dgm:chMax val="0"/>
          <dgm:bulletEnabled val="1"/>
        </dgm:presLayoutVars>
      </dgm:prSet>
      <dgm:spPr/>
      <dgm:t>
        <a:bodyPr/>
        <a:lstStyle/>
        <a:p>
          <a:endParaRPr lang="en-US"/>
        </a:p>
      </dgm:t>
    </dgm:pt>
    <dgm:pt modelId="{86E298E7-83C5-4A66-8E0C-DB5D5D0C5F97}" type="pres">
      <dgm:prSet presAssocID="{7007D9A7-AF46-40AE-B63C-EDA77E65ECEA}" presName="negativeSpace" presStyleCnt="0"/>
      <dgm:spPr/>
    </dgm:pt>
    <dgm:pt modelId="{464B952A-F547-47B7-887C-53A35CFA8D71}" type="pres">
      <dgm:prSet presAssocID="{7007D9A7-AF46-40AE-B63C-EDA77E65ECEA}" presName="childText" presStyleLbl="conFgAcc1" presStyleIdx="3" presStyleCnt="5">
        <dgm:presLayoutVars>
          <dgm:bulletEnabled val="1"/>
        </dgm:presLayoutVars>
      </dgm:prSet>
      <dgm:spPr/>
    </dgm:pt>
    <dgm:pt modelId="{D2871FF3-0193-4B4E-BC4D-06F4B6B304DB}" type="pres">
      <dgm:prSet presAssocID="{2B05BC55-FC2E-4E09-9C24-3A3F999F1FA7}" presName="spaceBetweenRectangles" presStyleCnt="0"/>
      <dgm:spPr/>
    </dgm:pt>
    <dgm:pt modelId="{3ED8ECE5-DB73-4EA1-8553-1483D7E6B110}" type="pres">
      <dgm:prSet presAssocID="{9D9074BA-3AE8-4A05-B925-53D15F1055E4}" presName="parentLin" presStyleCnt="0"/>
      <dgm:spPr/>
    </dgm:pt>
    <dgm:pt modelId="{E3F2990C-3324-4C2A-B552-0CBEA04B1E0C}" type="pres">
      <dgm:prSet presAssocID="{9D9074BA-3AE8-4A05-B925-53D15F1055E4}" presName="parentLeftMargin" presStyleLbl="node1" presStyleIdx="3" presStyleCnt="5"/>
      <dgm:spPr/>
      <dgm:t>
        <a:bodyPr/>
        <a:lstStyle/>
        <a:p>
          <a:endParaRPr lang="en-US"/>
        </a:p>
      </dgm:t>
    </dgm:pt>
    <dgm:pt modelId="{57F264D7-C58C-4AFE-A94B-E019727C0D86}" type="pres">
      <dgm:prSet presAssocID="{9D9074BA-3AE8-4A05-B925-53D15F1055E4}" presName="parentText" presStyleLbl="node1" presStyleIdx="4" presStyleCnt="5" custScaleX="138194">
        <dgm:presLayoutVars>
          <dgm:chMax val="0"/>
          <dgm:bulletEnabled val="1"/>
        </dgm:presLayoutVars>
      </dgm:prSet>
      <dgm:spPr/>
      <dgm:t>
        <a:bodyPr/>
        <a:lstStyle/>
        <a:p>
          <a:endParaRPr lang="en-US"/>
        </a:p>
      </dgm:t>
    </dgm:pt>
    <dgm:pt modelId="{6033B82F-0991-4613-B757-B44BB9FE03FC}" type="pres">
      <dgm:prSet presAssocID="{9D9074BA-3AE8-4A05-B925-53D15F1055E4}" presName="negativeSpace" presStyleCnt="0"/>
      <dgm:spPr/>
    </dgm:pt>
    <dgm:pt modelId="{58F46EA4-1166-4CED-ACE0-2ED73A570A6E}" type="pres">
      <dgm:prSet presAssocID="{9D9074BA-3AE8-4A05-B925-53D15F1055E4}" presName="childText" presStyleLbl="conFgAcc1" presStyleIdx="4" presStyleCnt="5">
        <dgm:presLayoutVars>
          <dgm:bulletEnabled val="1"/>
        </dgm:presLayoutVars>
      </dgm:prSet>
      <dgm:spPr/>
    </dgm:pt>
  </dgm:ptLst>
  <dgm:cxnLst>
    <dgm:cxn modelId="{5D0F3EF7-ACD4-44FC-8992-5E1576392DEE}" srcId="{FF4F03FE-2DBF-4955-85DF-5F1D7CB67AB2}" destId="{F474B23F-99BB-4CCA-A953-6C2D610C6D0C}" srcOrd="2" destOrd="0" parTransId="{F5C0E473-16AE-424E-A7E8-C2CB98C43E4F}" sibTransId="{D32CDCEC-6220-4CDA-8F7F-AE3A8E3E4B90}"/>
    <dgm:cxn modelId="{759A08AA-8F8C-4D9F-8AC8-5264DE1322C5}" type="presOf" srcId="{F474B23F-99BB-4CCA-A953-6C2D610C6D0C}" destId="{FC535EF5-043F-49D6-A945-1EC1417946C4}" srcOrd="0" destOrd="0" presId="urn:microsoft.com/office/officeart/2005/8/layout/list1"/>
    <dgm:cxn modelId="{3CC36F6C-CEAF-497A-91C6-628E3FE74575}" srcId="{FF4F03FE-2DBF-4955-85DF-5F1D7CB67AB2}" destId="{799BE12C-8747-4CC8-8B14-F2534AF2AA7A}" srcOrd="0" destOrd="0" parTransId="{57C873CB-BCAC-4D68-88D1-2DAA55B08A9D}" sibTransId="{41206EBB-CEDF-4336-8563-0B42B8D79433}"/>
    <dgm:cxn modelId="{F50E15DE-1FD6-400A-B9C4-7995F27069EE}" srcId="{FF4F03FE-2DBF-4955-85DF-5F1D7CB67AB2}" destId="{9D9074BA-3AE8-4A05-B925-53D15F1055E4}" srcOrd="4" destOrd="0" parTransId="{6FDB84BE-2083-4664-9A13-0A2739063805}" sibTransId="{096B6595-90EE-4D1E-8C48-2B2A9441166A}"/>
    <dgm:cxn modelId="{6F0C003C-FB28-4B52-A6C8-5B3CBC3FC398}" type="presOf" srcId="{0157D392-9847-4D89-A401-1D7032FCC6C5}" destId="{267D7A2F-ABC1-47D8-AEC6-245ACB537576}" srcOrd="0" destOrd="0" presId="urn:microsoft.com/office/officeart/2005/8/layout/list1"/>
    <dgm:cxn modelId="{8BA1FD93-18CE-48D1-A370-6BAB7F3F03E6}" type="presOf" srcId="{F474B23F-99BB-4CCA-A953-6C2D610C6D0C}" destId="{7F0069DD-9533-4F06-9DF8-049D34986D96}" srcOrd="1" destOrd="0" presId="urn:microsoft.com/office/officeart/2005/8/layout/list1"/>
    <dgm:cxn modelId="{4E6E72D3-84F7-43EC-B372-A1E6F45C3106}" type="presOf" srcId="{FF4F03FE-2DBF-4955-85DF-5F1D7CB67AB2}" destId="{FF4D4766-73D6-4D98-9DF2-AAF3F10BE698}" srcOrd="0" destOrd="0" presId="urn:microsoft.com/office/officeart/2005/8/layout/list1"/>
    <dgm:cxn modelId="{B8CE8A2A-FA33-44E5-A870-70BAB7B76265}" type="presOf" srcId="{799BE12C-8747-4CC8-8B14-F2534AF2AA7A}" destId="{BF46C739-B126-4292-ACF6-BBB3CC3E978E}" srcOrd="1" destOrd="0" presId="urn:microsoft.com/office/officeart/2005/8/layout/list1"/>
    <dgm:cxn modelId="{7E687BE2-12D8-47C1-A2C6-A9F0A9EAE494}" type="presOf" srcId="{7007D9A7-AF46-40AE-B63C-EDA77E65ECEA}" destId="{44F560A7-4985-4A74-B54A-65C40BC6CEB8}" srcOrd="1" destOrd="0" presId="urn:microsoft.com/office/officeart/2005/8/layout/list1"/>
    <dgm:cxn modelId="{C6B2E471-3D5B-4719-82A6-5361ACC4DDF7}" type="presOf" srcId="{0157D392-9847-4D89-A401-1D7032FCC6C5}" destId="{5E2AF9D9-1BFC-44DC-99DF-418430D8ACFE}" srcOrd="1" destOrd="0" presId="urn:microsoft.com/office/officeart/2005/8/layout/list1"/>
    <dgm:cxn modelId="{6B1D4E3A-2936-4C1E-B88C-61B1AABAB336}" type="presOf" srcId="{7007D9A7-AF46-40AE-B63C-EDA77E65ECEA}" destId="{2D98579C-9EA5-417E-9EA4-F52A0BFE7B8A}" srcOrd="0" destOrd="0" presId="urn:microsoft.com/office/officeart/2005/8/layout/list1"/>
    <dgm:cxn modelId="{D7BAE731-C01D-4404-8F88-3A935B6DCECF}" srcId="{FF4F03FE-2DBF-4955-85DF-5F1D7CB67AB2}" destId="{0157D392-9847-4D89-A401-1D7032FCC6C5}" srcOrd="1" destOrd="0" parTransId="{E1BABBFF-7BE6-4ED7-928A-5FC40D225373}" sibTransId="{722BC115-DD52-42F1-81C9-47BB19B6D59C}"/>
    <dgm:cxn modelId="{F5417451-103A-44C9-B6AA-5C4914613C0F}" srcId="{FF4F03FE-2DBF-4955-85DF-5F1D7CB67AB2}" destId="{7007D9A7-AF46-40AE-B63C-EDA77E65ECEA}" srcOrd="3" destOrd="0" parTransId="{E516604E-4179-4EB5-A09D-8CAA59347A78}" sibTransId="{2B05BC55-FC2E-4E09-9C24-3A3F999F1FA7}"/>
    <dgm:cxn modelId="{764D6013-2D1F-45CE-B4B6-8415EA454455}" type="presOf" srcId="{9D9074BA-3AE8-4A05-B925-53D15F1055E4}" destId="{E3F2990C-3324-4C2A-B552-0CBEA04B1E0C}" srcOrd="0" destOrd="0" presId="urn:microsoft.com/office/officeart/2005/8/layout/list1"/>
    <dgm:cxn modelId="{BAAF21E9-C09A-4B3A-BCAC-D5F7011683CD}" type="presOf" srcId="{9D9074BA-3AE8-4A05-B925-53D15F1055E4}" destId="{57F264D7-C58C-4AFE-A94B-E019727C0D86}" srcOrd="1" destOrd="0" presId="urn:microsoft.com/office/officeart/2005/8/layout/list1"/>
    <dgm:cxn modelId="{52DB181B-7E09-44D8-80AE-48D1B9CF8351}" type="presOf" srcId="{799BE12C-8747-4CC8-8B14-F2534AF2AA7A}" destId="{BE8F7D5B-3B7B-48A0-BFEB-5C63DB013C36}" srcOrd="0" destOrd="0" presId="urn:microsoft.com/office/officeart/2005/8/layout/list1"/>
    <dgm:cxn modelId="{4C667EF8-C8AF-4ED6-8660-9296B4D59C2F}" type="presParOf" srcId="{FF4D4766-73D6-4D98-9DF2-AAF3F10BE698}" destId="{6A5C3AC6-12BF-42ED-90BC-90C13F367CA9}" srcOrd="0" destOrd="0" presId="urn:microsoft.com/office/officeart/2005/8/layout/list1"/>
    <dgm:cxn modelId="{FCF349E5-E90E-4137-9935-4C091E87EE45}" type="presParOf" srcId="{6A5C3AC6-12BF-42ED-90BC-90C13F367CA9}" destId="{BE8F7D5B-3B7B-48A0-BFEB-5C63DB013C36}" srcOrd="0" destOrd="0" presId="urn:microsoft.com/office/officeart/2005/8/layout/list1"/>
    <dgm:cxn modelId="{2BB58C20-F201-4599-B636-9F93B9EE8F51}" type="presParOf" srcId="{6A5C3AC6-12BF-42ED-90BC-90C13F367CA9}" destId="{BF46C739-B126-4292-ACF6-BBB3CC3E978E}" srcOrd="1" destOrd="0" presId="urn:microsoft.com/office/officeart/2005/8/layout/list1"/>
    <dgm:cxn modelId="{9760EE60-A6B3-43DC-8F70-57BD68830D42}" type="presParOf" srcId="{FF4D4766-73D6-4D98-9DF2-AAF3F10BE698}" destId="{B9DE3CA0-54D9-4E0B-82B7-39B7B0329217}" srcOrd="1" destOrd="0" presId="urn:microsoft.com/office/officeart/2005/8/layout/list1"/>
    <dgm:cxn modelId="{04B56570-9E5C-4DB9-926A-977891007DB2}" type="presParOf" srcId="{FF4D4766-73D6-4D98-9DF2-AAF3F10BE698}" destId="{7031EAE1-AE91-4E77-A8FD-F90BB963B729}" srcOrd="2" destOrd="0" presId="urn:microsoft.com/office/officeart/2005/8/layout/list1"/>
    <dgm:cxn modelId="{55796F2A-8F9C-429C-A3DD-7E38FE0D2184}" type="presParOf" srcId="{FF4D4766-73D6-4D98-9DF2-AAF3F10BE698}" destId="{021BAA24-337E-46FB-BD51-5A43C4AA4F40}" srcOrd="3" destOrd="0" presId="urn:microsoft.com/office/officeart/2005/8/layout/list1"/>
    <dgm:cxn modelId="{4A1B591E-BC31-433E-8875-5BDE70000D7A}" type="presParOf" srcId="{FF4D4766-73D6-4D98-9DF2-AAF3F10BE698}" destId="{C42D0C49-EBD0-45D5-BDEB-CA9EDF4CE4E9}" srcOrd="4" destOrd="0" presId="urn:microsoft.com/office/officeart/2005/8/layout/list1"/>
    <dgm:cxn modelId="{741DA9EF-6439-4BFA-9B6C-D483A062F69B}" type="presParOf" srcId="{C42D0C49-EBD0-45D5-BDEB-CA9EDF4CE4E9}" destId="{267D7A2F-ABC1-47D8-AEC6-245ACB537576}" srcOrd="0" destOrd="0" presId="urn:microsoft.com/office/officeart/2005/8/layout/list1"/>
    <dgm:cxn modelId="{F397F09A-7588-43EC-BE2B-47D3F0BEC725}" type="presParOf" srcId="{C42D0C49-EBD0-45D5-BDEB-CA9EDF4CE4E9}" destId="{5E2AF9D9-1BFC-44DC-99DF-418430D8ACFE}" srcOrd="1" destOrd="0" presId="urn:microsoft.com/office/officeart/2005/8/layout/list1"/>
    <dgm:cxn modelId="{2C6B5932-559D-4EF1-AF78-2F2B3420DF15}" type="presParOf" srcId="{FF4D4766-73D6-4D98-9DF2-AAF3F10BE698}" destId="{C2616C46-1FA2-4F8D-B3AE-44E9F4BD3EAB}" srcOrd="5" destOrd="0" presId="urn:microsoft.com/office/officeart/2005/8/layout/list1"/>
    <dgm:cxn modelId="{CF94F568-DC11-4CC0-937A-BA184EE41562}" type="presParOf" srcId="{FF4D4766-73D6-4D98-9DF2-AAF3F10BE698}" destId="{9681A1C5-2AF9-486A-8797-7760EACDFA93}" srcOrd="6" destOrd="0" presId="urn:microsoft.com/office/officeart/2005/8/layout/list1"/>
    <dgm:cxn modelId="{FBF33CB5-FE24-42B0-840C-DF9C8EC65109}" type="presParOf" srcId="{FF4D4766-73D6-4D98-9DF2-AAF3F10BE698}" destId="{E0500789-1AB2-4EF1-B85E-40B05613CA56}" srcOrd="7" destOrd="0" presId="urn:microsoft.com/office/officeart/2005/8/layout/list1"/>
    <dgm:cxn modelId="{85E9B330-0F43-4F6E-9A16-0CC15F6FBF63}" type="presParOf" srcId="{FF4D4766-73D6-4D98-9DF2-AAF3F10BE698}" destId="{F3E3601B-84EA-4871-8A4C-1D1434F3427E}" srcOrd="8" destOrd="0" presId="urn:microsoft.com/office/officeart/2005/8/layout/list1"/>
    <dgm:cxn modelId="{47A280D9-265C-4A8C-9AAE-1875E9B85FAC}" type="presParOf" srcId="{F3E3601B-84EA-4871-8A4C-1D1434F3427E}" destId="{FC535EF5-043F-49D6-A945-1EC1417946C4}" srcOrd="0" destOrd="0" presId="urn:microsoft.com/office/officeart/2005/8/layout/list1"/>
    <dgm:cxn modelId="{4366C605-CE4A-4D08-9BEF-E59997DED367}" type="presParOf" srcId="{F3E3601B-84EA-4871-8A4C-1D1434F3427E}" destId="{7F0069DD-9533-4F06-9DF8-049D34986D96}" srcOrd="1" destOrd="0" presId="urn:microsoft.com/office/officeart/2005/8/layout/list1"/>
    <dgm:cxn modelId="{D9580D38-3E1C-46AB-BDC2-05F14A0A72CA}" type="presParOf" srcId="{FF4D4766-73D6-4D98-9DF2-AAF3F10BE698}" destId="{37F21384-36F7-4ADB-8E5C-471F346E8F83}" srcOrd="9" destOrd="0" presId="urn:microsoft.com/office/officeart/2005/8/layout/list1"/>
    <dgm:cxn modelId="{9649E978-C24B-4BBB-96CA-6A31393CB75D}" type="presParOf" srcId="{FF4D4766-73D6-4D98-9DF2-AAF3F10BE698}" destId="{46C93C50-94E0-4727-8E43-ED5A6D68B3FE}" srcOrd="10" destOrd="0" presId="urn:microsoft.com/office/officeart/2005/8/layout/list1"/>
    <dgm:cxn modelId="{FC45B84F-E535-448D-805D-A6FC35409F88}" type="presParOf" srcId="{FF4D4766-73D6-4D98-9DF2-AAF3F10BE698}" destId="{0B26475F-E065-479F-BFCC-6568C238A999}" srcOrd="11" destOrd="0" presId="urn:microsoft.com/office/officeart/2005/8/layout/list1"/>
    <dgm:cxn modelId="{DDEE971E-0A97-42D8-9D78-68979173C5F5}" type="presParOf" srcId="{FF4D4766-73D6-4D98-9DF2-AAF3F10BE698}" destId="{19BDF27B-5DDF-4C8D-9BA8-D78DCAF3B16E}" srcOrd="12" destOrd="0" presId="urn:microsoft.com/office/officeart/2005/8/layout/list1"/>
    <dgm:cxn modelId="{872B5E63-C03A-4105-AB7E-FD0A56299F09}" type="presParOf" srcId="{19BDF27B-5DDF-4C8D-9BA8-D78DCAF3B16E}" destId="{2D98579C-9EA5-417E-9EA4-F52A0BFE7B8A}" srcOrd="0" destOrd="0" presId="urn:microsoft.com/office/officeart/2005/8/layout/list1"/>
    <dgm:cxn modelId="{D1EF9919-D68E-411C-9083-D409120D3656}" type="presParOf" srcId="{19BDF27B-5DDF-4C8D-9BA8-D78DCAF3B16E}" destId="{44F560A7-4985-4A74-B54A-65C40BC6CEB8}" srcOrd="1" destOrd="0" presId="urn:microsoft.com/office/officeart/2005/8/layout/list1"/>
    <dgm:cxn modelId="{90C08488-2AAE-4EBC-9891-18BAC6C0855F}" type="presParOf" srcId="{FF4D4766-73D6-4D98-9DF2-AAF3F10BE698}" destId="{86E298E7-83C5-4A66-8E0C-DB5D5D0C5F97}" srcOrd="13" destOrd="0" presId="urn:microsoft.com/office/officeart/2005/8/layout/list1"/>
    <dgm:cxn modelId="{6F1DBAB3-F74C-42DF-B160-5A16321EC450}" type="presParOf" srcId="{FF4D4766-73D6-4D98-9DF2-AAF3F10BE698}" destId="{464B952A-F547-47B7-887C-53A35CFA8D71}" srcOrd="14" destOrd="0" presId="urn:microsoft.com/office/officeart/2005/8/layout/list1"/>
    <dgm:cxn modelId="{7BDA770D-C4F8-4DB4-9EE6-4A1B39A466B4}" type="presParOf" srcId="{FF4D4766-73D6-4D98-9DF2-AAF3F10BE698}" destId="{D2871FF3-0193-4B4E-BC4D-06F4B6B304DB}" srcOrd="15" destOrd="0" presId="urn:microsoft.com/office/officeart/2005/8/layout/list1"/>
    <dgm:cxn modelId="{3FA041D1-4AAC-41E1-9E13-203B835FFED0}" type="presParOf" srcId="{FF4D4766-73D6-4D98-9DF2-AAF3F10BE698}" destId="{3ED8ECE5-DB73-4EA1-8553-1483D7E6B110}" srcOrd="16" destOrd="0" presId="urn:microsoft.com/office/officeart/2005/8/layout/list1"/>
    <dgm:cxn modelId="{F71A9F42-EA56-4921-9486-6BFC57EA0BA9}" type="presParOf" srcId="{3ED8ECE5-DB73-4EA1-8553-1483D7E6B110}" destId="{E3F2990C-3324-4C2A-B552-0CBEA04B1E0C}" srcOrd="0" destOrd="0" presId="urn:microsoft.com/office/officeart/2005/8/layout/list1"/>
    <dgm:cxn modelId="{F3615E74-4807-4984-BC00-0F1D6F6A46FD}" type="presParOf" srcId="{3ED8ECE5-DB73-4EA1-8553-1483D7E6B110}" destId="{57F264D7-C58C-4AFE-A94B-E019727C0D86}" srcOrd="1" destOrd="0" presId="urn:microsoft.com/office/officeart/2005/8/layout/list1"/>
    <dgm:cxn modelId="{DA38797A-18FB-4CE5-ADBE-42DC0E8615B5}" type="presParOf" srcId="{FF4D4766-73D6-4D98-9DF2-AAF3F10BE698}" destId="{6033B82F-0991-4613-B757-B44BB9FE03FC}" srcOrd="17" destOrd="0" presId="urn:microsoft.com/office/officeart/2005/8/layout/list1"/>
    <dgm:cxn modelId="{1AD15011-5CD1-4993-8610-7A4C71CE2BF4}" type="presParOf" srcId="{FF4D4766-73D6-4D98-9DF2-AAF3F10BE698}" destId="{58F46EA4-1166-4CED-ACE0-2ED73A570A6E}" srcOrd="18" destOrd="0" presId="urn:microsoft.com/office/officeart/2005/8/layout/list1"/>
  </dgm:cxnLst>
  <dgm:bg/>
  <dgm:whole/>
</dgm:dataModel>
</file>

<file path=ppt/diagrams/data4.xml><?xml version="1.0" encoding="utf-8"?>
<dgm:dataModel xmlns:dgm="http://schemas.openxmlformats.org/drawingml/2006/diagram" xmlns:a="http://schemas.openxmlformats.org/drawingml/2006/main">
  <dgm:ptLst>
    <dgm:pt modelId="{60736A13-62CB-4860-BD46-59E3760FD9C0}"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ru-RU"/>
        </a:p>
      </dgm:t>
    </dgm:pt>
    <dgm:pt modelId="{D1F313A1-E34D-43BC-B7BA-6F903486E449}">
      <dgm:prSet phldrT="[Текст]" custT="1"/>
      <dgm:spPr>
        <a:solidFill>
          <a:schemeClr val="accent4"/>
        </a:solidFill>
        <a:ln>
          <a:solidFill>
            <a:schemeClr val="accent4"/>
          </a:solidFill>
        </a:ln>
      </dgm:spPr>
      <dgm:t>
        <a:bodyPr/>
        <a:lstStyle/>
        <a:p>
          <a:r>
            <a:rPr lang="az-Latn-AZ" sz="1800" dirty="0">
              <a:solidFill>
                <a:schemeClr val="bg1"/>
              </a:solidFill>
              <a:latin typeface="Times New Roman" pitchFamily="18" charset="0"/>
              <a:cs typeface="Times New Roman" pitchFamily="18" charset="0"/>
            </a:rPr>
            <a:t>kommunikator </a:t>
          </a:r>
          <a:endParaRPr lang="ru-RU" sz="1800" dirty="0">
            <a:solidFill>
              <a:schemeClr val="bg1"/>
            </a:solidFill>
            <a:latin typeface="Times New Roman" pitchFamily="18" charset="0"/>
            <a:cs typeface="Times New Roman" pitchFamily="18" charset="0"/>
          </a:endParaRPr>
        </a:p>
      </dgm:t>
    </dgm:pt>
    <dgm:pt modelId="{AADAD1D6-847B-4FF6-AA86-518F8C9D745B}" type="parTrans" cxnId="{9433E876-4610-47DF-B2AD-C771A102C5E0}">
      <dgm:prSet/>
      <dgm:spPr/>
      <dgm:t>
        <a:bodyPr/>
        <a:lstStyle/>
        <a:p>
          <a:endParaRPr lang="ru-RU"/>
        </a:p>
      </dgm:t>
    </dgm:pt>
    <dgm:pt modelId="{64935F6F-4E8A-4095-B6F5-8300461D3778}" type="sibTrans" cxnId="{9433E876-4610-47DF-B2AD-C771A102C5E0}">
      <dgm:prSet/>
      <dgm:spPr/>
      <dgm:t>
        <a:bodyPr/>
        <a:lstStyle/>
        <a:p>
          <a:endParaRPr lang="ru-RU"/>
        </a:p>
      </dgm:t>
    </dgm:pt>
    <dgm:pt modelId="{B2B7CDF7-49D3-49C9-BC06-4B93F0FA047E}">
      <dgm:prSet phldrT="[Текст]" custT="1"/>
      <dgm:spPr>
        <a:solidFill>
          <a:schemeClr val="accent4"/>
        </a:solidFill>
        <a:ln>
          <a:solidFill>
            <a:schemeClr val="accent4"/>
          </a:solidFill>
        </a:ln>
      </dgm:spPr>
      <dgm:t>
        <a:bodyPr/>
        <a:lstStyle/>
        <a:p>
          <a:r>
            <a:rPr lang="az-Latn-AZ" sz="1800" dirty="0">
              <a:solidFill>
                <a:schemeClr val="bg1"/>
              </a:solidFill>
              <a:latin typeface="Times New Roman" pitchFamily="18" charset="0"/>
              <a:cs typeface="Times New Roman" pitchFamily="18" charset="0"/>
            </a:rPr>
            <a:t>resipient</a:t>
          </a:r>
          <a:endParaRPr lang="ru-RU" sz="1800" dirty="0">
            <a:solidFill>
              <a:schemeClr val="bg1"/>
            </a:solidFill>
            <a:latin typeface="Times New Roman" pitchFamily="18" charset="0"/>
            <a:cs typeface="Times New Roman" pitchFamily="18" charset="0"/>
          </a:endParaRPr>
        </a:p>
      </dgm:t>
    </dgm:pt>
    <dgm:pt modelId="{E24E59CD-46F3-4216-808E-F762732089E9}" type="parTrans" cxnId="{B9A4CD89-5CF3-4A48-BF25-673968B8F25F}">
      <dgm:prSet/>
      <dgm:spPr/>
      <dgm:t>
        <a:bodyPr/>
        <a:lstStyle/>
        <a:p>
          <a:endParaRPr lang="ru-RU"/>
        </a:p>
      </dgm:t>
    </dgm:pt>
    <dgm:pt modelId="{E25A1CBE-CF55-4378-BCEA-63693C2B8EEB}" type="sibTrans" cxnId="{B9A4CD89-5CF3-4A48-BF25-673968B8F25F}">
      <dgm:prSet/>
      <dgm:spPr/>
      <dgm:t>
        <a:bodyPr/>
        <a:lstStyle/>
        <a:p>
          <a:endParaRPr lang="ru-RU"/>
        </a:p>
      </dgm:t>
    </dgm:pt>
    <dgm:pt modelId="{205F634D-29D3-4C75-9CA9-2B16AEB47BA5}" type="pres">
      <dgm:prSet presAssocID="{60736A13-62CB-4860-BD46-59E3760FD9C0}" presName="compositeShape" presStyleCnt="0">
        <dgm:presLayoutVars>
          <dgm:chMax val="2"/>
          <dgm:dir/>
          <dgm:resizeHandles val="exact"/>
        </dgm:presLayoutVars>
      </dgm:prSet>
      <dgm:spPr/>
      <dgm:t>
        <a:bodyPr/>
        <a:lstStyle/>
        <a:p>
          <a:endParaRPr lang="az-Latn-AZ"/>
        </a:p>
      </dgm:t>
    </dgm:pt>
    <dgm:pt modelId="{5E37CF5E-C024-4046-A47C-F2644432188B}" type="pres">
      <dgm:prSet presAssocID="{60736A13-62CB-4860-BD46-59E3760FD9C0}" presName="ribbon" presStyleLbl="node1" presStyleIdx="0" presStyleCnt="1" custScaleX="126899" custLinFactNeighborX="4093" custLinFactNeighborY="930"/>
      <dgm:spPr>
        <a:solidFill>
          <a:schemeClr val="accent4"/>
        </a:solidFill>
      </dgm:spPr>
      <dgm:t>
        <a:bodyPr/>
        <a:lstStyle/>
        <a:p>
          <a:endParaRPr lang="az-Latn-AZ"/>
        </a:p>
      </dgm:t>
    </dgm:pt>
    <dgm:pt modelId="{8054A868-F54C-4BC0-971C-68A649F603B8}" type="pres">
      <dgm:prSet presAssocID="{60736A13-62CB-4860-BD46-59E3760FD9C0}" presName="leftArrowText" presStyleLbl="node1" presStyleIdx="0" presStyleCnt="1" custScaleX="340055" custScaleY="107643">
        <dgm:presLayoutVars>
          <dgm:chMax val="0"/>
          <dgm:bulletEnabled val="1"/>
        </dgm:presLayoutVars>
      </dgm:prSet>
      <dgm:spPr/>
      <dgm:t>
        <a:bodyPr/>
        <a:lstStyle/>
        <a:p>
          <a:endParaRPr lang="az-Latn-AZ"/>
        </a:p>
      </dgm:t>
    </dgm:pt>
    <dgm:pt modelId="{F6C70690-2A9A-4A2F-8F46-994A6B29E4BA}" type="pres">
      <dgm:prSet presAssocID="{60736A13-62CB-4860-BD46-59E3760FD9C0}" presName="rightArrowText" presStyleLbl="node1" presStyleIdx="0" presStyleCnt="1" custScaleX="340055" custScaleY="107643">
        <dgm:presLayoutVars>
          <dgm:chMax val="0"/>
          <dgm:bulletEnabled val="1"/>
        </dgm:presLayoutVars>
      </dgm:prSet>
      <dgm:spPr/>
      <dgm:t>
        <a:bodyPr/>
        <a:lstStyle/>
        <a:p>
          <a:endParaRPr lang="az-Latn-AZ"/>
        </a:p>
      </dgm:t>
    </dgm:pt>
  </dgm:ptLst>
  <dgm:cxnLst>
    <dgm:cxn modelId="{B9A4CD89-5CF3-4A48-BF25-673968B8F25F}" srcId="{60736A13-62CB-4860-BD46-59E3760FD9C0}" destId="{B2B7CDF7-49D3-49C9-BC06-4B93F0FA047E}" srcOrd="1" destOrd="0" parTransId="{E24E59CD-46F3-4216-808E-F762732089E9}" sibTransId="{E25A1CBE-CF55-4378-BCEA-63693C2B8EEB}"/>
    <dgm:cxn modelId="{9C8DCE3D-879C-4C4A-99F4-BE436FC69639}" type="presOf" srcId="{B2B7CDF7-49D3-49C9-BC06-4B93F0FA047E}" destId="{F6C70690-2A9A-4A2F-8F46-994A6B29E4BA}" srcOrd="0" destOrd="0" presId="urn:microsoft.com/office/officeart/2005/8/layout/arrow6"/>
    <dgm:cxn modelId="{9433E876-4610-47DF-B2AD-C771A102C5E0}" srcId="{60736A13-62CB-4860-BD46-59E3760FD9C0}" destId="{D1F313A1-E34D-43BC-B7BA-6F903486E449}" srcOrd="0" destOrd="0" parTransId="{AADAD1D6-847B-4FF6-AA86-518F8C9D745B}" sibTransId="{64935F6F-4E8A-4095-B6F5-8300461D3778}"/>
    <dgm:cxn modelId="{F39F3C33-BD3E-4C01-8431-196E88EABC24}" type="presOf" srcId="{60736A13-62CB-4860-BD46-59E3760FD9C0}" destId="{205F634D-29D3-4C75-9CA9-2B16AEB47BA5}" srcOrd="0" destOrd="0" presId="urn:microsoft.com/office/officeart/2005/8/layout/arrow6"/>
    <dgm:cxn modelId="{B68AB354-3123-4773-B2D4-186DA341FB43}" type="presOf" srcId="{D1F313A1-E34D-43BC-B7BA-6F903486E449}" destId="{8054A868-F54C-4BC0-971C-68A649F603B8}" srcOrd="0" destOrd="0" presId="urn:microsoft.com/office/officeart/2005/8/layout/arrow6"/>
    <dgm:cxn modelId="{623A0650-D516-4F37-BF2D-F8CEAA0EB410}" type="presParOf" srcId="{205F634D-29D3-4C75-9CA9-2B16AEB47BA5}" destId="{5E37CF5E-C024-4046-A47C-F2644432188B}" srcOrd="0" destOrd="0" presId="urn:microsoft.com/office/officeart/2005/8/layout/arrow6"/>
    <dgm:cxn modelId="{9FEAC089-FA7C-4A26-8565-B8D0546ED549}" type="presParOf" srcId="{205F634D-29D3-4C75-9CA9-2B16AEB47BA5}" destId="{8054A868-F54C-4BC0-971C-68A649F603B8}" srcOrd="1" destOrd="0" presId="urn:microsoft.com/office/officeart/2005/8/layout/arrow6"/>
    <dgm:cxn modelId="{961DD312-AC21-4A25-A7A5-E45F8F4FE6A6}" type="presParOf" srcId="{205F634D-29D3-4C75-9CA9-2B16AEB47BA5}" destId="{F6C70690-2A9A-4A2F-8F46-994A6B29E4BA}" srcOrd="2" destOrd="0" presId="urn:microsoft.com/office/officeart/2005/8/layout/arrow6"/>
  </dgm:cxnLst>
  <dgm:bg/>
  <dgm:whole/>
</dgm:dataModel>
</file>

<file path=ppt/diagrams/data5.xml><?xml version="1.0" encoding="utf-8"?>
<dgm:dataModel xmlns:dgm="http://schemas.openxmlformats.org/drawingml/2006/diagram" xmlns:a="http://schemas.openxmlformats.org/drawingml/2006/main">
  <dgm:ptLst>
    <dgm:pt modelId="{FD2CF85C-C504-424A-ABED-F1A103072A64}"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ru-RU"/>
        </a:p>
      </dgm:t>
    </dgm:pt>
    <dgm:pt modelId="{BE539DAA-85E7-48AB-A38C-79AD98CAA872}">
      <dgm:prSet phldrT="[Текст]" custT="1"/>
      <dgm:spPr>
        <a:solidFill>
          <a:schemeClr val="accent4"/>
        </a:solidFill>
      </dgm:spPr>
      <dgm:t>
        <a:bodyPr/>
        <a:lstStyle/>
        <a:p>
          <a:r>
            <a:rPr lang="az-Latn-AZ" sz="2400" dirty="0">
              <a:latin typeface="Times New Roman" pitchFamily="18" charset="0"/>
              <a:cs typeface="Times New Roman" pitchFamily="18" charset="0"/>
            </a:rPr>
            <a:t>Ünsiyyət vasitələri</a:t>
          </a:r>
          <a:endParaRPr lang="ru-RU" sz="2400" dirty="0">
            <a:latin typeface="Times New Roman" pitchFamily="18" charset="0"/>
            <a:cs typeface="Times New Roman" pitchFamily="18" charset="0"/>
          </a:endParaRPr>
        </a:p>
      </dgm:t>
    </dgm:pt>
    <dgm:pt modelId="{BD6BDB49-F536-465A-B5DC-85C1626719DE}" type="parTrans" cxnId="{5F7AA606-A95D-4DD8-9BF2-3B35DE3D469D}">
      <dgm:prSet/>
      <dgm:spPr/>
      <dgm:t>
        <a:bodyPr/>
        <a:lstStyle/>
        <a:p>
          <a:endParaRPr lang="ru-RU"/>
        </a:p>
      </dgm:t>
    </dgm:pt>
    <dgm:pt modelId="{C69C72E5-8669-464A-85A0-7033BA0B28DA}" type="sibTrans" cxnId="{5F7AA606-A95D-4DD8-9BF2-3B35DE3D469D}">
      <dgm:prSet/>
      <dgm:spPr/>
      <dgm:t>
        <a:bodyPr/>
        <a:lstStyle/>
        <a:p>
          <a:endParaRPr lang="ru-RU"/>
        </a:p>
      </dgm:t>
    </dgm:pt>
    <dgm:pt modelId="{3A5A8319-2C0D-477D-BBFB-6070F47E8795}">
      <dgm:prSet phldrT="[Текст]" custT="1"/>
      <dgm:spPr>
        <a:solidFill>
          <a:schemeClr val="accent4">
            <a:alpha val="90000"/>
          </a:schemeClr>
        </a:solidFill>
      </dgm:spPr>
      <dgm:t>
        <a:bodyPr/>
        <a:lstStyle/>
        <a:p>
          <a:r>
            <a:rPr lang="az-Latn-AZ" sz="2400" smtClean="0">
              <a:latin typeface="Times New Roman" pitchFamily="18" charset="0"/>
              <a:cs typeface="Times New Roman" pitchFamily="18" charset="0"/>
            </a:rPr>
            <a:t>Verbal</a:t>
          </a:r>
          <a:endParaRPr lang="ru-RU" sz="2400" dirty="0">
            <a:latin typeface="Times New Roman" pitchFamily="18" charset="0"/>
            <a:cs typeface="Times New Roman" pitchFamily="18" charset="0"/>
          </a:endParaRPr>
        </a:p>
      </dgm:t>
    </dgm:pt>
    <dgm:pt modelId="{078E7D2C-C359-4BDB-9318-D76BCC544142}" type="parTrans" cxnId="{4CD3BFC3-ADD2-40E9-9D19-2B597DB8F329}">
      <dgm:prSet/>
      <dgm:spPr/>
      <dgm:t>
        <a:bodyPr/>
        <a:lstStyle/>
        <a:p>
          <a:endParaRPr lang="ru-RU"/>
        </a:p>
      </dgm:t>
    </dgm:pt>
    <dgm:pt modelId="{98D7EB04-707F-4DEA-A698-490267AB85B2}" type="sibTrans" cxnId="{4CD3BFC3-ADD2-40E9-9D19-2B597DB8F329}">
      <dgm:prSet/>
      <dgm:spPr/>
      <dgm:t>
        <a:bodyPr/>
        <a:lstStyle/>
        <a:p>
          <a:endParaRPr lang="ru-RU"/>
        </a:p>
      </dgm:t>
    </dgm:pt>
    <dgm:pt modelId="{878BBB66-D860-41C7-8739-2B039B91B95A}">
      <dgm:prSet phldrT="[Текст]" custT="1"/>
      <dgm:spPr>
        <a:solidFill>
          <a:schemeClr val="accent4">
            <a:alpha val="90000"/>
          </a:schemeClr>
        </a:solidFill>
      </dgm:spPr>
      <dgm:t>
        <a:bodyPr/>
        <a:lstStyle/>
        <a:p>
          <a:r>
            <a:rPr lang="az-Latn-AZ" sz="2400" dirty="0" smtClean="0">
              <a:latin typeface="Times New Roman" pitchFamily="18" charset="0"/>
              <a:cs typeface="Times New Roman" pitchFamily="18" charset="0"/>
            </a:rPr>
            <a:t>Danışmaq</a:t>
          </a:r>
          <a:endParaRPr lang="ru-RU" sz="2400" dirty="0">
            <a:latin typeface="Times New Roman" pitchFamily="18" charset="0"/>
            <a:cs typeface="Times New Roman" pitchFamily="18" charset="0"/>
          </a:endParaRPr>
        </a:p>
      </dgm:t>
    </dgm:pt>
    <dgm:pt modelId="{6D20AAD7-B68D-459F-9231-99EE7BB660A3}" type="parTrans" cxnId="{B6FC6D9E-2F3C-47E0-8D5C-B8432B9E512E}">
      <dgm:prSet/>
      <dgm:spPr/>
      <dgm:t>
        <a:bodyPr/>
        <a:lstStyle/>
        <a:p>
          <a:endParaRPr lang="ru-RU"/>
        </a:p>
      </dgm:t>
    </dgm:pt>
    <dgm:pt modelId="{D76515F0-D04B-4194-8D8D-52097343982C}" type="sibTrans" cxnId="{B6FC6D9E-2F3C-47E0-8D5C-B8432B9E512E}">
      <dgm:prSet/>
      <dgm:spPr/>
      <dgm:t>
        <a:bodyPr/>
        <a:lstStyle/>
        <a:p>
          <a:endParaRPr lang="ru-RU"/>
        </a:p>
      </dgm:t>
    </dgm:pt>
    <dgm:pt modelId="{92AAEFBB-EEDF-44E4-A909-40561FFE6D36}">
      <dgm:prSet phldrT="[Текст]" custT="1"/>
      <dgm:spPr>
        <a:solidFill>
          <a:schemeClr val="accent4">
            <a:alpha val="90000"/>
          </a:schemeClr>
        </a:solidFill>
      </dgm:spPr>
      <dgm:t>
        <a:bodyPr/>
        <a:lstStyle/>
        <a:p>
          <a:r>
            <a:rPr lang="az-Latn-AZ" sz="2400" dirty="0">
              <a:latin typeface="Times New Roman" pitchFamily="18" charset="0"/>
              <a:cs typeface="Times New Roman" pitchFamily="18" charset="0"/>
            </a:rPr>
            <a:t>Dinləmək</a:t>
          </a:r>
          <a:endParaRPr lang="ru-RU" sz="2400" dirty="0">
            <a:latin typeface="Times New Roman" pitchFamily="18" charset="0"/>
            <a:cs typeface="Times New Roman" pitchFamily="18" charset="0"/>
          </a:endParaRPr>
        </a:p>
      </dgm:t>
    </dgm:pt>
    <dgm:pt modelId="{D1C9898C-9807-444E-8F11-3FF40B31A1FF}" type="parTrans" cxnId="{39326E60-9212-459A-8C78-6BC382E1753D}">
      <dgm:prSet/>
      <dgm:spPr/>
      <dgm:t>
        <a:bodyPr/>
        <a:lstStyle/>
        <a:p>
          <a:endParaRPr lang="ru-RU"/>
        </a:p>
      </dgm:t>
    </dgm:pt>
    <dgm:pt modelId="{7B9C8A13-C20E-43DA-A80F-C4E287309701}" type="sibTrans" cxnId="{39326E60-9212-459A-8C78-6BC382E1753D}">
      <dgm:prSet/>
      <dgm:spPr/>
      <dgm:t>
        <a:bodyPr/>
        <a:lstStyle/>
        <a:p>
          <a:endParaRPr lang="ru-RU"/>
        </a:p>
      </dgm:t>
    </dgm:pt>
    <dgm:pt modelId="{0D2AFBE6-7170-41E2-B981-9249D6FA4362}">
      <dgm:prSet phldrT="[Текст]" custT="1"/>
      <dgm:spPr>
        <a:solidFill>
          <a:schemeClr val="accent4">
            <a:alpha val="90000"/>
          </a:schemeClr>
        </a:solidFill>
      </dgm:spPr>
      <dgm:t>
        <a:bodyPr/>
        <a:lstStyle/>
        <a:p>
          <a:r>
            <a:rPr lang="az-Latn-AZ" sz="2400" dirty="0">
              <a:latin typeface="Times New Roman" pitchFamily="18" charset="0"/>
              <a:cs typeface="Times New Roman" pitchFamily="18" charset="0"/>
            </a:rPr>
            <a:t>Qeyri-verbal</a:t>
          </a:r>
          <a:endParaRPr lang="ru-RU" sz="2400" dirty="0">
            <a:latin typeface="Times New Roman" pitchFamily="18" charset="0"/>
            <a:cs typeface="Times New Roman" pitchFamily="18" charset="0"/>
          </a:endParaRPr>
        </a:p>
      </dgm:t>
    </dgm:pt>
    <dgm:pt modelId="{F4C7B861-DE4F-4280-B75B-12BAE6228F4C}" type="parTrans" cxnId="{F070F4EE-36F5-4482-94B5-D2467D7D34AF}">
      <dgm:prSet/>
      <dgm:spPr/>
      <dgm:t>
        <a:bodyPr/>
        <a:lstStyle/>
        <a:p>
          <a:endParaRPr lang="ru-RU"/>
        </a:p>
      </dgm:t>
    </dgm:pt>
    <dgm:pt modelId="{79A5D219-19BD-41CB-B743-F0DA0E5EDBF7}" type="sibTrans" cxnId="{F070F4EE-36F5-4482-94B5-D2467D7D34AF}">
      <dgm:prSet/>
      <dgm:spPr/>
      <dgm:t>
        <a:bodyPr/>
        <a:lstStyle/>
        <a:p>
          <a:endParaRPr lang="ru-RU"/>
        </a:p>
      </dgm:t>
    </dgm:pt>
    <dgm:pt modelId="{F9184D1B-D300-46E7-978B-EA0C2641C6D2}">
      <dgm:prSet phldrT="[Текст]" custT="1"/>
      <dgm:spPr>
        <a:solidFill>
          <a:schemeClr val="accent4">
            <a:alpha val="90000"/>
          </a:schemeClr>
        </a:solidFill>
      </dgm:spPr>
      <dgm:t>
        <a:bodyPr/>
        <a:lstStyle/>
        <a:p>
          <a:r>
            <a:rPr lang="az-Latn-AZ" sz="2400" dirty="0">
              <a:latin typeface="Times New Roman" pitchFamily="18" charset="0"/>
              <a:cs typeface="Times New Roman" pitchFamily="18" charset="0"/>
            </a:rPr>
            <a:t>Ekstalinqvistik (müxtəlif səslər, gülüş, ağlamaq və s.)</a:t>
          </a:r>
          <a:endParaRPr lang="ru-RU" sz="2400" dirty="0">
            <a:latin typeface="Times New Roman" pitchFamily="18" charset="0"/>
            <a:cs typeface="Times New Roman" pitchFamily="18" charset="0"/>
          </a:endParaRPr>
        </a:p>
      </dgm:t>
    </dgm:pt>
    <dgm:pt modelId="{0EB39E3C-EDDF-4384-9AC3-14C71490AB40}" type="parTrans" cxnId="{B92F789D-6077-46C1-8A14-9D117244D17C}">
      <dgm:prSet/>
      <dgm:spPr/>
      <dgm:t>
        <a:bodyPr/>
        <a:lstStyle/>
        <a:p>
          <a:endParaRPr lang="ru-RU"/>
        </a:p>
      </dgm:t>
    </dgm:pt>
    <dgm:pt modelId="{48D10D27-BA18-4659-B7FD-C1E33EF47236}" type="sibTrans" cxnId="{B92F789D-6077-46C1-8A14-9D117244D17C}">
      <dgm:prSet/>
      <dgm:spPr/>
      <dgm:t>
        <a:bodyPr/>
        <a:lstStyle/>
        <a:p>
          <a:endParaRPr lang="ru-RU"/>
        </a:p>
      </dgm:t>
    </dgm:pt>
    <dgm:pt modelId="{7E14DD81-78F5-4B8D-BC57-40353ADA7651}">
      <dgm:prSet phldrT="[Текст]" custT="1"/>
      <dgm:spPr>
        <a:solidFill>
          <a:schemeClr val="accent4">
            <a:alpha val="90000"/>
          </a:schemeClr>
        </a:solidFill>
      </dgm:spPr>
      <dgm:t>
        <a:bodyPr/>
        <a:lstStyle/>
        <a:p>
          <a:r>
            <a:rPr lang="az-Latn-AZ" sz="2400" dirty="0">
              <a:latin typeface="Times New Roman" pitchFamily="18" charset="0"/>
              <a:cs typeface="Times New Roman" pitchFamily="18" charset="0"/>
            </a:rPr>
            <a:t>Oxumaq</a:t>
          </a:r>
          <a:endParaRPr lang="ru-RU" sz="2400" dirty="0">
            <a:latin typeface="Times New Roman" pitchFamily="18" charset="0"/>
            <a:cs typeface="Times New Roman" pitchFamily="18" charset="0"/>
          </a:endParaRPr>
        </a:p>
      </dgm:t>
    </dgm:pt>
    <dgm:pt modelId="{FB5801BE-80CF-4C54-8CE5-B7FBEAE4CD5F}" type="parTrans" cxnId="{47EDC3F6-DAB6-4B04-946E-06379A4314C5}">
      <dgm:prSet/>
      <dgm:spPr/>
      <dgm:t>
        <a:bodyPr/>
        <a:lstStyle/>
        <a:p>
          <a:endParaRPr lang="ru-RU"/>
        </a:p>
      </dgm:t>
    </dgm:pt>
    <dgm:pt modelId="{771B7B28-2BE9-4A62-A12D-97E4D3251FCD}" type="sibTrans" cxnId="{47EDC3F6-DAB6-4B04-946E-06379A4314C5}">
      <dgm:prSet/>
      <dgm:spPr/>
      <dgm:t>
        <a:bodyPr/>
        <a:lstStyle/>
        <a:p>
          <a:endParaRPr lang="ru-RU"/>
        </a:p>
      </dgm:t>
    </dgm:pt>
    <dgm:pt modelId="{AC0E9250-7B07-42FF-A528-A0A3EC5125BA}">
      <dgm:prSet phldrT="[Текст]" custT="1"/>
      <dgm:spPr>
        <a:solidFill>
          <a:schemeClr val="accent4">
            <a:alpha val="90000"/>
          </a:schemeClr>
        </a:solidFill>
      </dgm:spPr>
      <dgm:t>
        <a:bodyPr/>
        <a:lstStyle/>
        <a:p>
          <a:r>
            <a:rPr lang="az-Latn-AZ" sz="2400" dirty="0">
              <a:latin typeface="Times New Roman" pitchFamily="18" charset="0"/>
              <a:cs typeface="Times New Roman" pitchFamily="18" charset="0"/>
            </a:rPr>
            <a:t>Yazmaq</a:t>
          </a:r>
          <a:endParaRPr lang="ru-RU" sz="2400" dirty="0">
            <a:latin typeface="Times New Roman" pitchFamily="18" charset="0"/>
            <a:cs typeface="Times New Roman" pitchFamily="18" charset="0"/>
          </a:endParaRPr>
        </a:p>
      </dgm:t>
    </dgm:pt>
    <dgm:pt modelId="{9DEB9FA5-5F8D-416C-8127-08D688B86869}" type="parTrans" cxnId="{C733A235-CC8E-4FBA-AD33-99B5189A492E}">
      <dgm:prSet/>
      <dgm:spPr/>
      <dgm:t>
        <a:bodyPr/>
        <a:lstStyle/>
        <a:p>
          <a:endParaRPr lang="ru-RU"/>
        </a:p>
      </dgm:t>
    </dgm:pt>
    <dgm:pt modelId="{25BD0221-3F9D-4C80-8AAE-407B78E0AF80}" type="sibTrans" cxnId="{C733A235-CC8E-4FBA-AD33-99B5189A492E}">
      <dgm:prSet/>
      <dgm:spPr/>
      <dgm:t>
        <a:bodyPr/>
        <a:lstStyle/>
        <a:p>
          <a:endParaRPr lang="ru-RU"/>
        </a:p>
      </dgm:t>
    </dgm:pt>
    <dgm:pt modelId="{4B317D88-7BD7-426C-A0EB-803259014E6D}">
      <dgm:prSet phldrT="[Текст]" custT="1"/>
      <dgm:spPr>
        <a:solidFill>
          <a:schemeClr val="accent4">
            <a:alpha val="90000"/>
          </a:schemeClr>
        </a:solidFill>
      </dgm:spPr>
      <dgm:t>
        <a:bodyPr/>
        <a:lstStyle/>
        <a:p>
          <a:r>
            <a:rPr lang="az-Latn-AZ" sz="2400" dirty="0">
              <a:latin typeface="Times New Roman" pitchFamily="18" charset="0"/>
              <a:cs typeface="Times New Roman" pitchFamily="18" charset="0"/>
            </a:rPr>
            <a:t>Kinesik (intonasiya, pauza, temp, ritm, melodika və s.)</a:t>
          </a:r>
          <a:endParaRPr lang="ru-RU" sz="2400" dirty="0">
            <a:latin typeface="Times New Roman" pitchFamily="18" charset="0"/>
            <a:cs typeface="Times New Roman" pitchFamily="18" charset="0"/>
          </a:endParaRPr>
        </a:p>
      </dgm:t>
    </dgm:pt>
    <dgm:pt modelId="{06A61F7A-76A1-42A5-98E6-2AD68EE3A517}" type="parTrans" cxnId="{15383E6A-7A55-46A6-9248-6F154B81B874}">
      <dgm:prSet/>
      <dgm:spPr/>
      <dgm:t>
        <a:bodyPr/>
        <a:lstStyle/>
        <a:p>
          <a:endParaRPr lang="ru-RU"/>
        </a:p>
      </dgm:t>
    </dgm:pt>
    <dgm:pt modelId="{FCA73829-EECC-4BD9-9EAD-6C38AEA34958}" type="sibTrans" cxnId="{15383E6A-7A55-46A6-9248-6F154B81B874}">
      <dgm:prSet/>
      <dgm:spPr/>
      <dgm:t>
        <a:bodyPr/>
        <a:lstStyle/>
        <a:p>
          <a:endParaRPr lang="ru-RU"/>
        </a:p>
      </dgm:t>
    </dgm:pt>
    <dgm:pt modelId="{937ED2C6-963B-4470-BB4D-34F90D5C33A5}">
      <dgm:prSet phldrT="[Текст]" custT="1"/>
      <dgm:spPr>
        <a:solidFill>
          <a:schemeClr val="accent4">
            <a:alpha val="90000"/>
          </a:schemeClr>
        </a:solidFill>
      </dgm:spPr>
      <dgm:t>
        <a:bodyPr/>
        <a:lstStyle/>
        <a:p>
          <a:pPr algn="l"/>
          <a:r>
            <a:rPr lang="az-Latn-AZ" sz="2400" dirty="0">
              <a:latin typeface="Times New Roman" pitchFamily="18" charset="0"/>
              <a:cs typeface="Times New Roman" pitchFamily="18" charset="0"/>
            </a:rPr>
            <a:t>Proksemik (duruş, bədən hərəkətləri, məsafə və s.)</a:t>
          </a:r>
          <a:endParaRPr lang="ru-RU" sz="2400" dirty="0">
            <a:latin typeface="Times New Roman" pitchFamily="18" charset="0"/>
            <a:cs typeface="Times New Roman" pitchFamily="18" charset="0"/>
          </a:endParaRPr>
        </a:p>
      </dgm:t>
    </dgm:pt>
    <dgm:pt modelId="{FE0306A7-6469-49BB-B0A5-2CC61F0166B9}" type="parTrans" cxnId="{9C26B904-C64A-492D-9E96-83E5CDED2201}">
      <dgm:prSet/>
      <dgm:spPr/>
      <dgm:t>
        <a:bodyPr/>
        <a:lstStyle/>
        <a:p>
          <a:endParaRPr lang="ru-RU"/>
        </a:p>
      </dgm:t>
    </dgm:pt>
    <dgm:pt modelId="{1116AD61-CEAA-4A5B-9522-48FB109369BE}" type="sibTrans" cxnId="{9C26B904-C64A-492D-9E96-83E5CDED2201}">
      <dgm:prSet/>
      <dgm:spPr/>
      <dgm:t>
        <a:bodyPr/>
        <a:lstStyle/>
        <a:p>
          <a:endParaRPr lang="ru-RU"/>
        </a:p>
      </dgm:t>
    </dgm:pt>
    <dgm:pt modelId="{1AF96386-F94C-4BF2-84CB-53594CA5ECDC}" type="pres">
      <dgm:prSet presAssocID="{FD2CF85C-C504-424A-ABED-F1A103072A64}" presName="diagram" presStyleCnt="0">
        <dgm:presLayoutVars>
          <dgm:chPref val="1"/>
          <dgm:dir/>
          <dgm:animOne val="branch"/>
          <dgm:animLvl val="lvl"/>
          <dgm:resizeHandles/>
        </dgm:presLayoutVars>
      </dgm:prSet>
      <dgm:spPr/>
      <dgm:t>
        <a:bodyPr/>
        <a:lstStyle/>
        <a:p>
          <a:endParaRPr lang="az-Latn-AZ"/>
        </a:p>
      </dgm:t>
    </dgm:pt>
    <dgm:pt modelId="{6F8C104C-468D-4F7F-B9F4-2D279E043292}" type="pres">
      <dgm:prSet presAssocID="{BE539DAA-85E7-48AB-A38C-79AD98CAA872}" presName="root" presStyleCnt="0"/>
      <dgm:spPr/>
      <dgm:t>
        <a:bodyPr/>
        <a:lstStyle/>
        <a:p>
          <a:endParaRPr lang="az-Latn-AZ"/>
        </a:p>
      </dgm:t>
    </dgm:pt>
    <dgm:pt modelId="{DE2EF26B-11E9-4956-B5A0-8F35AD3D1AEC}" type="pres">
      <dgm:prSet presAssocID="{BE539DAA-85E7-48AB-A38C-79AD98CAA872}" presName="rootComposite" presStyleCnt="0"/>
      <dgm:spPr/>
      <dgm:t>
        <a:bodyPr/>
        <a:lstStyle/>
        <a:p>
          <a:endParaRPr lang="az-Latn-AZ"/>
        </a:p>
      </dgm:t>
    </dgm:pt>
    <dgm:pt modelId="{393888D6-3A43-4786-864C-D0EBE45994D5}" type="pres">
      <dgm:prSet presAssocID="{BE539DAA-85E7-48AB-A38C-79AD98CAA872}" presName="rootText" presStyleLbl="node1" presStyleIdx="0" presStyleCnt="1" custScaleX="253012" custLinFactNeighborX="64117" custLinFactNeighborY="5589"/>
      <dgm:spPr/>
      <dgm:t>
        <a:bodyPr/>
        <a:lstStyle/>
        <a:p>
          <a:endParaRPr lang="az-Latn-AZ"/>
        </a:p>
      </dgm:t>
    </dgm:pt>
    <dgm:pt modelId="{B2D8596A-21AF-479A-846C-C58678F911C9}" type="pres">
      <dgm:prSet presAssocID="{BE539DAA-85E7-48AB-A38C-79AD98CAA872}" presName="rootConnector" presStyleLbl="node1" presStyleIdx="0" presStyleCnt="1"/>
      <dgm:spPr/>
      <dgm:t>
        <a:bodyPr/>
        <a:lstStyle/>
        <a:p>
          <a:endParaRPr lang="az-Latn-AZ"/>
        </a:p>
      </dgm:t>
    </dgm:pt>
    <dgm:pt modelId="{258D3067-A6E0-443B-B28E-1E0FA208ED3A}" type="pres">
      <dgm:prSet presAssocID="{BE539DAA-85E7-48AB-A38C-79AD98CAA872}" presName="childShape" presStyleCnt="0"/>
      <dgm:spPr/>
      <dgm:t>
        <a:bodyPr/>
        <a:lstStyle/>
        <a:p>
          <a:endParaRPr lang="az-Latn-AZ"/>
        </a:p>
      </dgm:t>
    </dgm:pt>
    <dgm:pt modelId="{FB70BA16-7408-463C-B858-11EF583E3398}" type="pres">
      <dgm:prSet presAssocID="{078E7D2C-C359-4BDB-9318-D76BCC544142}" presName="Name13" presStyleLbl="parChTrans1D2" presStyleIdx="0" presStyleCnt="2"/>
      <dgm:spPr/>
      <dgm:t>
        <a:bodyPr/>
        <a:lstStyle/>
        <a:p>
          <a:endParaRPr lang="az-Latn-AZ"/>
        </a:p>
      </dgm:t>
    </dgm:pt>
    <dgm:pt modelId="{31BDFFD1-D9E7-4F4F-B739-6B32B0088B6F}" type="pres">
      <dgm:prSet presAssocID="{3A5A8319-2C0D-477D-BBFB-6070F47E8795}" presName="childText" presStyleLbl="bgAcc1" presStyleIdx="0" presStyleCnt="2" custScaleX="351039" custScaleY="203554" custLinFactNeighborX="64038" custLinFactNeighborY="12543">
        <dgm:presLayoutVars>
          <dgm:bulletEnabled val="1"/>
        </dgm:presLayoutVars>
      </dgm:prSet>
      <dgm:spPr/>
      <dgm:t>
        <a:bodyPr/>
        <a:lstStyle/>
        <a:p>
          <a:endParaRPr lang="az-Latn-AZ"/>
        </a:p>
      </dgm:t>
    </dgm:pt>
    <dgm:pt modelId="{0233AB61-5435-4F1A-A293-FFEEFDA4B72C}" type="pres">
      <dgm:prSet presAssocID="{F4C7B861-DE4F-4280-B75B-12BAE6228F4C}" presName="Name13" presStyleLbl="parChTrans1D2" presStyleIdx="1" presStyleCnt="2"/>
      <dgm:spPr/>
      <dgm:t>
        <a:bodyPr/>
        <a:lstStyle/>
        <a:p>
          <a:endParaRPr lang="az-Latn-AZ"/>
        </a:p>
      </dgm:t>
    </dgm:pt>
    <dgm:pt modelId="{84E856B2-F10C-40EC-8CE5-37C7412D7BA4}" type="pres">
      <dgm:prSet presAssocID="{0D2AFBE6-7170-41E2-B981-9249D6FA4362}" presName="childText" presStyleLbl="bgAcc1" presStyleIdx="1" presStyleCnt="2" custScaleX="384714" custScaleY="262441" custLinFactNeighborX="-88192" custLinFactNeighborY="27955">
        <dgm:presLayoutVars>
          <dgm:bulletEnabled val="1"/>
        </dgm:presLayoutVars>
      </dgm:prSet>
      <dgm:spPr/>
      <dgm:t>
        <a:bodyPr/>
        <a:lstStyle/>
        <a:p>
          <a:endParaRPr lang="az-Latn-AZ"/>
        </a:p>
      </dgm:t>
    </dgm:pt>
  </dgm:ptLst>
  <dgm:cxnLst>
    <dgm:cxn modelId="{21CEF1F4-7966-43C3-97B8-0D982896D350}" type="presOf" srcId="{92AAEFBB-EEDF-44E4-A909-40561FFE6D36}" destId="{31BDFFD1-D9E7-4F4F-B739-6B32B0088B6F}" srcOrd="0" destOrd="2" presId="urn:microsoft.com/office/officeart/2005/8/layout/hierarchy3"/>
    <dgm:cxn modelId="{7D3963A9-09DD-4F45-8C2D-337A392F5C13}" type="presOf" srcId="{F9184D1B-D300-46E7-978B-EA0C2641C6D2}" destId="{84E856B2-F10C-40EC-8CE5-37C7412D7BA4}" srcOrd="0" destOrd="1" presId="urn:microsoft.com/office/officeart/2005/8/layout/hierarchy3"/>
    <dgm:cxn modelId="{B6FC6D9E-2F3C-47E0-8D5C-B8432B9E512E}" srcId="{3A5A8319-2C0D-477D-BBFB-6070F47E8795}" destId="{878BBB66-D860-41C7-8739-2B039B91B95A}" srcOrd="0" destOrd="0" parTransId="{6D20AAD7-B68D-459F-9231-99EE7BB660A3}" sibTransId="{D76515F0-D04B-4194-8D8D-52097343982C}"/>
    <dgm:cxn modelId="{F070F4EE-36F5-4482-94B5-D2467D7D34AF}" srcId="{BE539DAA-85E7-48AB-A38C-79AD98CAA872}" destId="{0D2AFBE6-7170-41E2-B981-9249D6FA4362}" srcOrd="1" destOrd="0" parTransId="{F4C7B861-DE4F-4280-B75B-12BAE6228F4C}" sibTransId="{79A5D219-19BD-41CB-B743-F0DA0E5EDBF7}"/>
    <dgm:cxn modelId="{A47719F1-B319-4810-928A-274B562100B3}" type="presOf" srcId="{F4C7B861-DE4F-4280-B75B-12BAE6228F4C}" destId="{0233AB61-5435-4F1A-A293-FFEEFDA4B72C}" srcOrd="0" destOrd="0" presId="urn:microsoft.com/office/officeart/2005/8/layout/hierarchy3"/>
    <dgm:cxn modelId="{350E9F95-22E7-497E-9C2A-7A3A6660E30F}" type="presOf" srcId="{3A5A8319-2C0D-477D-BBFB-6070F47E8795}" destId="{31BDFFD1-D9E7-4F4F-B739-6B32B0088B6F}" srcOrd="0" destOrd="0" presId="urn:microsoft.com/office/officeart/2005/8/layout/hierarchy3"/>
    <dgm:cxn modelId="{FDB597AE-10DB-4878-8F2A-49F142B6334A}" type="presOf" srcId="{078E7D2C-C359-4BDB-9318-D76BCC544142}" destId="{FB70BA16-7408-463C-B858-11EF583E3398}" srcOrd="0" destOrd="0" presId="urn:microsoft.com/office/officeart/2005/8/layout/hierarchy3"/>
    <dgm:cxn modelId="{5F7AA606-A95D-4DD8-9BF2-3B35DE3D469D}" srcId="{FD2CF85C-C504-424A-ABED-F1A103072A64}" destId="{BE539DAA-85E7-48AB-A38C-79AD98CAA872}" srcOrd="0" destOrd="0" parTransId="{BD6BDB49-F536-465A-B5DC-85C1626719DE}" sibTransId="{C69C72E5-8669-464A-85A0-7033BA0B28DA}"/>
    <dgm:cxn modelId="{05649036-0BE5-4A31-897E-DFA0F08668ED}" type="presOf" srcId="{FD2CF85C-C504-424A-ABED-F1A103072A64}" destId="{1AF96386-F94C-4BF2-84CB-53594CA5ECDC}" srcOrd="0" destOrd="0" presId="urn:microsoft.com/office/officeart/2005/8/layout/hierarchy3"/>
    <dgm:cxn modelId="{DAD0F1FB-C62E-4546-B7A2-802E1E41BC3A}" type="presOf" srcId="{7E14DD81-78F5-4B8D-BC57-40353ADA7651}" destId="{31BDFFD1-D9E7-4F4F-B739-6B32B0088B6F}" srcOrd="0" destOrd="3" presId="urn:microsoft.com/office/officeart/2005/8/layout/hierarchy3"/>
    <dgm:cxn modelId="{47EDC3F6-DAB6-4B04-946E-06379A4314C5}" srcId="{3A5A8319-2C0D-477D-BBFB-6070F47E8795}" destId="{7E14DD81-78F5-4B8D-BC57-40353ADA7651}" srcOrd="2" destOrd="0" parTransId="{FB5801BE-80CF-4C54-8CE5-B7FBEAE4CD5F}" sibTransId="{771B7B28-2BE9-4A62-A12D-97E4D3251FCD}"/>
    <dgm:cxn modelId="{39326E60-9212-459A-8C78-6BC382E1753D}" srcId="{3A5A8319-2C0D-477D-BBFB-6070F47E8795}" destId="{92AAEFBB-EEDF-44E4-A909-40561FFE6D36}" srcOrd="1" destOrd="0" parTransId="{D1C9898C-9807-444E-8F11-3FF40B31A1FF}" sibTransId="{7B9C8A13-C20E-43DA-A80F-C4E287309701}"/>
    <dgm:cxn modelId="{15383E6A-7A55-46A6-9248-6F154B81B874}" srcId="{0D2AFBE6-7170-41E2-B981-9249D6FA4362}" destId="{4B317D88-7BD7-426C-A0EB-803259014E6D}" srcOrd="1" destOrd="0" parTransId="{06A61F7A-76A1-42A5-98E6-2AD68EE3A517}" sibTransId="{FCA73829-EECC-4BD9-9EAD-6C38AEA34958}"/>
    <dgm:cxn modelId="{9F1A541A-1610-4E70-96BD-CB56ED0A2128}" type="presOf" srcId="{878BBB66-D860-41C7-8739-2B039B91B95A}" destId="{31BDFFD1-D9E7-4F4F-B739-6B32B0088B6F}" srcOrd="0" destOrd="1" presId="urn:microsoft.com/office/officeart/2005/8/layout/hierarchy3"/>
    <dgm:cxn modelId="{4CD3BFC3-ADD2-40E9-9D19-2B597DB8F329}" srcId="{BE539DAA-85E7-48AB-A38C-79AD98CAA872}" destId="{3A5A8319-2C0D-477D-BBFB-6070F47E8795}" srcOrd="0" destOrd="0" parTransId="{078E7D2C-C359-4BDB-9318-D76BCC544142}" sibTransId="{98D7EB04-707F-4DEA-A698-490267AB85B2}"/>
    <dgm:cxn modelId="{0B7BC46A-3B19-4A9F-AADA-3C797F797AB2}" type="presOf" srcId="{4B317D88-7BD7-426C-A0EB-803259014E6D}" destId="{84E856B2-F10C-40EC-8CE5-37C7412D7BA4}" srcOrd="0" destOrd="2" presId="urn:microsoft.com/office/officeart/2005/8/layout/hierarchy3"/>
    <dgm:cxn modelId="{85461DF6-DE79-44A4-991F-2BEBC826C330}" type="presOf" srcId="{0D2AFBE6-7170-41E2-B981-9249D6FA4362}" destId="{84E856B2-F10C-40EC-8CE5-37C7412D7BA4}" srcOrd="0" destOrd="0" presId="urn:microsoft.com/office/officeart/2005/8/layout/hierarchy3"/>
    <dgm:cxn modelId="{9A89AA01-0C16-4CD9-923E-FC55CAA3DB6B}" type="presOf" srcId="{BE539DAA-85E7-48AB-A38C-79AD98CAA872}" destId="{B2D8596A-21AF-479A-846C-C58678F911C9}" srcOrd="1" destOrd="0" presId="urn:microsoft.com/office/officeart/2005/8/layout/hierarchy3"/>
    <dgm:cxn modelId="{F6BE36FE-D1A7-4042-8472-7701C2579C64}" type="presOf" srcId="{BE539DAA-85E7-48AB-A38C-79AD98CAA872}" destId="{393888D6-3A43-4786-864C-D0EBE45994D5}" srcOrd="0" destOrd="0" presId="urn:microsoft.com/office/officeart/2005/8/layout/hierarchy3"/>
    <dgm:cxn modelId="{9C26B904-C64A-492D-9E96-83E5CDED2201}" srcId="{0D2AFBE6-7170-41E2-B981-9249D6FA4362}" destId="{937ED2C6-963B-4470-BB4D-34F90D5C33A5}" srcOrd="2" destOrd="0" parTransId="{FE0306A7-6469-49BB-B0A5-2CC61F0166B9}" sibTransId="{1116AD61-CEAA-4A5B-9522-48FB109369BE}"/>
    <dgm:cxn modelId="{9840C6FA-C338-4737-A58A-31002DCC2BDC}" type="presOf" srcId="{937ED2C6-963B-4470-BB4D-34F90D5C33A5}" destId="{84E856B2-F10C-40EC-8CE5-37C7412D7BA4}" srcOrd="0" destOrd="3" presId="urn:microsoft.com/office/officeart/2005/8/layout/hierarchy3"/>
    <dgm:cxn modelId="{C733A235-CC8E-4FBA-AD33-99B5189A492E}" srcId="{3A5A8319-2C0D-477D-BBFB-6070F47E8795}" destId="{AC0E9250-7B07-42FF-A528-A0A3EC5125BA}" srcOrd="3" destOrd="0" parTransId="{9DEB9FA5-5F8D-416C-8127-08D688B86869}" sibTransId="{25BD0221-3F9D-4C80-8AAE-407B78E0AF80}"/>
    <dgm:cxn modelId="{CDC01727-518F-45F1-81BE-B5F629F8BB2C}" type="presOf" srcId="{AC0E9250-7B07-42FF-A528-A0A3EC5125BA}" destId="{31BDFFD1-D9E7-4F4F-B739-6B32B0088B6F}" srcOrd="0" destOrd="4" presId="urn:microsoft.com/office/officeart/2005/8/layout/hierarchy3"/>
    <dgm:cxn modelId="{B92F789D-6077-46C1-8A14-9D117244D17C}" srcId="{0D2AFBE6-7170-41E2-B981-9249D6FA4362}" destId="{F9184D1B-D300-46E7-978B-EA0C2641C6D2}" srcOrd="0" destOrd="0" parTransId="{0EB39E3C-EDDF-4384-9AC3-14C71490AB40}" sibTransId="{48D10D27-BA18-4659-B7FD-C1E33EF47236}"/>
    <dgm:cxn modelId="{FAEDC7D1-7D83-462A-9F3B-30FCF07D7BF9}" type="presParOf" srcId="{1AF96386-F94C-4BF2-84CB-53594CA5ECDC}" destId="{6F8C104C-468D-4F7F-B9F4-2D279E043292}" srcOrd="0" destOrd="0" presId="urn:microsoft.com/office/officeart/2005/8/layout/hierarchy3"/>
    <dgm:cxn modelId="{325BDE87-7465-4D54-BA5E-770EEFDBDB0B}" type="presParOf" srcId="{6F8C104C-468D-4F7F-B9F4-2D279E043292}" destId="{DE2EF26B-11E9-4956-B5A0-8F35AD3D1AEC}" srcOrd="0" destOrd="0" presId="urn:microsoft.com/office/officeart/2005/8/layout/hierarchy3"/>
    <dgm:cxn modelId="{0794272F-573D-4884-8178-D4F31CEF1A32}" type="presParOf" srcId="{DE2EF26B-11E9-4956-B5A0-8F35AD3D1AEC}" destId="{393888D6-3A43-4786-864C-D0EBE45994D5}" srcOrd="0" destOrd="0" presId="urn:microsoft.com/office/officeart/2005/8/layout/hierarchy3"/>
    <dgm:cxn modelId="{C66D63E8-BC52-4959-9C85-E23053858EF4}" type="presParOf" srcId="{DE2EF26B-11E9-4956-B5A0-8F35AD3D1AEC}" destId="{B2D8596A-21AF-479A-846C-C58678F911C9}" srcOrd="1" destOrd="0" presId="urn:microsoft.com/office/officeart/2005/8/layout/hierarchy3"/>
    <dgm:cxn modelId="{6B85D2DB-2448-42BD-B0E8-B09C5B159C5D}" type="presParOf" srcId="{6F8C104C-468D-4F7F-B9F4-2D279E043292}" destId="{258D3067-A6E0-443B-B28E-1E0FA208ED3A}" srcOrd="1" destOrd="0" presId="urn:microsoft.com/office/officeart/2005/8/layout/hierarchy3"/>
    <dgm:cxn modelId="{2F0FACE2-FD47-40BD-8B23-9F4F9DB379C9}" type="presParOf" srcId="{258D3067-A6E0-443B-B28E-1E0FA208ED3A}" destId="{FB70BA16-7408-463C-B858-11EF583E3398}" srcOrd="0" destOrd="0" presId="urn:microsoft.com/office/officeart/2005/8/layout/hierarchy3"/>
    <dgm:cxn modelId="{FCAF858E-8679-4C9C-B215-459F03159C0F}" type="presParOf" srcId="{258D3067-A6E0-443B-B28E-1E0FA208ED3A}" destId="{31BDFFD1-D9E7-4F4F-B739-6B32B0088B6F}" srcOrd="1" destOrd="0" presId="urn:microsoft.com/office/officeart/2005/8/layout/hierarchy3"/>
    <dgm:cxn modelId="{B55620CD-0548-4177-B7E5-476FD0475345}" type="presParOf" srcId="{258D3067-A6E0-443B-B28E-1E0FA208ED3A}" destId="{0233AB61-5435-4F1A-A293-FFEEFDA4B72C}" srcOrd="2" destOrd="0" presId="urn:microsoft.com/office/officeart/2005/8/layout/hierarchy3"/>
    <dgm:cxn modelId="{676E0657-65EE-4108-B0AA-99FFE902EE12}" type="presParOf" srcId="{258D3067-A6E0-443B-B28E-1E0FA208ED3A}" destId="{84E856B2-F10C-40EC-8CE5-37C7412D7BA4}" srcOrd="3" destOrd="0" presId="urn:microsoft.com/office/officeart/2005/8/layout/hierarchy3"/>
  </dgm:cxnLst>
  <dgm:bg/>
  <dgm:whole/>
</dgm:dataModel>
</file>

<file path=ppt/diagrams/data6.xml><?xml version="1.0" encoding="utf-8"?>
<dgm:dataModel xmlns:dgm="http://schemas.openxmlformats.org/drawingml/2006/diagram" xmlns:a="http://schemas.openxmlformats.org/drawingml/2006/main">
  <dgm:ptLst>
    <dgm:pt modelId="{983E8C87-FC28-4109-9589-D0CE9EE05172}" type="doc">
      <dgm:prSet loTypeId="urn:microsoft.com/office/officeart/2005/8/layout/radial1" loCatId="relationship" qsTypeId="urn:microsoft.com/office/officeart/2005/8/quickstyle/3d1" qsCatId="3D" csTypeId="urn:microsoft.com/office/officeart/2005/8/colors/colorful5" csCatId="colorful" phldr="1"/>
      <dgm:spPr/>
      <dgm:t>
        <a:bodyPr/>
        <a:lstStyle/>
        <a:p>
          <a:endParaRPr lang="en-US"/>
        </a:p>
      </dgm:t>
    </dgm:pt>
    <dgm:pt modelId="{381E64C1-BA60-486E-9929-6FD59F0547DC}">
      <dgm:prSet custT="1"/>
      <dgm:spPr/>
      <dgm:t>
        <a:bodyPr/>
        <a:lstStyle/>
        <a:p>
          <a:r>
            <a:rPr lang="az-Latn-AZ" sz="4000" b="1" i="1" dirty="0" smtClean="0">
              <a:solidFill>
                <a:schemeClr val="bg1"/>
              </a:solidFill>
              <a:latin typeface="Times New Roman" pitchFamily="18" charset="0"/>
              <a:cs typeface="Times New Roman" pitchFamily="18" charset="0"/>
            </a:rPr>
            <a:t>İcra olunma mexanizminə görə </a:t>
          </a:r>
          <a:endParaRPr lang="en-US" sz="4000" b="1" dirty="0">
            <a:solidFill>
              <a:schemeClr val="bg1"/>
            </a:solidFill>
            <a:latin typeface="Times New Roman" pitchFamily="18" charset="0"/>
            <a:cs typeface="Times New Roman" pitchFamily="18" charset="0"/>
          </a:endParaRPr>
        </a:p>
      </dgm:t>
    </dgm:pt>
    <dgm:pt modelId="{59DD1730-366A-4C89-BB64-3193F664044D}" type="parTrans" cxnId="{D03A995A-B607-47D8-8AA9-093A1AB80070}">
      <dgm:prSet/>
      <dgm:spPr/>
      <dgm:t>
        <a:bodyPr/>
        <a:lstStyle/>
        <a:p>
          <a:endParaRPr lang="en-US"/>
        </a:p>
      </dgm:t>
    </dgm:pt>
    <dgm:pt modelId="{B2DD926B-EF5D-4373-97B4-A603AB5675D0}" type="sibTrans" cxnId="{D03A995A-B607-47D8-8AA9-093A1AB80070}">
      <dgm:prSet/>
      <dgm:spPr/>
      <dgm:t>
        <a:bodyPr/>
        <a:lstStyle/>
        <a:p>
          <a:endParaRPr lang="en-US"/>
        </a:p>
      </dgm:t>
    </dgm:pt>
    <dgm:pt modelId="{6D1E90A9-3724-4DAC-BC1C-4CCE410786A8}">
      <dgm:prSet phldrT="[Text]" custT="1"/>
      <dgm:spPr/>
      <dgm:t>
        <a:bodyPr/>
        <a:lstStyle/>
        <a:p>
          <a:r>
            <a:rPr lang="az-Latn-AZ" sz="4400" dirty="0" smtClean="0">
              <a:solidFill>
                <a:schemeClr val="bg1"/>
              </a:solidFill>
              <a:latin typeface="Times New Roman" pitchFamily="18" charset="0"/>
              <a:cs typeface="Times New Roman" pitchFamily="18" charset="0"/>
            </a:rPr>
            <a:t>Dinamik</a:t>
          </a:r>
          <a:r>
            <a:rPr lang="en-US" sz="4400" dirty="0" smtClean="0">
              <a:solidFill>
                <a:schemeClr val="bg1"/>
              </a:solidFill>
              <a:latin typeface="Times New Roman" pitchFamily="18" charset="0"/>
              <a:cs typeface="Times New Roman" pitchFamily="18" charset="0"/>
            </a:rPr>
            <a:t> </a:t>
          </a:r>
          <a:endParaRPr lang="en-US" sz="4400" dirty="0">
            <a:solidFill>
              <a:schemeClr val="bg1"/>
            </a:solidFill>
            <a:latin typeface="Times New Roman" pitchFamily="18" charset="0"/>
            <a:cs typeface="Times New Roman" pitchFamily="18" charset="0"/>
          </a:endParaRPr>
        </a:p>
      </dgm:t>
    </dgm:pt>
    <dgm:pt modelId="{39B603AF-9D42-43DE-BB2D-7A8C4D2A763C}" type="parTrans" cxnId="{FF18540D-72AC-4F5C-837E-9CD284E5EE18}">
      <dgm:prSet/>
      <dgm:spPr/>
      <dgm:t>
        <a:bodyPr/>
        <a:lstStyle/>
        <a:p>
          <a:endParaRPr lang="en-US"/>
        </a:p>
      </dgm:t>
    </dgm:pt>
    <dgm:pt modelId="{93EC08B4-7067-40B2-A473-2C1F888A6B3B}" type="sibTrans" cxnId="{FF18540D-72AC-4F5C-837E-9CD284E5EE18}">
      <dgm:prSet/>
      <dgm:spPr/>
      <dgm:t>
        <a:bodyPr/>
        <a:lstStyle/>
        <a:p>
          <a:endParaRPr lang="en-US"/>
        </a:p>
      </dgm:t>
    </dgm:pt>
    <dgm:pt modelId="{42576422-5A4F-4E0B-90CB-B2413B1E43A3}">
      <dgm:prSet phldrT="[Text]" custT="1"/>
      <dgm:spPr/>
      <dgm:t>
        <a:bodyPr/>
        <a:lstStyle/>
        <a:p>
          <a:r>
            <a:rPr lang="az-Latn-AZ" sz="4400" dirty="0" smtClean="0">
              <a:solidFill>
                <a:schemeClr val="bg1"/>
              </a:solidFill>
              <a:latin typeface="Times New Roman" pitchFamily="18" charset="0"/>
              <a:cs typeface="Times New Roman" pitchFamily="18" charset="0"/>
            </a:rPr>
            <a:t>Statik</a:t>
          </a:r>
          <a:r>
            <a:rPr lang="en-US" sz="4400" dirty="0" smtClean="0">
              <a:solidFill>
                <a:schemeClr val="bg1"/>
              </a:solidFill>
              <a:latin typeface="Times New Roman" pitchFamily="18" charset="0"/>
              <a:cs typeface="Times New Roman" pitchFamily="18" charset="0"/>
            </a:rPr>
            <a:t> </a:t>
          </a:r>
          <a:endParaRPr lang="en-US" sz="4400" dirty="0">
            <a:solidFill>
              <a:schemeClr val="bg1"/>
            </a:solidFill>
            <a:latin typeface="Times New Roman" pitchFamily="18" charset="0"/>
            <a:cs typeface="Times New Roman" pitchFamily="18" charset="0"/>
          </a:endParaRPr>
        </a:p>
      </dgm:t>
    </dgm:pt>
    <dgm:pt modelId="{11B45555-1C20-4108-93A9-34BEFB1D1AD8}" type="sibTrans" cxnId="{59945C73-FDE1-4119-BA5F-85E45E2E621D}">
      <dgm:prSet/>
      <dgm:spPr/>
      <dgm:t>
        <a:bodyPr/>
        <a:lstStyle/>
        <a:p>
          <a:endParaRPr lang="en-US"/>
        </a:p>
      </dgm:t>
    </dgm:pt>
    <dgm:pt modelId="{34DFCCDE-2112-4556-A4F5-AE0841CD7D91}" type="parTrans" cxnId="{59945C73-FDE1-4119-BA5F-85E45E2E621D}">
      <dgm:prSet/>
      <dgm:spPr/>
      <dgm:t>
        <a:bodyPr/>
        <a:lstStyle/>
        <a:p>
          <a:endParaRPr lang="en-US"/>
        </a:p>
      </dgm:t>
    </dgm:pt>
    <dgm:pt modelId="{2BE9D5B3-D3A7-4479-B77A-DA21216B4E03}" type="pres">
      <dgm:prSet presAssocID="{983E8C87-FC28-4109-9589-D0CE9EE05172}" presName="cycle" presStyleCnt="0">
        <dgm:presLayoutVars>
          <dgm:chMax val="1"/>
          <dgm:dir/>
          <dgm:animLvl val="ctr"/>
          <dgm:resizeHandles val="exact"/>
        </dgm:presLayoutVars>
      </dgm:prSet>
      <dgm:spPr/>
      <dgm:t>
        <a:bodyPr/>
        <a:lstStyle/>
        <a:p>
          <a:endParaRPr lang="en-US"/>
        </a:p>
      </dgm:t>
    </dgm:pt>
    <dgm:pt modelId="{98F2F423-04CE-459D-8537-34D10A7762FA}" type="pres">
      <dgm:prSet presAssocID="{381E64C1-BA60-486E-9929-6FD59F0547DC}" presName="centerShape" presStyleLbl="node0" presStyleIdx="0" presStyleCnt="1" custScaleX="352086" custScaleY="119323"/>
      <dgm:spPr/>
      <dgm:t>
        <a:bodyPr/>
        <a:lstStyle/>
        <a:p>
          <a:endParaRPr lang="en-US"/>
        </a:p>
      </dgm:t>
    </dgm:pt>
    <dgm:pt modelId="{F87C3994-E133-4DA1-B5EC-B3C5597622C4}" type="pres">
      <dgm:prSet presAssocID="{39B603AF-9D42-43DE-BB2D-7A8C4D2A763C}" presName="Name9" presStyleLbl="parChTrans1D2" presStyleIdx="0" presStyleCnt="2"/>
      <dgm:spPr/>
      <dgm:t>
        <a:bodyPr/>
        <a:lstStyle/>
        <a:p>
          <a:endParaRPr lang="en-US"/>
        </a:p>
      </dgm:t>
    </dgm:pt>
    <dgm:pt modelId="{898D7025-EB7A-4CA6-B1A3-98D9C3085E3F}" type="pres">
      <dgm:prSet presAssocID="{39B603AF-9D42-43DE-BB2D-7A8C4D2A763C}" presName="connTx" presStyleLbl="parChTrans1D2" presStyleIdx="0" presStyleCnt="2"/>
      <dgm:spPr/>
      <dgm:t>
        <a:bodyPr/>
        <a:lstStyle/>
        <a:p>
          <a:endParaRPr lang="en-US"/>
        </a:p>
      </dgm:t>
    </dgm:pt>
    <dgm:pt modelId="{8AB86DA5-6319-4DF0-B70F-7CF32AFC6C79}" type="pres">
      <dgm:prSet presAssocID="{6D1E90A9-3724-4DAC-BC1C-4CCE410786A8}" presName="node" presStyleLbl="node1" presStyleIdx="0" presStyleCnt="2" custScaleX="219321" custRadScaleRad="160796" custRadScaleInc="63867">
        <dgm:presLayoutVars>
          <dgm:bulletEnabled val="1"/>
        </dgm:presLayoutVars>
      </dgm:prSet>
      <dgm:spPr/>
      <dgm:t>
        <a:bodyPr/>
        <a:lstStyle/>
        <a:p>
          <a:endParaRPr lang="en-US"/>
        </a:p>
      </dgm:t>
    </dgm:pt>
    <dgm:pt modelId="{3CF2E34D-99D0-4887-B5BD-FC12FA6A0AC4}" type="pres">
      <dgm:prSet presAssocID="{34DFCCDE-2112-4556-A4F5-AE0841CD7D91}" presName="Name9" presStyleLbl="parChTrans1D2" presStyleIdx="1" presStyleCnt="2"/>
      <dgm:spPr/>
      <dgm:t>
        <a:bodyPr/>
        <a:lstStyle/>
        <a:p>
          <a:endParaRPr lang="en-US"/>
        </a:p>
      </dgm:t>
    </dgm:pt>
    <dgm:pt modelId="{CBCEBC23-5646-4E1E-AB90-37EBE47B7DCE}" type="pres">
      <dgm:prSet presAssocID="{34DFCCDE-2112-4556-A4F5-AE0841CD7D91}" presName="connTx" presStyleLbl="parChTrans1D2" presStyleIdx="1" presStyleCnt="2"/>
      <dgm:spPr/>
      <dgm:t>
        <a:bodyPr/>
        <a:lstStyle/>
        <a:p>
          <a:endParaRPr lang="en-US"/>
        </a:p>
      </dgm:t>
    </dgm:pt>
    <dgm:pt modelId="{28F1413F-DD7D-4130-8B0D-79CC23BCFD52}" type="pres">
      <dgm:prSet presAssocID="{42576422-5A4F-4E0B-90CB-B2413B1E43A3}" presName="node" presStyleLbl="node1" presStyleIdx="1" presStyleCnt="2" custScaleX="210918" custRadScaleRad="182968" custRadScaleInc="62651">
        <dgm:presLayoutVars>
          <dgm:bulletEnabled val="1"/>
        </dgm:presLayoutVars>
      </dgm:prSet>
      <dgm:spPr/>
      <dgm:t>
        <a:bodyPr/>
        <a:lstStyle/>
        <a:p>
          <a:endParaRPr lang="en-US"/>
        </a:p>
      </dgm:t>
    </dgm:pt>
  </dgm:ptLst>
  <dgm:cxnLst>
    <dgm:cxn modelId="{42521540-DFB5-48B1-A294-44DA664B1BD5}" type="presOf" srcId="{381E64C1-BA60-486E-9929-6FD59F0547DC}" destId="{98F2F423-04CE-459D-8537-34D10A7762FA}" srcOrd="0" destOrd="0" presId="urn:microsoft.com/office/officeart/2005/8/layout/radial1"/>
    <dgm:cxn modelId="{5DEE3194-77A7-4E86-9F24-BCA3901009E2}" type="presOf" srcId="{39B603AF-9D42-43DE-BB2D-7A8C4D2A763C}" destId="{898D7025-EB7A-4CA6-B1A3-98D9C3085E3F}" srcOrd="1" destOrd="0" presId="urn:microsoft.com/office/officeart/2005/8/layout/radial1"/>
    <dgm:cxn modelId="{C315B92B-BFAB-4FC7-BF61-C45D6BCB091B}" type="presOf" srcId="{42576422-5A4F-4E0B-90CB-B2413B1E43A3}" destId="{28F1413F-DD7D-4130-8B0D-79CC23BCFD52}" srcOrd="0" destOrd="0" presId="urn:microsoft.com/office/officeart/2005/8/layout/radial1"/>
    <dgm:cxn modelId="{50F12297-1495-4AAC-9823-42EC6DEEC05C}" type="presOf" srcId="{34DFCCDE-2112-4556-A4F5-AE0841CD7D91}" destId="{CBCEBC23-5646-4E1E-AB90-37EBE47B7DCE}" srcOrd="1" destOrd="0" presId="urn:microsoft.com/office/officeart/2005/8/layout/radial1"/>
    <dgm:cxn modelId="{FF18540D-72AC-4F5C-837E-9CD284E5EE18}" srcId="{381E64C1-BA60-486E-9929-6FD59F0547DC}" destId="{6D1E90A9-3724-4DAC-BC1C-4CCE410786A8}" srcOrd="0" destOrd="0" parTransId="{39B603AF-9D42-43DE-BB2D-7A8C4D2A763C}" sibTransId="{93EC08B4-7067-40B2-A473-2C1F888A6B3B}"/>
    <dgm:cxn modelId="{685B0D72-29DA-4010-BE6E-0135665DE679}" type="presOf" srcId="{39B603AF-9D42-43DE-BB2D-7A8C4D2A763C}" destId="{F87C3994-E133-4DA1-B5EC-B3C5597622C4}" srcOrd="0" destOrd="0" presId="urn:microsoft.com/office/officeart/2005/8/layout/radial1"/>
    <dgm:cxn modelId="{59945C73-FDE1-4119-BA5F-85E45E2E621D}" srcId="{381E64C1-BA60-486E-9929-6FD59F0547DC}" destId="{42576422-5A4F-4E0B-90CB-B2413B1E43A3}" srcOrd="1" destOrd="0" parTransId="{34DFCCDE-2112-4556-A4F5-AE0841CD7D91}" sibTransId="{11B45555-1C20-4108-93A9-34BEFB1D1AD8}"/>
    <dgm:cxn modelId="{E428911C-82C5-42CE-81D7-18EBDE3294B7}" type="presOf" srcId="{983E8C87-FC28-4109-9589-D0CE9EE05172}" destId="{2BE9D5B3-D3A7-4479-B77A-DA21216B4E03}" srcOrd="0" destOrd="0" presId="urn:microsoft.com/office/officeart/2005/8/layout/radial1"/>
    <dgm:cxn modelId="{6DF7441A-B2EF-4FCB-857D-B4F79E08A9A2}" type="presOf" srcId="{34DFCCDE-2112-4556-A4F5-AE0841CD7D91}" destId="{3CF2E34D-99D0-4887-B5BD-FC12FA6A0AC4}" srcOrd="0" destOrd="0" presId="urn:microsoft.com/office/officeart/2005/8/layout/radial1"/>
    <dgm:cxn modelId="{D03A995A-B607-47D8-8AA9-093A1AB80070}" srcId="{983E8C87-FC28-4109-9589-D0CE9EE05172}" destId="{381E64C1-BA60-486E-9929-6FD59F0547DC}" srcOrd="0" destOrd="0" parTransId="{59DD1730-366A-4C89-BB64-3193F664044D}" sibTransId="{B2DD926B-EF5D-4373-97B4-A603AB5675D0}"/>
    <dgm:cxn modelId="{B02D4413-4B61-4ECD-9E77-12DD2D01B057}" type="presOf" srcId="{6D1E90A9-3724-4DAC-BC1C-4CCE410786A8}" destId="{8AB86DA5-6319-4DF0-B70F-7CF32AFC6C79}" srcOrd="0" destOrd="0" presId="urn:microsoft.com/office/officeart/2005/8/layout/radial1"/>
    <dgm:cxn modelId="{212D4F30-EFB0-487A-BD78-5514468CC4B6}" type="presParOf" srcId="{2BE9D5B3-D3A7-4479-B77A-DA21216B4E03}" destId="{98F2F423-04CE-459D-8537-34D10A7762FA}" srcOrd="0" destOrd="0" presId="urn:microsoft.com/office/officeart/2005/8/layout/radial1"/>
    <dgm:cxn modelId="{F328F542-FB2D-4760-A202-24889ED2DB51}" type="presParOf" srcId="{2BE9D5B3-D3A7-4479-B77A-DA21216B4E03}" destId="{F87C3994-E133-4DA1-B5EC-B3C5597622C4}" srcOrd="1" destOrd="0" presId="urn:microsoft.com/office/officeart/2005/8/layout/radial1"/>
    <dgm:cxn modelId="{35601F52-82A7-4FA3-8C6B-F99068BEE540}" type="presParOf" srcId="{F87C3994-E133-4DA1-B5EC-B3C5597622C4}" destId="{898D7025-EB7A-4CA6-B1A3-98D9C3085E3F}" srcOrd="0" destOrd="0" presId="urn:microsoft.com/office/officeart/2005/8/layout/radial1"/>
    <dgm:cxn modelId="{0A8423BE-60A7-4215-B918-36BCEF08058C}" type="presParOf" srcId="{2BE9D5B3-D3A7-4479-B77A-DA21216B4E03}" destId="{8AB86DA5-6319-4DF0-B70F-7CF32AFC6C79}" srcOrd="2" destOrd="0" presId="urn:microsoft.com/office/officeart/2005/8/layout/radial1"/>
    <dgm:cxn modelId="{211D0010-A5A6-450D-AD35-A856496ADCFF}" type="presParOf" srcId="{2BE9D5B3-D3A7-4479-B77A-DA21216B4E03}" destId="{3CF2E34D-99D0-4887-B5BD-FC12FA6A0AC4}" srcOrd="3" destOrd="0" presId="urn:microsoft.com/office/officeart/2005/8/layout/radial1"/>
    <dgm:cxn modelId="{E5E7ECB2-0440-41B5-A9C3-9D67883E4FA4}" type="presParOf" srcId="{3CF2E34D-99D0-4887-B5BD-FC12FA6A0AC4}" destId="{CBCEBC23-5646-4E1E-AB90-37EBE47B7DCE}" srcOrd="0" destOrd="0" presId="urn:microsoft.com/office/officeart/2005/8/layout/radial1"/>
    <dgm:cxn modelId="{A62144F0-8452-40B2-B1AC-7EDDF53C2E9E}" type="presParOf" srcId="{2BE9D5B3-D3A7-4479-B77A-DA21216B4E03}" destId="{28F1413F-DD7D-4130-8B0D-79CC23BCFD52}" srcOrd="4" destOrd="0" presId="urn:microsoft.com/office/officeart/2005/8/layout/radial1"/>
  </dgm:cxnLst>
  <dgm:bg/>
  <dgm:whole/>
</dgm:dataModel>
</file>

<file path=ppt/diagrams/data7.xml><?xml version="1.0" encoding="utf-8"?>
<dgm:dataModel xmlns:dgm="http://schemas.openxmlformats.org/drawingml/2006/diagram" xmlns:a="http://schemas.openxmlformats.org/drawingml/2006/main">
  <dgm:ptLst>
    <dgm:pt modelId="{3C13C19E-9E97-4666-A9A6-699AAEE603F2}"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8A694075-9369-4D0D-B75D-2BF9FD3CD5BB}">
      <dgm:prSet phldrT="[Text]"/>
      <dgm:spPr/>
      <dgm:t>
        <a:bodyPr/>
        <a:lstStyle/>
        <a:p>
          <a:r>
            <a:rPr lang="az-Latn-AZ" b="1" i="1" dirty="0" smtClean="0">
              <a:latin typeface="Calibri" panose="020F0502020204030204" pitchFamily="34" charset="0"/>
              <a:cs typeface="Calibri" panose="020F0502020204030204" pitchFamily="34" charset="0"/>
            </a:rPr>
            <a:t>Pauza </a:t>
          </a:r>
          <a:endParaRPr lang="en-US" b="1" i="1" dirty="0">
            <a:latin typeface="Calibri" panose="020F0502020204030204" pitchFamily="34" charset="0"/>
            <a:cs typeface="Calibri" panose="020F0502020204030204" pitchFamily="34" charset="0"/>
          </a:endParaRPr>
        </a:p>
      </dgm:t>
    </dgm:pt>
    <dgm:pt modelId="{D6CD8530-6536-45CD-B168-FE841A4025C1}" type="parTrans" cxnId="{C5371B7C-64A0-4C78-B8DE-9869968168ED}">
      <dgm:prSet/>
      <dgm:spPr/>
      <dgm:t>
        <a:bodyPr/>
        <a:lstStyle/>
        <a:p>
          <a:endParaRPr lang="en-US"/>
        </a:p>
      </dgm:t>
    </dgm:pt>
    <dgm:pt modelId="{13A019B6-C6EB-4DFB-9A35-9C4CF3BF5814}" type="sibTrans" cxnId="{C5371B7C-64A0-4C78-B8DE-9869968168ED}">
      <dgm:prSet/>
      <dgm:spPr/>
      <dgm:t>
        <a:bodyPr/>
        <a:lstStyle/>
        <a:p>
          <a:endParaRPr lang="en-US"/>
        </a:p>
      </dgm:t>
    </dgm:pt>
    <dgm:pt modelId="{AB57FA2C-ABAB-4180-91D0-F78D9C870EA9}">
      <dgm:prSet phldrT="[Text]"/>
      <dgm:spPr/>
      <dgm:t>
        <a:bodyPr/>
        <a:lstStyle/>
        <a:p>
          <a:r>
            <a:rPr lang="az-Latn-AZ" b="1" i="1" dirty="0" smtClean="0">
              <a:latin typeface="Calibri" panose="020F0502020204030204" pitchFamily="34" charset="0"/>
              <a:cs typeface="Calibri" panose="020F0502020204030204" pitchFamily="34" charset="0"/>
            </a:rPr>
            <a:t>Sintaktik </a:t>
          </a:r>
          <a:endParaRPr lang="en-US" b="1" i="1" dirty="0">
            <a:latin typeface="Calibri" panose="020F0502020204030204" pitchFamily="34" charset="0"/>
            <a:cs typeface="Calibri" panose="020F0502020204030204" pitchFamily="34" charset="0"/>
          </a:endParaRPr>
        </a:p>
      </dgm:t>
    </dgm:pt>
    <dgm:pt modelId="{919587E9-628C-4D7F-97A1-67ED7AA1CB90}" type="parTrans" cxnId="{A4F0C912-B761-440B-85A8-291A783F32D5}">
      <dgm:prSet/>
      <dgm:spPr/>
      <dgm:t>
        <a:bodyPr/>
        <a:lstStyle/>
        <a:p>
          <a:endParaRPr lang="en-US"/>
        </a:p>
      </dgm:t>
    </dgm:pt>
    <dgm:pt modelId="{254EFF73-7E34-4E9B-8A96-C82A1E87FF8D}" type="sibTrans" cxnId="{A4F0C912-B761-440B-85A8-291A783F32D5}">
      <dgm:prSet/>
      <dgm:spPr/>
      <dgm:t>
        <a:bodyPr/>
        <a:lstStyle/>
        <a:p>
          <a:endParaRPr lang="en-US"/>
        </a:p>
      </dgm:t>
    </dgm:pt>
    <dgm:pt modelId="{3045E882-5060-40EE-9E67-9A3E3B326210}">
      <dgm:prSet phldrT="[Text]"/>
      <dgm:spPr/>
      <dgm:t>
        <a:bodyPr/>
        <a:lstStyle/>
        <a:p>
          <a:r>
            <a:rPr lang="az-Latn-AZ" b="1" i="1" dirty="0" smtClean="0">
              <a:latin typeface="Calibri" panose="020F0502020204030204" pitchFamily="34" charset="0"/>
              <a:cs typeface="Calibri" panose="020F0502020204030204" pitchFamily="34" charset="0"/>
            </a:rPr>
            <a:t>Qeyri-sintaktik </a:t>
          </a:r>
          <a:endParaRPr lang="en-US" b="1" i="1" dirty="0">
            <a:latin typeface="Calibri" panose="020F0502020204030204" pitchFamily="34" charset="0"/>
            <a:cs typeface="Calibri" panose="020F0502020204030204" pitchFamily="34" charset="0"/>
          </a:endParaRPr>
        </a:p>
      </dgm:t>
    </dgm:pt>
    <dgm:pt modelId="{11E7F32B-043C-4B6C-B219-92C58E03BEF0}" type="parTrans" cxnId="{C5C50E4C-4E87-4FEF-81FF-CCF8DEB2BD09}">
      <dgm:prSet/>
      <dgm:spPr/>
      <dgm:t>
        <a:bodyPr/>
        <a:lstStyle/>
        <a:p>
          <a:endParaRPr lang="en-US"/>
        </a:p>
      </dgm:t>
    </dgm:pt>
    <dgm:pt modelId="{7C04C3CE-533B-4EED-85A6-BD74EE01752D}" type="sibTrans" cxnId="{C5C50E4C-4E87-4FEF-81FF-CCF8DEB2BD09}">
      <dgm:prSet/>
      <dgm:spPr/>
      <dgm:t>
        <a:bodyPr/>
        <a:lstStyle/>
        <a:p>
          <a:endParaRPr lang="en-US"/>
        </a:p>
      </dgm:t>
    </dgm:pt>
    <dgm:pt modelId="{2B538851-E39E-48FD-B11C-0C2869AEF2ED}" type="pres">
      <dgm:prSet presAssocID="{3C13C19E-9E97-4666-A9A6-699AAEE603F2}" presName="hierChild1" presStyleCnt="0">
        <dgm:presLayoutVars>
          <dgm:chPref val="1"/>
          <dgm:dir/>
          <dgm:animOne val="branch"/>
          <dgm:animLvl val="lvl"/>
          <dgm:resizeHandles/>
        </dgm:presLayoutVars>
      </dgm:prSet>
      <dgm:spPr/>
      <dgm:t>
        <a:bodyPr/>
        <a:lstStyle/>
        <a:p>
          <a:endParaRPr lang="en-US"/>
        </a:p>
      </dgm:t>
    </dgm:pt>
    <dgm:pt modelId="{E6B2E092-A98A-4EEF-8478-24B03663AF84}" type="pres">
      <dgm:prSet presAssocID="{8A694075-9369-4D0D-B75D-2BF9FD3CD5BB}" presName="hierRoot1" presStyleCnt="0"/>
      <dgm:spPr/>
    </dgm:pt>
    <dgm:pt modelId="{215678B8-D439-401D-A8AF-72EE7D53CC77}" type="pres">
      <dgm:prSet presAssocID="{8A694075-9369-4D0D-B75D-2BF9FD3CD5BB}" presName="composite" presStyleCnt="0"/>
      <dgm:spPr/>
    </dgm:pt>
    <dgm:pt modelId="{E8F87524-BBD0-48F2-8028-C3A4791A8D70}" type="pres">
      <dgm:prSet presAssocID="{8A694075-9369-4D0D-B75D-2BF9FD3CD5BB}" presName="background" presStyleLbl="node0" presStyleIdx="0" presStyleCnt="1"/>
      <dgm:spPr/>
    </dgm:pt>
    <dgm:pt modelId="{0B20EEC8-0D16-445F-8962-79EAA9FB4B1C}" type="pres">
      <dgm:prSet presAssocID="{8A694075-9369-4D0D-B75D-2BF9FD3CD5BB}" presName="text" presStyleLbl="fgAcc0" presStyleIdx="0" presStyleCnt="1">
        <dgm:presLayoutVars>
          <dgm:chPref val="3"/>
        </dgm:presLayoutVars>
      </dgm:prSet>
      <dgm:spPr/>
      <dgm:t>
        <a:bodyPr/>
        <a:lstStyle/>
        <a:p>
          <a:endParaRPr lang="en-US"/>
        </a:p>
      </dgm:t>
    </dgm:pt>
    <dgm:pt modelId="{28CDFDB8-6CF2-47B8-AF4C-A142D1EFE1EF}" type="pres">
      <dgm:prSet presAssocID="{8A694075-9369-4D0D-B75D-2BF9FD3CD5BB}" presName="hierChild2" presStyleCnt="0"/>
      <dgm:spPr/>
    </dgm:pt>
    <dgm:pt modelId="{058A951A-73F2-485B-8019-6A007CBD623A}" type="pres">
      <dgm:prSet presAssocID="{919587E9-628C-4D7F-97A1-67ED7AA1CB90}" presName="Name10" presStyleLbl="parChTrans1D2" presStyleIdx="0" presStyleCnt="2"/>
      <dgm:spPr/>
      <dgm:t>
        <a:bodyPr/>
        <a:lstStyle/>
        <a:p>
          <a:endParaRPr lang="en-US"/>
        </a:p>
      </dgm:t>
    </dgm:pt>
    <dgm:pt modelId="{872081F2-BD31-4F8F-9992-8BF460613A2D}" type="pres">
      <dgm:prSet presAssocID="{AB57FA2C-ABAB-4180-91D0-F78D9C870EA9}" presName="hierRoot2" presStyleCnt="0"/>
      <dgm:spPr/>
    </dgm:pt>
    <dgm:pt modelId="{96BAD3DA-E0A5-4CAF-B18C-AAB344E9BD0D}" type="pres">
      <dgm:prSet presAssocID="{AB57FA2C-ABAB-4180-91D0-F78D9C870EA9}" presName="composite2" presStyleCnt="0"/>
      <dgm:spPr/>
    </dgm:pt>
    <dgm:pt modelId="{CB49CB2C-3260-407D-B4E4-387BE2F414F4}" type="pres">
      <dgm:prSet presAssocID="{AB57FA2C-ABAB-4180-91D0-F78D9C870EA9}" presName="background2" presStyleLbl="node2" presStyleIdx="0" presStyleCnt="2"/>
      <dgm:spPr/>
    </dgm:pt>
    <dgm:pt modelId="{A6248447-CECF-4895-9E95-F0B6491E9AE8}" type="pres">
      <dgm:prSet presAssocID="{AB57FA2C-ABAB-4180-91D0-F78D9C870EA9}" presName="text2" presStyleLbl="fgAcc2" presStyleIdx="0" presStyleCnt="2">
        <dgm:presLayoutVars>
          <dgm:chPref val="3"/>
        </dgm:presLayoutVars>
      </dgm:prSet>
      <dgm:spPr/>
      <dgm:t>
        <a:bodyPr/>
        <a:lstStyle/>
        <a:p>
          <a:endParaRPr lang="en-US"/>
        </a:p>
      </dgm:t>
    </dgm:pt>
    <dgm:pt modelId="{78AE693D-5440-4D87-B5AB-04604E5008DA}" type="pres">
      <dgm:prSet presAssocID="{AB57FA2C-ABAB-4180-91D0-F78D9C870EA9}" presName="hierChild3" presStyleCnt="0"/>
      <dgm:spPr/>
    </dgm:pt>
    <dgm:pt modelId="{D5EFD116-5876-4F2C-8BF2-17A27CF3D4F6}" type="pres">
      <dgm:prSet presAssocID="{11E7F32B-043C-4B6C-B219-92C58E03BEF0}" presName="Name10" presStyleLbl="parChTrans1D2" presStyleIdx="1" presStyleCnt="2"/>
      <dgm:spPr/>
      <dgm:t>
        <a:bodyPr/>
        <a:lstStyle/>
        <a:p>
          <a:endParaRPr lang="en-US"/>
        </a:p>
      </dgm:t>
    </dgm:pt>
    <dgm:pt modelId="{E8DA8819-2B45-4206-8EE2-9918C5007A23}" type="pres">
      <dgm:prSet presAssocID="{3045E882-5060-40EE-9E67-9A3E3B326210}" presName="hierRoot2" presStyleCnt="0"/>
      <dgm:spPr/>
    </dgm:pt>
    <dgm:pt modelId="{89EE5CC2-8F2A-49E5-80AC-0F1902953684}" type="pres">
      <dgm:prSet presAssocID="{3045E882-5060-40EE-9E67-9A3E3B326210}" presName="composite2" presStyleCnt="0"/>
      <dgm:spPr/>
    </dgm:pt>
    <dgm:pt modelId="{31F39635-8E4B-4220-980A-3F426FF8149E}" type="pres">
      <dgm:prSet presAssocID="{3045E882-5060-40EE-9E67-9A3E3B326210}" presName="background2" presStyleLbl="node2" presStyleIdx="1" presStyleCnt="2"/>
      <dgm:spPr/>
    </dgm:pt>
    <dgm:pt modelId="{6BF725B7-C653-433A-BB3C-429185698520}" type="pres">
      <dgm:prSet presAssocID="{3045E882-5060-40EE-9E67-9A3E3B326210}" presName="text2" presStyleLbl="fgAcc2" presStyleIdx="1" presStyleCnt="2">
        <dgm:presLayoutVars>
          <dgm:chPref val="3"/>
        </dgm:presLayoutVars>
      </dgm:prSet>
      <dgm:spPr/>
      <dgm:t>
        <a:bodyPr/>
        <a:lstStyle/>
        <a:p>
          <a:endParaRPr lang="en-US"/>
        </a:p>
      </dgm:t>
    </dgm:pt>
    <dgm:pt modelId="{3AFAC307-3183-40D2-805B-7275BCC37967}" type="pres">
      <dgm:prSet presAssocID="{3045E882-5060-40EE-9E67-9A3E3B326210}" presName="hierChild3" presStyleCnt="0"/>
      <dgm:spPr/>
    </dgm:pt>
  </dgm:ptLst>
  <dgm:cxnLst>
    <dgm:cxn modelId="{F60B5CF1-7F32-4DF7-BCB5-DB54EFA6562F}" type="presOf" srcId="{3C13C19E-9E97-4666-A9A6-699AAEE603F2}" destId="{2B538851-E39E-48FD-B11C-0C2869AEF2ED}" srcOrd="0" destOrd="0" presId="urn:microsoft.com/office/officeart/2005/8/layout/hierarchy1"/>
    <dgm:cxn modelId="{03BEFCAA-0CFF-4EB5-AC13-2A06949C3793}" type="presOf" srcId="{11E7F32B-043C-4B6C-B219-92C58E03BEF0}" destId="{D5EFD116-5876-4F2C-8BF2-17A27CF3D4F6}" srcOrd="0" destOrd="0" presId="urn:microsoft.com/office/officeart/2005/8/layout/hierarchy1"/>
    <dgm:cxn modelId="{7C593A48-75AE-4633-AF7C-B81FDAA93DB1}" type="presOf" srcId="{AB57FA2C-ABAB-4180-91D0-F78D9C870EA9}" destId="{A6248447-CECF-4895-9E95-F0B6491E9AE8}" srcOrd="0" destOrd="0" presId="urn:microsoft.com/office/officeart/2005/8/layout/hierarchy1"/>
    <dgm:cxn modelId="{A3AA4774-24B7-4DDC-B436-2070A114A14A}" type="presOf" srcId="{919587E9-628C-4D7F-97A1-67ED7AA1CB90}" destId="{058A951A-73F2-485B-8019-6A007CBD623A}" srcOrd="0" destOrd="0" presId="urn:microsoft.com/office/officeart/2005/8/layout/hierarchy1"/>
    <dgm:cxn modelId="{D6B915BA-FCFF-43CA-A6B5-84978E7A9013}" type="presOf" srcId="{3045E882-5060-40EE-9E67-9A3E3B326210}" destId="{6BF725B7-C653-433A-BB3C-429185698520}" srcOrd="0" destOrd="0" presId="urn:microsoft.com/office/officeart/2005/8/layout/hierarchy1"/>
    <dgm:cxn modelId="{85BF0356-FA0D-48EE-B61D-91DDB20BFBCE}" type="presOf" srcId="{8A694075-9369-4D0D-B75D-2BF9FD3CD5BB}" destId="{0B20EEC8-0D16-445F-8962-79EAA9FB4B1C}" srcOrd="0" destOrd="0" presId="urn:microsoft.com/office/officeart/2005/8/layout/hierarchy1"/>
    <dgm:cxn modelId="{C5C50E4C-4E87-4FEF-81FF-CCF8DEB2BD09}" srcId="{8A694075-9369-4D0D-B75D-2BF9FD3CD5BB}" destId="{3045E882-5060-40EE-9E67-9A3E3B326210}" srcOrd="1" destOrd="0" parTransId="{11E7F32B-043C-4B6C-B219-92C58E03BEF0}" sibTransId="{7C04C3CE-533B-4EED-85A6-BD74EE01752D}"/>
    <dgm:cxn modelId="{C5371B7C-64A0-4C78-B8DE-9869968168ED}" srcId="{3C13C19E-9E97-4666-A9A6-699AAEE603F2}" destId="{8A694075-9369-4D0D-B75D-2BF9FD3CD5BB}" srcOrd="0" destOrd="0" parTransId="{D6CD8530-6536-45CD-B168-FE841A4025C1}" sibTransId="{13A019B6-C6EB-4DFB-9A35-9C4CF3BF5814}"/>
    <dgm:cxn modelId="{A4F0C912-B761-440B-85A8-291A783F32D5}" srcId="{8A694075-9369-4D0D-B75D-2BF9FD3CD5BB}" destId="{AB57FA2C-ABAB-4180-91D0-F78D9C870EA9}" srcOrd="0" destOrd="0" parTransId="{919587E9-628C-4D7F-97A1-67ED7AA1CB90}" sibTransId="{254EFF73-7E34-4E9B-8A96-C82A1E87FF8D}"/>
    <dgm:cxn modelId="{BA4CC54A-B7CE-410D-ACEA-88CD3CF611C9}" type="presParOf" srcId="{2B538851-E39E-48FD-B11C-0C2869AEF2ED}" destId="{E6B2E092-A98A-4EEF-8478-24B03663AF84}" srcOrd="0" destOrd="0" presId="urn:microsoft.com/office/officeart/2005/8/layout/hierarchy1"/>
    <dgm:cxn modelId="{4FD44EBF-B36D-4EAC-A069-918AA083BC9A}" type="presParOf" srcId="{E6B2E092-A98A-4EEF-8478-24B03663AF84}" destId="{215678B8-D439-401D-A8AF-72EE7D53CC77}" srcOrd="0" destOrd="0" presId="urn:microsoft.com/office/officeart/2005/8/layout/hierarchy1"/>
    <dgm:cxn modelId="{6A28A541-E888-4671-81C7-643942D9F898}" type="presParOf" srcId="{215678B8-D439-401D-A8AF-72EE7D53CC77}" destId="{E8F87524-BBD0-48F2-8028-C3A4791A8D70}" srcOrd="0" destOrd="0" presId="urn:microsoft.com/office/officeart/2005/8/layout/hierarchy1"/>
    <dgm:cxn modelId="{C1F82DF2-C940-4157-8856-32417D5C6134}" type="presParOf" srcId="{215678B8-D439-401D-A8AF-72EE7D53CC77}" destId="{0B20EEC8-0D16-445F-8962-79EAA9FB4B1C}" srcOrd="1" destOrd="0" presId="urn:microsoft.com/office/officeart/2005/8/layout/hierarchy1"/>
    <dgm:cxn modelId="{F998E95F-EA1C-449E-B244-6B34742B0FB4}" type="presParOf" srcId="{E6B2E092-A98A-4EEF-8478-24B03663AF84}" destId="{28CDFDB8-6CF2-47B8-AF4C-A142D1EFE1EF}" srcOrd="1" destOrd="0" presId="urn:microsoft.com/office/officeart/2005/8/layout/hierarchy1"/>
    <dgm:cxn modelId="{CF526F84-B620-4976-B198-DC3BC7654ADA}" type="presParOf" srcId="{28CDFDB8-6CF2-47B8-AF4C-A142D1EFE1EF}" destId="{058A951A-73F2-485B-8019-6A007CBD623A}" srcOrd="0" destOrd="0" presId="urn:microsoft.com/office/officeart/2005/8/layout/hierarchy1"/>
    <dgm:cxn modelId="{A08B5D5F-009C-4D23-9970-78F58C6C582B}" type="presParOf" srcId="{28CDFDB8-6CF2-47B8-AF4C-A142D1EFE1EF}" destId="{872081F2-BD31-4F8F-9992-8BF460613A2D}" srcOrd="1" destOrd="0" presId="urn:microsoft.com/office/officeart/2005/8/layout/hierarchy1"/>
    <dgm:cxn modelId="{B15CACF4-B1F2-47D0-AA80-02D948A9FCA5}" type="presParOf" srcId="{872081F2-BD31-4F8F-9992-8BF460613A2D}" destId="{96BAD3DA-E0A5-4CAF-B18C-AAB344E9BD0D}" srcOrd="0" destOrd="0" presId="urn:microsoft.com/office/officeart/2005/8/layout/hierarchy1"/>
    <dgm:cxn modelId="{C74D1055-64F9-4472-AE01-9FEF406A2E72}" type="presParOf" srcId="{96BAD3DA-E0A5-4CAF-B18C-AAB344E9BD0D}" destId="{CB49CB2C-3260-407D-B4E4-387BE2F414F4}" srcOrd="0" destOrd="0" presId="urn:microsoft.com/office/officeart/2005/8/layout/hierarchy1"/>
    <dgm:cxn modelId="{2AC66574-34F7-431C-8068-6814011B9B90}" type="presParOf" srcId="{96BAD3DA-E0A5-4CAF-B18C-AAB344E9BD0D}" destId="{A6248447-CECF-4895-9E95-F0B6491E9AE8}" srcOrd="1" destOrd="0" presId="urn:microsoft.com/office/officeart/2005/8/layout/hierarchy1"/>
    <dgm:cxn modelId="{59AD1425-1171-4FE9-85CD-7707F375EBC9}" type="presParOf" srcId="{872081F2-BD31-4F8F-9992-8BF460613A2D}" destId="{78AE693D-5440-4D87-B5AB-04604E5008DA}" srcOrd="1" destOrd="0" presId="urn:microsoft.com/office/officeart/2005/8/layout/hierarchy1"/>
    <dgm:cxn modelId="{1E43CEE2-A49B-423C-8F59-C28CD5EAC65E}" type="presParOf" srcId="{28CDFDB8-6CF2-47B8-AF4C-A142D1EFE1EF}" destId="{D5EFD116-5876-4F2C-8BF2-17A27CF3D4F6}" srcOrd="2" destOrd="0" presId="urn:microsoft.com/office/officeart/2005/8/layout/hierarchy1"/>
    <dgm:cxn modelId="{65A8EEDC-93EA-4CE4-A6CB-2209BB808DBA}" type="presParOf" srcId="{28CDFDB8-6CF2-47B8-AF4C-A142D1EFE1EF}" destId="{E8DA8819-2B45-4206-8EE2-9918C5007A23}" srcOrd="3" destOrd="0" presId="urn:microsoft.com/office/officeart/2005/8/layout/hierarchy1"/>
    <dgm:cxn modelId="{CB9C649B-6623-4C92-B38C-C82DCCADD45F}" type="presParOf" srcId="{E8DA8819-2B45-4206-8EE2-9918C5007A23}" destId="{89EE5CC2-8F2A-49E5-80AC-0F1902953684}" srcOrd="0" destOrd="0" presId="urn:microsoft.com/office/officeart/2005/8/layout/hierarchy1"/>
    <dgm:cxn modelId="{F6AD7454-7B12-4D86-85F5-BBFE945DA058}" type="presParOf" srcId="{89EE5CC2-8F2A-49E5-80AC-0F1902953684}" destId="{31F39635-8E4B-4220-980A-3F426FF8149E}" srcOrd="0" destOrd="0" presId="urn:microsoft.com/office/officeart/2005/8/layout/hierarchy1"/>
    <dgm:cxn modelId="{C8810952-5B14-43EC-A0D7-3661C77FC1D3}" type="presParOf" srcId="{89EE5CC2-8F2A-49E5-80AC-0F1902953684}" destId="{6BF725B7-C653-433A-BB3C-429185698520}" srcOrd="1" destOrd="0" presId="urn:microsoft.com/office/officeart/2005/8/layout/hierarchy1"/>
    <dgm:cxn modelId="{72D4E0CD-DA01-48B7-BD2D-BAF39D56046D}" type="presParOf" srcId="{E8DA8819-2B45-4206-8EE2-9918C5007A23}" destId="{3AFAC307-3183-40D2-805B-7275BCC37967}" srcOrd="1" destOrd="0" presId="urn:microsoft.com/office/officeart/2005/8/layout/hierarchy1"/>
  </dgm:cxnLst>
  <dgm:bg/>
  <dgm:whole/>
</dgm:dataModel>
</file>

<file path=ppt/diagrams/data8.xml><?xml version="1.0" encoding="utf-8"?>
<dgm:dataModel xmlns:dgm="http://schemas.openxmlformats.org/drawingml/2006/diagram" xmlns:a="http://schemas.openxmlformats.org/drawingml/2006/main">
  <dgm:ptLst>
    <dgm:pt modelId="{A17261C2-5637-4D12-AB6A-A08107128901}"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az-Latn-AZ"/>
        </a:p>
      </dgm:t>
    </dgm:pt>
    <dgm:pt modelId="{6621B875-58FA-4B61-8BBD-3A0216CC8DAA}">
      <dgm:prSet/>
      <dgm:spPr/>
      <dgm:t>
        <a:bodyPr/>
        <a:lstStyle/>
        <a:p>
          <a:r>
            <a:rPr lang="az-Latn-AZ" dirty="0" smtClean="0">
              <a:solidFill>
                <a:schemeClr val="bg1"/>
              </a:solidFill>
              <a:latin typeface="Times New Roman" pitchFamily="18" charset="0"/>
              <a:cs typeface="Times New Roman" pitchFamily="18" charset="0"/>
            </a:rPr>
            <a:t>Qarşı tərəfə öz fikrini bildirməyə imkan vermək; </a:t>
          </a:r>
          <a:endParaRPr lang="ru-RU" dirty="0" smtClean="0">
            <a:solidFill>
              <a:schemeClr val="bg1"/>
            </a:solidFill>
            <a:latin typeface="Times New Roman" pitchFamily="18" charset="0"/>
            <a:cs typeface="Times New Roman" pitchFamily="18" charset="0"/>
          </a:endParaRPr>
        </a:p>
      </dgm:t>
    </dgm:pt>
    <dgm:pt modelId="{94E24829-E8EE-463B-804A-6E6DADBAA55E}" type="parTrans" cxnId="{51D6905A-52B0-4DDF-B01F-3FA32B01F1E1}">
      <dgm:prSet/>
      <dgm:spPr/>
      <dgm:t>
        <a:bodyPr/>
        <a:lstStyle/>
        <a:p>
          <a:endParaRPr lang="az-Latn-AZ"/>
        </a:p>
      </dgm:t>
    </dgm:pt>
    <dgm:pt modelId="{D4B96DA1-2FE2-4741-9FF2-A96BD1F00D04}" type="sibTrans" cxnId="{51D6905A-52B0-4DDF-B01F-3FA32B01F1E1}">
      <dgm:prSet/>
      <dgm:spPr/>
      <dgm:t>
        <a:bodyPr/>
        <a:lstStyle/>
        <a:p>
          <a:endParaRPr lang="az-Latn-AZ"/>
        </a:p>
      </dgm:t>
    </dgm:pt>
    <dgm:pt modelId="{7F91C41A-76A6-45FE-8476-21A991008CF4}">
      <dgm:prSet/>
      <dgm:spPr/>
      <dgm:t>
        <a:bodyPr/>
        <a:lstStyle/>
        <a:p>
          <a:r>
            <a:rPr lang="az-Latn-AZ" dirty="0" smtClean="0">
              <a:solidFill>
                <a:schemeClr val="bg1"/>
              </a:solidFill>
              <a:latin typeface="Times New Roman" pitchFamily="18" charset="0"/>
              <a:cs typeface="Times New Roman" pitchFamily="18" charset="0"/>
            </a:rPr>
            <a:t>Danışanın problem ətrafında fikirləri bitdikdə. Əlavə şərhə ehtiyac olmadıqda;</a:t>
          </a:r>
          <a:endParaRPr lang="ru-RU" dirty="0" smtClean="0">
            <a:solidFill>
              <a:schemeClr val="bg1"/>
            </a:solidFill>
            <a:latin typeface="Times New Roman" pitchFamily="18" charset="0"/>
            <a:cs typeface="Times New Roman" pitchFamily="18" charset="0"/>
          </a:endParaRPr>
        </a:p>
      </dgm:t>
    </dgm:pt>
    <dgm:pt modelId="{5788B8D4-BF6A-4606-B9D7-0401FCC8A217}" type="parTrans" cxnId="{2312EA02-2FF0-4922-A503-84D8974301D1}">
      <dgm:prSet/>
      <dgm:spPr/>
      <dgm:t>
        <a:bodyPr/>
        <a:lstStyle/>
        <a:p>
          <a:endParaRPr lang="az-Latn-AZ"/>
        </a:p>
      </dgm:t>
    </dgm:pt>
    <dgm:pt modelId="{E93BA808-28AB-4130-B15C-15DE5BD7843E}" type="sibTrans" cxnId="{2312EA02-2FF0-4922-A503-84D8974301D1}">
      <dgm:prSet/>
      <dgm:spPr/>
      <dgm:t>
        <a:bodyPr/>
        <a:lstStyle/>
        <a:p>
          <a:endParaRPr lang="az-Latn-AZ"/>
        </a:p>
      </dgm:t>
    </dgm:pt>
    <dgm:pt modelId="{B9E50920-4540-4075-9726-BEE5650044D7}">
      <dgm:prSet/>
      <dgm:spPr/>
      <dgm:t>
        <a:bodyPr/>
        <a:lstStyle/>
        <a:p>
          <a:r>
            <a:rPr lang="az-Latn-AZ" dirty="0" smtClean="0">
              <a:solidFill>
                <a:schemeClr val="bg1"/>
              </a:solidFill>
              <a:latin typeface="Times New Roman" pitchFamily="18" charset="0"/>
              <a:cs typeface="Times New Roman" pitchFamily="18" charset="0"/>
            </a:rPr>
            <a:t>Ciddi xəbərdarlıq məqsədi ilə;</a:t>
          </a:r>
          <a:endParaRPr lang="ru-RU" dirty="0" smtClean="0">
            <a:solidFill>
              <a:schemeClr val="bg1"/>
            </a:solidFill>
            <a:latin typeface="Times New Roman" pitchFamily="18" charset="0"/>
            <a:cs typeface="Times New Roman" pitchFamily="18" charset="0"/>
          </a:endParaRPr>
        </a:p>
      </dgm:t>
    </dgm:pt>
    <dgm:pt modelId="{D1387C18-06FB-4713-BE70-0C1F82AE105C}" type="parTrans" cxnId="{CD28AB93-42B6-4285-B71F-BEF43089D16A}">
      <dgm:prSet/>
      <dgm:spPr/>
      <dgm:t>
        <a:bodyPr/>
        <a:lstStyle/>
        <a:p>
          <a:endParaRPr lang="az-Latn-AZ"/>
        </a:p>
      </dgm:t>
    </dgm:pt>
    <dgm:pt modelId="{D6B7A77F-5678-4225-8419-BD395251930A}" type="sibTrans" cxnId="{CD28AB93-42B6-4285-B71F-BEF43089D16A}">
      <dgm:prSet/>
      <dgm:spPr/>
      <dgm:t>
        <a:bodyPr/>
        <a:lstStyle/>
        <a:p>
          <a:endParaRPr lang="az-Latn-AZ"/>
        </a:p>
      </dgm:t>
    </dgm:pt>
    <dgm:pt modelId="{8E7D99DD-522B-4928-8E41-92805283C9B7}">
      <dgm:prSet/>
      <dgm:spPr/>
      <dgm:t>
        <a:bodyPr/>
        <a:lstStyle/>
        <a:p>
          <a:r>
            <a:rPr lang="az-Latn-AZ" dirty="0" smtClean="0">
              <a:solidFill>
                <a:schemeClr val="bg1"/>
              </a:solidFill>
              <a:latin typeface="Times New Roman" pitchFamily="18" charset="0"/>
              <a:cs typeface="Times New Roman" pitchFamily="18" charset="0"/>
            </a:rPr>
            <a:t>Qarşı tərəfi hövsələdən çıxartmaq,  onunla danışmaq istəyinin olmadığını bildirmək;</a:t>
          </a:r>
          <a:endParaRPr lang="ru-RU" dirty="0" smtClean="0">
            <a:solidFill>
              <a:schemeClr val="bg1"/>
            </a:solidFill>
            <a:latin typeface="Times New Roman" pitchFamily="18" charset="0"/>
            <a:cs typeface="Times New Roman" pitchFamily="18" charset="0"/>
          </a:endParaRPr>
        </a:p>
      </dgm:t>
    </dgm:pt>
    <dgm:pt modelId="{7B5328D9-3DF1-4061-8FD6-4D50BBA92731}" type="parTrans" cxnId="{4A8E7AF8-5A31-4268-9556-493D36B8D1F3}">
      <dgm:prSet/>
      <dgm:spPr/>
      <dgm:t>
        <a:bodyPr/>
        <a:lstStyle/>
        <a:p>
          <a:endParaRPr lang="az-Latn-AZ"/>
        </a:p>
      </dgm:t>
    </dgm:pt>
    <dgm:pt modelId="{CFF8F63B-34FA-4C72-9128-DF4BB5AC593C}" type="sibTrans" cxnId="{4A8E7AF8-5A31-4268-9556-493D36B8D1F3}">
      <dgm:prSet/>
      <dgm:spPr/>
      <dgm:t>
        <a:bodyPr/>
        <a:lstStyle/>
        <a:p>
          <a:endParaRPr lang="az-Latn-AZ"/>
        </a:p>
      </dgm:t>
    </dgm:pt>
    <dgm:pt modelId="{13DDFA40-2E17-4C02-A4B4-0CA9AAF53A19}" type="pres">
      <dgm:prSet presAssocID="{A17261C2-5637-4D12-AB6A-A08107128901}" presName="linear" presStyleCnt="0">
        <dgm:presLayoutVars>
          <dgm:dir/>
          <dgm:animLvl val="lvl"/>
          <dgm:resizeHandles val="exact"/>
        </dgm:presLayoutVars>
      </dgm:prSet>
      <dgm:spPr/>
      <dgm:t>
        <a:bodyPr/>
        <a:lstStyle/>
        <a:p>
          <a:endParaRPr lang="az-Latn-AZ"/>
        </a:p>
      </dgm:t>
    </dgm:pt>
    <dgm:pt modelId="{9BC71559-506F-4F96-94D1-8A7F1FF05D4F}" type="pres">
      <dgm:prSet presAssocID="{6621B875-58FA-4B61-8BBD-3A0216CC8DAA}" presName="parentLin" presStyleCnt="0"/>
      <dgm:spPr/>
      <dgm:t>
        <a:bodyPr/>
        <a:lstStyle/>
        <a:p>
          <a:endParaRPr lang="az-Latn-AZ"/>
        </a:p>
      </dgm:t>
    </dgm:pt>
    <dgm:pt modelId="{1EF4CE08-A292-4596-AA55-A64F3155AEF3}" type="pres">
      <dgm:prSet presAssocID="{6621B875-58FA-4B61-8BBD-3A0216CC8DAA}" presName="parentLeftMargin" presStyleLbl="node1" presStyleIdx="0" presStyleCnt="4"/>
      <dgm:spPr/>
      <dgm:t>
        <a:bodyPr/>
        <a:lstStyle/>
        <a:p>
          <a:endParaRPr lang="az-Latn-AZ"/>
        </a:p>
      </dgm:t>
    </dgm:pt>
    <dgm:pt modelId="{2A5F75D7-A845-4110-8C55-27C32E8F75E1}" type="pres">
      <dgm:prSet presAssocID="{6621B875-58FA-4B61-8BBD-3A0216CC8DAA}" presName="parentText" presStyleLbl="node1" presStyleIdx="0" presStyleCnt="4" custScaleX="142857">
        <dgm:presLayoutVars>
          <dgm:chMax val="0"/>
          <dgm:bulletEnabled val="1"/>
        </dgm:presLayoutVars>
      </dgm:prSet>
      <dgm:spPr/>
      <dgm:t>
        <a:bodyPr/>
        <a:lstStyle/>
        <a:p>
          <a:endParaRPr lang="az-Latn-AZ"/>
        </a:p>
      </dgm:t>
    </dgm:pt>
    <dgm:pt modelId="{E5F977F4-9AF5-4928-9CE1-CC482B1E1CB1}" type="pres">
      <dgm:prSet presAssocID="{6621B875-58FA-4B61-8BBD-3A0216CC8DAA}" presName="negativeSpace" presStyleCnt="0"/>
      <dgm:spPr/>
      <dgm:t>
        <a:bodyPr/>
        <a:lstStyle/>
        <a:p>
          <a:endParaRPr lang="az-Latn-AZ"/>
        </a:p>
      </dgm:t>
    </dgm:pt>
    <dgm:pt modelId="{7708AC5D-D4F8-4991-8301-8D90EF4199B7}" type="pres">
      <dgm:prSet presAssocID="{6621B875-58FA-4B61-8BBD-3A0216CC8DAA}" presName="childText" presStyleLbl="conFgAcc1" presStyleIdx="0" presStyleCnt="4">
        <dgm:presLayoutVars>
          <dgm:bulletEnabled val="1"/>
        </dgm:presLayoutVars>
      </dgm:prSet>
      <dgm:spPr/>
      <dgm:t>
        <a:bodyPr/>
        <a:lstStyle/>
        <a:p>
          <a:endParaRPr lang="az-Latn-AZ"/>
        </a:p>
      </dgm:t>
    </dgm:pt>
    <dgm:pt modelId="{C12AFD6B-1F9B-4EEF-8CD6-56BD729004FB}" type="pres">
      <dgm:prSet presAssocID="{D4B96DA1-2FE2-4741-9FF2-A96BD1F00D04}" presName="spaceBetweenRectangles" presStyleCnt="0"/>
      <dgm:spPr/>
      <dgm:t>
        <a:bodyPr/>
        <a:lstStyle/>
        <a:p>
          <a:endParaRPr lang="az-Latn-AZ"/>
        </a:p>
      </dgm:t>
    </dgm:pt>
    <dgm:pt modelId="{91A1CB8D-5150-42B7-A55E-C15C520E2B3C}" type="pres">
      <dgm:prSet presAssocID="{7F91C41A-76A6-45FE-8476-21A991008CF4}" presName="parentLin" presStyleCnt="0"/>
      <dgm:spPr/>
      <dgm:t>
        <a:bodyPr/>
        <a:lstStyle/>
        <a:p>
          <a:endParaRPr lang="az-Latn-AZ"/>
        </a:p>
      </dgm:t>
    </dgm:pt>
    <dgm:pt modelId="{9DCB4625-E9FD-4E11-85E9-57E29ED74542}" type="pres">
      <dgm:prSet presAssocID="{7F91C41A-76A6-45FE-8476-21A991008CF4}" presName="parentLeftMargin" presStyleLbl="node1" presStyleIdx="0" presStyleCnt="4"/>
      <dgm:spPr/>
      <dgm:t>
        <a:bodyPr/>
        <a:lstStyle/>
        <a:p>
          <a:endParaRPr lang="az-Latn-AZ"/>
        </a:p>
      </dgm:t>
    </dgm:pt>
    <dgm:pt modelId="{20DADC6A-251E-4946-9B9F-ADCB2A3B11B4}" type="pres">
      <dgm:prSet presAssocID="{7F91C41A-76A6-45FE-8476-21A991008CF4}" presName="parentText" presStyleLbl="node1" presStyleIdx="1" presStyleCnt="4" custScaleX="142857">
        <dgm:presLayoutVars>
          <dgm:chMax val="0"/>
          <dgm:bulletEnabled val="1"/>
        </dgm:presLayoutVars>
      </dgm:prSet>
      <dgm:spPr/>
      <dgm:t>
        <a:bodyPr/>
        <a:lstStyle/>
        <a:p>
          <a:endParaRPr lang="az-Latn-AZ"/>
        </a:p>
      </dgm:t>
    </dgm:pt>
    <dgm:pt modelId="{3D90E467-DCEE-4DEF-87FC-BE8275768ACE}" type="pres">
      <dgm:prSet presAssocID="{7F91C41A-76A6-45FE-8476-21A991008CF4}" presName="negativeSpace" presStyleCnt="0"/>
      <dgm:spPr/>
      <dgm:t>
        <a:bodyPr/>
        <a:lstStyle/>
        <a:p>
          <a:endParaRPr lang="az-Latn-AZ"/>
        </a:p>
      </dgm:t>
    </dgm:pt>
    <dgm:pt modelId="{2FD66E22-89ED-436C-BE48-A721656174D2}" type="pres">
      <dgm:prSet presAssocID="{7F91C41A-76A6-45FE-8476-21A991008CF4}" presName="childText" presStyleLbl="conFgAcc1" presStyleIdx="1" presStyleCnt="4">
        <dgm:presLayoutVars>
          <dgm:bulletEnabled val="1"/>
        </dgm:presLayoutVars>
      </dgm:prSet>
      <dgm:spPr/>
      <dgm:t>
        <a:bodyPr/>
        <a:lstStyle/>
        <a:p>
          <a:endParaRPr lang="az-Latn-AZ"/>
        </a:p>
      </dgm:t>
    </dgm:pt>
    <dgm:pt modelId="{D30E6341-DBB7-4221-A408-AAFA3A136037}" type="pres">
      <dgm:prSet presAssocID="{E93BA808-28AB-4130-B15C-15DE5BD7843E}" presName="spaceBetweenRectangles" presStyleCnt="0"/>
      <dgm:spPr/>
      <dgm:t>
        <a:bodyPr/>
        <a:lstStyle/>
        <a:p>
          <a:endParaRPr lang="az-Latn-AZ"/>
        </a:p>
      </dgm:t>
    </dgm:pt>
    <dgm:pt modelId="{129D1704-C876-4944-9F06-3B94C863FAF5}" type="pres">
      <dgm:prSet presAssocID="{B9E50920-4540-4075-9726-BEE5650044D7}" presName="parentLin" presStyleCnt="0"/>
      <dgm:spPr/>
      <dgm:t>
        <a:bodyPr/>
        <a:lstStyle/>
        <a:p>
          <a:endParaRPr lang="az-Latn-AZ"/>
        </a:p>
      </dgm:t>
    </dgm:pt>
    <dgm:pt modelId="{F26320B8-5E6E-419B-8EFA-21C7A108D6A0}" type="pres">
      <dgm:prSet presAssocID="{B9E50920-4540-4075-9726-BEE5650044D7}" presName="parentLeftMargin" presStyleLbl="node1" presStyleIdx="1" presStyleCnt="4"/>
      <dgm:spPr/>
      <dgm:t>
        <a:bodyPr/>
        <a:lstStyle/>
        <a:p>
          <a:endParaRPr lang="az-Latn-AZ"/>
        </a:p>
      </dgm:t>
    </dgm:pt>
    <dgm:pt modelId="{33AF424D-40CB-4091-8999-A747425B3569}" type="pres">
      <dgm:prSet presAssocID="{B9E50920-4540-4075-9726-BEE5650044D7}" presName="parentText" presStyleLbl="node1" presStyleIdx="2" presStyleCnt="4" custScaleX="142857">
        <dgm:presLayoutVars>
          <dgm:chMax val="0"/>
          <dgm:bulletEnabled val="1"/>
        </dgm:presLayoutVars>
      </dgm:prSet>
      <dgm:spPr/>
      <dgm:t>
        <a:bodyPr/>
        <a:lstStyle/>
        <a:p>
          <a:endParaRPr lang="az-Latn-AZ"/>
        </a:p>
      </dgm:t>
    </dgm:pt>
    <dgm:pt modelId="{A8638ADE-B8F6-41DA-B63C-4DEEB0A766B5}" type="pres">
      <dgm:prSet presAssocID="{B9E50920-4540-4075-9726-BEE5650044D7}" presName="negativeSpace" presStyleCnt="0"/>
      <dgm:spPr/>
      <dgm:t>
        <a:bodyPr/>
        <a:lstStyle/>
        <a:p>
          <a:endParaRPr lang="az-Latn-AZ"/>
        </a:p>
      </dgm:t>
    </dgm:pt>
    <dgm:pt modelId="{CCF8F696-6063-4714-975C-F1F260CA3B67}" type="pres">
      <dgm:prSet presAssocID="{B9E50920-4540-4075-9726-BEE5650044D7}" presName="childText" presStyleLbl="conFgAcc1" presStyleIdx="2" presStyleCnt="4">
        <dgm:presLayoutVars>
          <dgm:bulletEnabled val="1"/>
        </dgm:presLayoutVars>
      </dgm:prSet>
      <dgm:spPr/>
      <dgm:t>
        <a:bodyPr/>
        <a:lstStyle/>
        <a:p>
          <a:endParaRPr lang="az-Latn-AZ"/>
        </a:p>
      </dgm:t>
    </dgm:pt>
    <dgm:pt modelId="{D4A2D1C4-E2F7-428D-A61C-AA3D301ADB54}" type="pres">
      <dgm:prSet presAssocID="{D6B7A77F-5678-4225-8419-BD395251930A}" presName="spaceBetweenRectangles" presStyleCnt="0"/>
      <dgm:spPr/>
      <dgm:t>
        <a:bodyPr/>
        <a:lstStyle/>
        <a:p>
          <a:endParaRPr lang="az-Latn-AZ"/>
        </a:p>
      </dgm:t>
    </dgm:pt>
    <dgm:pt modelId="{C7FDC3C8-D085-4097-A79D-BD23B1F40346}" type="pres">
      <dgm:prSet presAssocID="{8E7D99DD-522B-4928-8E41-92805283C9B7}" presName="parentLin" presStyleCnt="0"/>
      <dgm:spPr/>
      <dgm:t>
        <a:bodyPr/>
        <a:lstStyle/>
        <a:p>
          <a:endParaRPr lang="az-Latn-AZ"/>
        </a:p>
      </dgm:t>
    </dgm:pt>
    <dgm:pt modelId="{8A30A362-1A86-4B1A-B036-E284D296F747}" type="pres">
      <dgm:prSet presAssocID="{8E7D99DD-522B-4928-8E41-92805283C9B7}" presName="parentLeftMargin" presStyleLbl="node1" presStyleIdx="2" presStyleCnt="4"/>
      <dgm:spPr/>
      <dgm:t>
        <a:bodyPr/>
        <a:lstStyle/>
        <a:p>
          <a:endParaRPr lang="az-Latn-AZ"/>
        </a:p>
      </dgm:t>
    </dgm:pt>
    <dgm:pt modelId="{7297F6E5-3CA0-421E-8113-771D826B4E4D}" type="pres">
      <dgm:prSet presAssocID="{8E7D99DD-522B-4928-8E41-92805283C9B7}" presName="parentText" presStyleLbl="node1" presStyleIdx="3" presStyleCnt="4" custScaleX="142857">
        <dgm:presLayoutVars>
          <dgm:chMax val="0"/>
          <dgm:bulletEnabled val="1"/>
        </dgm:presLayoutVars>
      </dgm:prSet>
      <dgm:spPr/>
      <dgm:t>
        <a:bodyPr/>
        <a:lstStyle/>
        <a:p>
          <a:endParaRPr lang="az-Latn-AZ"/>
        </a:p>
      </dgm:t>
    </dgm:pt>
    <dgm:pt modelId="{B0C2D138-57AD-4533-BC3D-8CAA90D43242}" type="pres">
      <dgm:prSet presAssocID="{8E7D99DD-522B-4928-8E41-92805283C9B7}" presName="negativeSpace" presStyleCnt="0"/>
      <dgm:spPr/>
      <dgm:t>
        <a:bodyPr/>
        <a:lstStyle/>
        <a:p>
          <a:endParaRPr lang="az-Latn-AZ"/>
        </a:p>
      </dgm:t>
    </dgm:pt>
    <dgm:pt modelId="{80EB2929-5068-44FC-B4BC-E415C09F0B87}" type="pres">
      <dgm:prSet presAssocID="{8E7D99DD-522B-4928-8E41-92805283C9B7}" presName="childText" presStyleLbl="conFgAcc1" presStyleIdx="3" presStyleCnt="4">
        <dgm:presLayoutVars>
          <dgm:bulletEnabled val="1"/>
        </dgm:presLayoutVars>
      </dgm:prSet>
      <dgm:spPr/>
      <dgm:t>
        <a:bodyPr/>
        <a:lstStyle/>
        <a:p>
          <a:endParaRPr lang="az-Latn-AZ"/>
        </a:p>
      </dgm:t>
    </dgm:pt>
  </dgm:ptLst>
  <dgm:cxnLst>
    <dgm:cxn modelId="{4A8E7AF8-5A31-4268-9556-493D36B8D1F3}" srcId="{A17261C2-5637-4D12-AB6A-A08107128901}" destId="{8E7D99DD-522B-4928-8E41-92805283C9B7}" srcOrd="3" destOrd="0" parTransId="{7B5328D9-3DF1-4061-8FD6-4D50BBA92731}" sibTransId="{CFF8F63B-34FA-4C72-9128-DF4BB5AC593C}"/>
    <dgm:cxn modelId="{A8ACD553-076F-4A84-808C-0BCBD4C09888}" type="presOf" srcId="{A17261C2-5637-4D12-AB6A-A08107128901}" destId="{13DDFA40-2E17-4C02-A4B4-0CA9AAF53A19}" srcOrd="0" destOrd="0" presId="urn:microsoft.com/office/officeart/2005/8/layout/list1"/>
    <dgm:cxn modelId="{00065078-5498-4DCA-8B7A-7367629B5F8E}" type="presOf" srcId="{7F91C41A-76A6-45FE-8476-21A991008CF4}" destId="{9DCB4625-E9FD-4E11-85E9-57E29ED74542}" srcOrd="0" destOrd="0" presId="urn:microsoft.com/office/officeart/2005/8/layout/list1"/>
    <dgm:cxn modelId="{20222F32-AA49-45DA-B377-4ADC25841ED7}" type="presOf" srcId="{8E7D99DD-522B-4928-8E41-92805283C9B7}" destId="{7297F6E5-3CA0-421E-8113-771D826B4E4D}" srcOrd="1" destOrd="0" presId="urn:microsoft.com/office/officeart/2005/8/layout/list1"/>
    <dgm:cxn modelId="{A199A8AF-FB59-4429-B257-6852BB295DC3}" type="presOf" srcId="{7F91C41A-76A6-45FE-8476-21A991008CF4}" destId="{20DADC6A-251E-4946-9B9F-ADCB2A3B11B4}" srcOrd="1" destOrd="0" presId="urn:microsoft.com/office/officeart/2005/8/layout/list1"/>
    <dgm:cxn modelId="{1A39C1AC-3D65-4A31-A0DE-699BCDCE46E9}" type="presOf" srcId="{6621B875-58FA-4B61-8BBD-3A0216CC8DAA}" destId="{1EF4CE08-A292-4596-AA55-A64F3155AEF3}" srcOrd="0" destOrd="0" presId="urn:microsoft.com/office/officeart/2005/8/layout/list1"/>
    <dgm:cxn modelId="{2312EA02-2FF0-4922-A503-84D8974301D1}" srcId="{A17261C2-5637-4D12-AB6A-A08107128901}" destId="{7F91C41A-76A6-45FE-8476-21A991008CF4}" srcOrd="1" destOrd="0" parTransId="{5788B8D4-BF6A-4606-B9D7-0401FCC8A217}" sibTransId="{E93BA808-28AB-4130-B15C-15DE5BD7843E}"/>
    <dgm:cxn modelId="{5231F6FE-CB25-4DA0-97FF-D47684323DD7}" type="presOf" srcId="{6621B875-58FA-4B61-8BBD-3A0216CC8DAA}" destId="{2A5F75D7-A845-4110-8C55-27C32E8F75E1}" srcOrd="1" destOrd="0" presId="urn:microsoft.com/office/officeart/2005/8/layout/list1"/>
    <dgm:cxn modelId="{6910A633-312D-456B-8690-5B0D1FA9630D}" type="presOf" srcId="{B9E50920-4540-4075-9726-BEE5650044D7}" destId="{33AF424D-40CB-4091-8999-A747425B3569}" srcOrd="1" destOrd="0" presId="urn:microsoft.com/office/officeart/2005/8/layout/list1"/>
    <dgm:cxn modelId="{CD28AB93-42B6-4285-B71F-BEF43089D16A}" srcId="{A17261C2-5637-4D12-AB6A-A08107128901}" destId="{B9E50920-4540-4075-9726-BEE5650044D7}" srcOrd="2" destOrd="0" parTransId="{D1387C18-06FB-4713-BE70-0C1F82AE105C}" sibTransId="{D6B7A77F-5678-4225-8419-BD395251930A}"/>
    <dgm:cxn modelId="{0146D172-D83C-40AB-BF9B-DFC6BB2AFB64}" type="presOf" srcId="{8E7D99DD-522B-4928-8E41-92805283C9B7}" destId="{8A30A362-1A86-4B1A-B036-E284D296F747}" srcOrd="0" destOrd="0" presId="urn:microsoft.com/office/officeart/2005/8/layout/list1"/>
    <dgm:cxn modelId="{51D6905A-52B0-4DDF-B01F-3FA32B01F1E1}" srcId="{A17261C2-5637-4D12-AB6A-A08107128901}" destId="{6621B875-58FA-4B61-8BBD-3A0216CC8DAA}" srcOrd="0" destOrd="0" parTransId="{94E24829-E8EE-463B-804A-6E6DADBAA55E}" sibTransId="{D4B96DA1-2FE2-4741-9FF2-A96BD1F00D04}"/>
    <dgm:cxn modelId="{BED678E2-F192-47DE-8719-2484EA81C92F}" type="presOf" srcId="{B9E50920-4540-4075-9726-BEE5650044D7}" destId="{F26320B8-5E6E-419B-8EFA-21C7A108D6A0}" srcOrd="0" destOrd="0" presId="urn:microsoft.com/office/officeart/2005/8/layout/list1"/>
    <dgm:cxn modelId="{C12E3774-0972-44ED-AFBD-F0595CC9579A}" type="presParOf" srcId="{13DDFA40-2E17-4C02-A4B4-0CA9AAF53A19}" destId="{9BC71559-506F-4F96-94D1-8A7F1FF05D4F}" srcOrd="0" destOrd="0" presId="urn:microsoft.com/office/officeart/2005/8/layout/list1"/>
    <dgm:cxn modelId="{229F7D6C-74C6-4404-9EAA-4EF8B28DD8D1}" type="presParOf" srcId="{9BC71559-506F-4F96-94D1-8A7F1FF05D4F}" destId="{1EF4CE08-A292-4596-AA55-A64F3155AEF3}" srcOrd="0" destOrd="0" presId="urn:microsoft.com/office/officeart/2005/8/layout/list1"/>
    <dgm:cxn modelId="{A9782479-E4D6-46E1-98E7-BC0AFA7B344B}" type="presParOf" srcId="{9BC71559-506F-4F96-94D1-8A7F1FF05D4F}" destId="{2A5F75D7-A845-4110-8C55-27C32E8F75E1}" srcOrd="1" destOrd="0" presId="urn:microsoft.com/office/officeart/2005/8/layout/list1"/>
    <dgm:cxn modelId="{22D8C577-B31E-4C2F-9301-7027A0924D5F}" type="presParOf" srcId="{13DDFA40-2E17-4C02-A4B4-0CA9AAF53A19}" destId="{E5F977F4-9AF5-4928-9CE1-CC482B1E1CB1}" srcOrd="1" destOrd="0" presId="urn:microsoft.com/office/officeart/2005/8/layout/list1"/>
    <dgm:cxn modelId="{A05BD1E4-F2B8-4C47-9B56-82E299A35256}" type="presParOf" srcId="{13DDFA40-2E17-4C02-A4B4-0CA9AAF53A19}" destId="{7708AC5D-D4F8-4991-8301-8D90EF4199B7}" srcOrd="2" destOrd="0" presId="urn:microsoft.com/office/officeart/2005/8/layout/list1"/>
    <dgm:cxn modelId="{02CCF7C0-0D5F-4FD2-B133-D0CC067D3D55}" type="presParOf" srcId="{13DDFA40-2E17-4C02-A4B4-0CA9AAF53A19}" destId="{C12AFD6B-1F9B-4EEF-8CD6-56BD729004FB}" srcOrd="3" destOrd="0" presId="urn:microsoft.com/office/officeart/2005/8/layout/list1"/>
    <dgm:cxn modelId="{5491909F-35AA-4573-B844-A754923E5887}" type="presParOf" srcId="{13DDFA40-2E17-4C02-A4B4-0CA9AAF53A19}" destId="{91A1CB8D-5150-42B7-A55E-C15C520E2B3C}" srcOrd="4" destOrd="0" presId="urn:microsoft.com/office/officeart/2005/8/layout/list1"/>
    <dgm:cxn modelId="{B0B2B33B-5E93-4531-A4EF-E7D46A22ABD5}" type="presParOf" srcId="{91A1CB8D-5150-42B7-A55E-C15C520E2B3C}" destId="{9DCB4625-E9FD-4E11-85E9-57E29ED74542}" srcOrd="0" destOrd="0" presId="urn:microsoft.com/office/officeart/2005/8/layout/list1"/>
    <dgm:cxn modelId="{3A051A68-13F8-4DD7-8603-BE6D1E9D7238}" type="presParOf" srcId="{91A1CB8D-5150-42B7-A55E-C15C520E2B3C}" destId="{20DADC6A-251E-4946-9B9F-ADCB2A3B11B4}" srcOrd="1" destOrd="0" presId="urn:microsoft.com/office/officeart/2005/8/layout/list1"/>
    <dgm:cxn modelId="{879867B2-9E71-4461-B2AE-6B3E1AAB0FE3}" type="presParOf" srcId="{13DDFA40-2E17-4C02-A4B4-0CA9AAF53A19}" destId="{3D90E467-DCEE-4DEF-87FC-BE8275768ACE}" srcOrd="5" destOrd="0" presId="urn:microsoft.com/office/officeart/2005/8/layout/list1"/>
    <dgm:cxn modelId="{A5A44F70-E508-441B-B7E1-A29B3DC99328}" type="presParOf" srcId="{13DDFA40-2E17-4C02-A4B4-0CA9AAF53A19}" destId="{2FD66E22-89ED-436C-BE48-A721656174D2}" srcOrd="6" destOrd="0" presId="urn:microsoft.com/office/officeart/2005/8/layout/list1"/>
    <dgm:cxn modelId="{86252D09-577D-4F0F-87A2-6692CD3C3AE7}" type="presParOf" srcId="{13DDFA40-2E17-4C02-A4B4-0CA9AAF53A19}" destId="{D30E6341-DBB7-4221-A408-AAFA3A136037}" srcOrd="7" destOrd="0" presId="urn:microsoft.com/office/officeart/2005/8/layout/list1"/>
    <dgm:cxn modelId="{48F9B35A-8AB2-4919-9E34-2CD1DC16F266}" type="presParOf" srcId="{13DDFA40-2E17-4C02-A4B4-0CA9AAF53A19}" destId="{129D1704-C876-4944-9F06-3B94C863FAF5}" srcOrd="8" destOrd="0" presId="urn:microsoft.com/office/officeart/2005/8/layout/list1"/>
    <dgm:cxn modelId="{C2428008-0BD6-44AA-A114-1FDBCB836AAE}" type="presParOf" srcId="{129D1704-C876-4944-9F06-3B94C863FAF5}" destId="{F26320B8-5E6E-419B-8EFA-21C7A108D6A0}" srcOrd="0" destOrd="0" presId="urn:microsoft.com/office/officeart/2005/8/layout/list1"/>
    <dgm:cxn modelId="{B79CDFB2-692D-4A21-AAF6-40EC47259704}" type="presParOf" srcId="{129D1704-C876-4944-9F06-3B94C863FAF5}" destId="{33AF424D-40CB-4091-8999-A747425B3569}" srcOrd="1" destOrd="0" presId="urn:microsoft.com/office/officeart/2005/8/layout/list1"/>
    <dgm:cxn modelId="{C0359E6E-EFA3-4655-ADC9-48EFA268606F}" type="presParOf" srcId="{13DDFA40-2E17-4C02-A4B4-0CA9AAF53A19}" destId="{A8638ADE-B8F6-41DA-B63C-4DEEB0A766B5}" srcOrd="9" destOrd="0" presId="urn:microsoft.com/office/officeart/2005/8/layout/list1"/>
    <dgm:cxn modelId="{72FD9B9B-8DF7-46A0-B631-10AFC207299F}" type="presParOf" srcId="{13DDFA40-2E17-4C02-A4B4-0CA9AAF53A19}" destId="{CCF8F696-6063-4714-975C-F1F260CA3B67}" srcOrd="10" destOrd="0" presId="urn:microsoft.com/office/officeart/2005/8/layout/list1"/>
    <dgm:cxn modelId="{FDACEE77-2554-42F7-93A5-4F7A1105181D}" type="presParOf" srcId="{13DDFA40-2E17-4C02-A4B4-0CA9AAF53A19}" destId="{D4A2D1C4-E2F7-428D-A61C-AA3D301ADB54}" srcOrd="11" destOrd="0" presId="urn:microsoft.com/office/officeart/2005/8/layout/list1"/>
    <dgm:cxn modelId="{D7F6709F-16AF-4D79-B33D-63F59022217A}" type="presParOf" srcId="{13DDFA40-2E17-4C02-A4B4-0CA9AAF53A19}" destId="{C7FDC3C8-D085-4097-A79D-BD23B1F40346}" srcOrd="12" destOrd="0" presId="urn:microsoft.com/office/officeart/2005/8/layout/list1"/>
    <dgm:cxn modelId="{A8676310-3FDB-4BF8-9D43-A32E54DD407B}" type="presParOf" srcId="{C7FDC3C8-D085-4097-A79D-BD23B1F40346}" destId="{8A30A362-1A86-4B1A-B036-E284D296F747}" srcOrd="0" destOrd="0" presId="urn:microsoft.com/office/officeart/2005/8/layout/list1"/>
    <dgm:cxn modelId="{F7C75C6E-9ED2-487E-9131-22459A2E2BC0}" type="presParOf" srcId="{C7FDC3C8-D085-4097-A79D-BD23B1F40346}" destId="{7297F6E5-3CA0-421E-8113-771D826B4E4D}" srcOrd="1" destOrd="0" presId="urn:microsoft.com/office/officeart/2005/8/layout/list1"/>
    <dgm:cxn modelId="{0917B5FA-E1C4-4D75-B281-27FFFBA194F9}" type="presParOf" srcId="{13DDFA40-2E17-4C02-A4B4-0CA9AAF53A19}" destId="{B0C2D138-57AD-4533-BC3D-8CAA90D43242}" srcOrd="13" destOrd="0" presId="urn:microsoft.com/office/officeart/2005/8/layout/list1"/>
    <dgm:cxn modelId="{D7922126-AEB1-4544-8F7B-85E927C29896}" type="presParOf" srcId="{13DDFA40-2E17-4C02-A4B4-0CA9AAF53A19}" destId="{80EB2929-5068-44FC-B4BC-E415C09F0B87}" srcOrd="14" destOrd="0" presId="urn:microsoft.com/office/officeart/2005/8/layout/list1"/>
  </dgm:cxnLst>
  <dgm:bg/>
  <dgm:whole/>
</dgm:dataModel>
</file>

<file path=ppt/diagrams/data9.xml><?xml version="1.0" encoding="utf-8"?>
<dgm:dataModel xmlns:dgm="http://schemas.openxmlformats.org/drawingml/2006/diagram" xmlns:a="http://schemas.openxmlformats.org/drawingml/2006/main">
  <dgm:ptLst>
    <dgm:pt modelId="{9F0198E6-44D5-492F-B276-E657F398B699}" type="doc">
      <dgm:prSet loTypeId="urn:microsoft.com/office/officeart/2005/8/layout/target3" loCatId="list" qsTypeId="urn:microsoft.com/office/officeart/2005/8/quickstyle/simple1" qsCatId="simple" csTypeId="urn:microsoft.com/office/officeart/2005/8/colors/colorful4" csCatId="colorful" phldr="1"/>
      <dgm:spPr/>
      <dgm:t>
        <a:bodyPr/>
        <a:lstStyle/>
        <a:p>
          <a:endParaRPr lang="en-US"/>
        </a:p>
      </dgm:t>
    </dgm:pt>
    <dgm:pt modelId="{BA7B1912-FDCC-499C-9D6B-C5C551AFB027}">
      <dgm:prSet phldrT="[Text]"/>
      <dgm:spPr>
        <a:solidFill>
          <a:schemeClr val="accent4">
            <a:lumMod val="40000"/>
            <a:lumOff val="60000"/>
            <a:alpha val="90000"/>
          </a:schemeClr>
        </a:solidFill>
        <a:ln>
          <a:solidFill>
            <a:schemeClr val="tx1"/>
          </a:solidFill>
        </a:ln>
      </dgm:spPr>
      <dgm:t>
        <a:bodyPr/>
        <a:lstStyle/>
        <a:p>
          <a:r>
            <a:rPr lang="az-Latn-AZ" dirty="0" smtClean="0"/>
            <a:t>İntonasiyanın modallığa görə növləri</a:t>
          </a:r>
          <a:endParaRPr lang="en-US" dirty="0"/>
        </a:p>
      </dgm:t>
    </dgm:pt>
    <dgm:pt modelId="{62658D72-20D9-4FB0-83B1-39E78C81C065}" type="parTrans" cxnId="{C3BD9A2A-1356-42A6-9C4D-EA424693D813}">
      <dgm:prSet/>
      <dgm:spPr/>
      <dgm:t>
        <a:bodyPr/>
        <a:lstStyle/>
        <a:p>
          <a:endParaRPr lang="en-US"/>
        </a:p>
      </dgm:t>
    </dgm:pt>
    <dgm:pt modelId="{762EA394-62BB-406E-846D-0F7F43B1FF94}" type="sibTrans" cxnId="{C3BD9A2A-1356-42A6-9C4D-EA424693D813}">
      <dgm:prSet/>
      <dgm:spPr/>
      <dgm:t>
        <a:bodyPr/>
        <a:lstStyle/>
        <a:p>
          <a:endParaRPr lang="en-US"/>
        </a:p>
      </dgm:t>
    </dgm:pt>
    <dgm:pt modelId="{F011115E-61D6-420A-9D53-71F67B3D18A8}">
      <dgm:prSet phldrT="[Text]"/>
      <dgm:spPr>
        <a:ln>
          <a:solidFill>
            <a:schemeClr val="lt1">
              <a:hueOff val="0"/>
              <a:satOff val="0"/>
              <a:lumOff val="0"/>
            </a:schemeClr>
          </a:solidFill>
        </a:ln>
      </dgm:spPr>
      <dgm:t>
        <a:bodyPr/>
        <a:lstStyle/>
        <a:p>
          <a:r>
            <a:rPr lang="az-Latn-AZ" dirty="0" smtClean="0"/>
            <a:t>Məlumatvermə</a:t>
          </a:r>
          <a:endParaRPr lang="en-US" dirty="0"/>
        </a:p>
      </dgm:t>
    </dgm:pt>
    <dgm:pt modelId="{12682DBF-6F0C-4058-9023-02997C5CFE2F}" type="parTrans" cxnId="{65EF521D-A276-4C57-AB69-958BBCA654EF}">
      <dgm:prSet/>
      <dgm:spPr/>
      <dgm:t>
        <a:bodyPr/>
        <a:lstStyle/>
        <a:p>
          <a:endParaRPr lang="en-US"/>
        </a:p>
      </dgm:t>
    </dgm:pt>
    <dgm:pt modelId="{B50D0461-3400-4C7E-A436-29CA8D79935F}" type="sibTrans" cxnId="{65EF521D-A276-4C57-AB69-958BBCA654EF}">
      <dgm:prSet/>
      <dgm:spPr/>
      <dgm:t>
        <a:bodyPr/>
        <a:lstStyle/>
        <a:p>
          <a:endParaRPr lang="en-US"/>
        </a:p>
      </dgm:t>
    </dgm:pt>
    <dgm:pt modelId="{B0320426-7F70-42E8-879B-8C31C9F04A01}">
      <dgm:prSet phldrT="[Text]"/>
      <dgm:spPr>
        <a:ln>
          <a:solidFill>
            <a:schemeClr val="lt1">
              <a:hueOff val="0"/>
              <a:satOff val="0"/>
              <a:lumOff val="0"/>
            </a:schemeClr>
          </a:solidFill>
        </a:ln>
      </dgm:spPr>
      <dgm:t>
        <a:bodyPr/>
        <a:lstStyle/>
        <a:p>
          <a:r>
            <a:rPr lang="az-Latn-AZ" dirty="0" smtClean="0"/>
            <a:t>Sual</a:t>
          </a:r>
          <a:endParaRPr lang="en-US" dirty="0"/>
        </a:p>
      </dgm:t>
    </dgm:pt>
    <dgm:pt modelId="{2DFD69EC-0E79-4F7A-8A4E-4E04B400DC51}" type="parTrans" cxnId="{EE4C3FE2-5FB1-45D7-B74A-6A7A3C82BCC9}">
      <dgm:prSet/>
      <dgm:spPr/>
      <dgm:t>
        <a:bodyPr/>
        <a:lstStyle/>
        <a:p>
          <a:endParaRPr lang="en-US"/>
        </a:p>
      </dgm:t>
    </dgm:pt>
    <dgm:pt modelId="{AFFF2DEF-1D9A-49FE-B411-824420256D71}" type="sibTrans" cxnId="{EE4C3FE2-5FB1-45D7-B74A-6A7A3C82BCC9}">
      <dgm:prSet/>
      <dgm:spPr/>
      <dgm:t>
        <a:bodyPr/>
        <a:lstStyle/>
        <a:p>
          <a:endParaRPr lang="en-US"/>
        </a:p>
      </dgm:t>
    </dgm:pt>
    <dgm:pt modelId="{04A7164D-6CCF-408F-BB08-6C93C8874729}">
      <dgm:prSet phldrT="[Text]"/>
      <dgm:spPr>
        <a:solidFill>
          <a:schemeClr val="accent6">
            <a:lumMod val="40000"/>
            <a:lumOff val="60000"/>
            <a:alpha val="90000"/>
          </a:schemeClr>
        </a:solidFill>
        <a:ln>
          <a:solidFill>
            <a:schemeClr val="tx1"/>
          </a:solidFill>
        </a:ln>
      </dgm:spPr>
      <dgm:t>
        <a:bodyPr/>
        <a:lstStyle/>
        <a:p>
          <a:r>
            <a:rPr lang="az-Latn-AZ" dirty="0" smtClean="0"/>
            <a:t>Cümlədaxili münasibətlərin aydınlaşdırılması </a:t>
          </a:r>
          <a:endParaRPr lang="en-US" dirty="0"/>
        </a:p>
      </dgm:t>
    </dgm:pt>
    <dgm:pt modelId="{AE29482F-C859-4BA1-B883-CA62AF70D1AC}" type="parTrans" cxnId="{5196911D-F492-407E-BCCF-050CDE396C2A}">
      <dgm:prSet/>
      <dgm:spPr/>
      <dgm:t>
        <a:bodyPr/>
        <a:lstStyle/>
        <a:p>
          <a:endParaRPr lang="en-US"/>
        </a:p>
      </dgm:t>
    </dgm:pt>
    <dgm:pt modelId="{64A0E397-6891-4885-9980-1E045B716B78}" type="sibTrans" cxnId="{5196911D-F492-407E-BCCF-050CDE396C2A}">
      <dgm:prSet/>
      <dgm:spPr/>
      <dgm:t>
        <a:bodyPr/>
        <a:lstStyle/>
        <a:p>
          <a:endParaRPr lang="en-US"/>
        </a:p>
      </dgm:t>
    </dgm:pt>
    <dgm:pt modelId="{DAE50DA7-E3AF-41DF-8783-A6B026BF72F6}">
      <dgm:prSet phldrT="[Text]"/>
      <dgm:spPr>
        <a:ln>
          <a:solidFill>
            <a:schemeClr val="lt1">
              <a:hueOff val="0"/>
              <a:satOff val="0"/>
              <a:lumOff val="0"/>
            </a:schemeClr>
          </a:solidFill>
        </a:ln>
      </dgm:spPr>
      <dgm:t>
        <a:bodyPr/>
        <a:lstStyle/>
        <a:p>
          <a:r>
            <a:rPr lang="az-Latn-AZ" dirty="0" smtClean="0"/>
            <a:t>Sadalama</a:t>
          </a:r>
          <a:endParaRPr lang="en-US" dirty="0"/>
        </a:p>
      </dgm:t>
    </dgm:pt>
    <dgm:pt modelId="{EFF8DF0E-F794-4DA5-B84C-091C02DDE9D7}" type="parTrans" cxnId="{A9CB2BF9-18C0-4BD6-95FB-C0BB0C263AF7}">
      <dgm:prSet/>
      <dgm:spPr/>
      <dgm:t>
        <a:bodyPr/>
        <a:lstStyle/>
        <a:p>
          <a:endParaRPr lang="en-US"/>
        </a:p>
      </dgm:t>
    </dgm:pt>
    <dgm:pt modelId="{9D770E73-AFA4-487B-9ED4-B7CBBDC67D4E}" type="sibTrans" cxnId="{A9CB2BF9-18C0-4BD6-95FB-C0BB0C263AF7}">
      <dgm:prSet/>
      <dgm:spPr/>
      <dgm:t>
        <a:bodyPr/>
        <a:lstStyle/>
        <a:p>
          <a:endParaRPr lang="en-US"/>
        </a:p>
      </dgm:t>
    </dgm:pt>
    <dgm:pt modelId="{A34CF010-79D9-45F4-BE5F-4A89CB314E10}">
      <dgm:prSet phldrT="[Text]"/>
      <dgm:spPr>
        <a:solidFill>
          <a:schemeClr val="accent5">
            <a:lumMod val="40000"/>
            <a:lumOff val="60000"/>
            <a:alpha val="90000"/>
          </a:schemeClr>
        </a:solidFill>
        <a:ln>
          <a:solidFill>
            <a:schemeClr val="tx1"/>
          </a:solidFill>
        </a:ln>
      </dgm:spPr>
      <dgm:t>
        <a:bodyPr/>
        <a:lstStyle/>
        <a:p>
          <a:r>
            <a:rPr lang="az-Latn-AZ" dirty="0" smtClean="0"/>
            <a:t>Bundan savayı</a:t>
          </a:r>
          <a:endParaRPr lang="en-US" dirty="0"/>
        </a:p>
      </dgm:t>
    </dgm:pt>
    <dgm:pt modelId="{55FAAFB8-C4D4-4E7D-A6A7-918B8976BAEC}" type="parTrans" cxnId="{485DE176-4072-4226-809F-B5235F626766}">
      <dgm:prSet/>
      <dgm:spPr/>
      <dgm:t>
        <a:bodyPr/>
        <a:lstStyle/>
        <a:p>
          <a:endParaRPr lang="en-US"/>
        </a:p>
      </dgm:t>
    </dgm:pt>
    <dgm:pt modelId="{9A2F7899-3D99-4698-8587-450166803244}" type="sibTrans" cxnId="{485DE176-4072-4226-809F-B5235F626766}">
      <dgm:prSet/>
      <dgm:spPr/>
      <dgm:t>
        <a:bodyPr/>
        <a:lstStyle/>
        <a:p>
          <a:endParaRPr lang="en-US"/>
        </a:p>
      </dgm:t>
    </dgm:pt>
    <dgm:pt modelId="{F6E6C35D-D1B0-4338-83AB-913011B42673}">
      <dgm:prSet phldrT="[Text]"/>
      <dgm:spPr>
        <a:ln>
          <a:solidFill>
            <a:schemeClr val="lt1">
              <a:hueOff val="0"/>
              <a:satOff val="0"/>
              <a:lumOff val="0"/>
            </a:schemeClr>
          </a:solidFill>
        </a:ln>
      </dgm:spPr>
      <dgm:t>
        <a:bodyPr/>
        <a:lstStyle/>
        <a:p>
          <a:r>
            <a:rPr lang="az-Latn-AZ" dirty="0" smtClean="0"/>
            <a:t>Nida intonasiyası  </a:t>
          </a:r>
          <a:endParaRPr lang="en-US" dirty="0"/>
        </a:p>
      </dgm:t>
    </dgm:pt>
    <dgm:pt modelId="{41B4B183-D62D-4F07-9A20-22A79B87EDC6}" type="parTrans" cxnId="{A8EA33E7-EE5E-4D51-A8EE-29D13F426242}">
      <dgm:prSet/>
      <dgm:spPr/>
      <dgm:t>
        <a:bodyPr/>
        <a:lstStyle/>
        <a:p>
          <a:endParaRPr lang="en-US"/>
        </a:p>
      </dgm:t>
    </dgm:pt>
    <dgm:pt modelId="{781D3A52-9F81-41D9-8E2B-32B88FB9954B}" type="sibTrans" cxnId="{A8EA33E7-EE5E-4D51-A8EE-29D13F426242}">
      <dgm:prSet/>
      <dgm:spPr/>
      <dgm:t>
        <a:bodyPr/>
        <a:lstStyle/>
        <a:p>
          <a:endParaRPr lang="en-US"/>
        </a:p>
      </dgm:t>
    </dgm:pt>
    <dgm:pt modelId="{2D315352-B39F-43C2-9383-9BFD5849CECD}">
      <dgm:prSet phldrT="[Text]"/>
      <dgm:spPr>
        <a:ln>
          <a:solidFill>
            <a:schemeClr val="lt1">
              <a:hueOff val="0"/>
              <a:satOff val="0"/>
              <a:lumOff val="0"/>
            </a:schemeClr>
          </a:solidFill>
        </a:ln>
      </dgm:spPr>
      <dgm:t>
        <a:bodyPr/>
        <a:lstStyle/>
        <a:p>
          <a:r>
            <a:rPr lang="az-Latn-AZ" dirty="0" smtClean="0"/>
            <a:t>Əmr </a:t>
          </a:r>
          <a:endParaRPr lang="en-US" dirty="0"/>
        </a:p>
      </dgm:t>
    </dgm:pt>
    <dgm:pt modelId="{80DCA62A-960D-44B5-B4F3-3AF5DC383924}" type="parTrans" cxnId="{86A6BFA5-B8B4-462F-9230-316996643BE5}">
      <dgm:prSet/>
      <dgm:spPr/>
      <dgm:t>
        <a:bodyPr/>
        <a:lstStyle/>
        <a:p>
          <a:endParaRPr lang="en-US"/>
        </a:p>
      </dgm:t>
    </dgm:pt>
    <dgm:pt modelId="{55BB0A62-22B6-46BE-987F-CC12EA26CA35}" type="sibTrans" cxnId="{86A6BFA5-B8B4-462F-9230-316996643BE5}">
      <dgm:prSet/>
      <dgm:spPr/>
      <dgm:t>
        <a:bodyPr/>
        <a:lstStyle/>
        <a:p>
          <a:endParaRPr lang="en-US"/>
        </a:p>
      </dgm:t>
    </dgm:pt>
    <dgm:pt modelId="{F57A217D-A8BC-4376-83D7-44BCCF3DE19D}">
      <dgm:prSet/>
      <dgm:spPr>
        <a:ln>
          <a:solidFill>
            <a:schemeClr val="lt1">
              <a:hueOff val="0"/>
              <a:satOff val="0"/>
              <a:lumOff val="0"/>
            </a:schemeClr>
          </a:solidFill>
        </a:ln>
      </dgm:spPr>
      <dgm:t>
        <a:bodyPr/>
        <a:lstStyle/>
        <a:p>
          <a:r>
            <a:rPr lang="az-Latn-AZ" dirty="0" smtClean="0"/>
            <a:t>Qarşılaşdırma</a:t>
          </a:r>
          <a:endParaRPr lang="az-Latn-AZ" dirty="0"/>
        </a:p>
      </dgm:t>
    </dgm:pt>
    <dgm:pt modelId="{FC63382A-6FBD-47B5-A6E2-0A95459E6AB1}" type="parTrans" cxnId="{785CFEF7-27B3-409E-B671-543432374143}">
      <dgm:prSet/>
      <dgm:spPr/>
      <dgm:t>
        <a:bodyPr/>
        <a:lstStyle/>
        <a:p>
          <a:endParaRPr lang="en-US"/>
        </a:p>
      </dgm:t>
    </dgm:pt>
    <dgm:pt modelId="{2D36EEF5-7DEA-40FE-AEFD-41A63D2D671F}" type="sibTrans" cxnId="{785CFEF7-27B3-409E-B671-543432374143}">
      <dgm:prSet/>
      <dgm:spPr/>
      <dgm:t>
        <a:bodyPr/>
        <a:lstStyle/>
        <a:p>
          <a:endParaRPr lang="en-US"/>
        </a:p>
      </dgm:t>
    </dgm:pt>
    <dgm:pt modelId="{E769D042-3502-494E-8065-B76A38DCF375}">
      <dgm:prSet/>
      <dgm:spPr>
        <a:ln>
          <a:solidFill>
            <a:schemeClr val="lt1">
              <a:hueOff val="0"/>
              <a:satOff val="0"/>
              <a:lumOff val="0"/>
            </a:schemeClr>
          </a:solidFill>
        </a:ln>
      </dgm:spPr>
      <dgm:t>
        <a:bodyPr/>
        <a:lstStyle/>
        <a:p>
          <a:r>
            <a:rPr lang="az-Latn-AZ" dirty="0" smtClean="0"/>
            <a:t>Aydınlaşdırma </a:t>
          </a:r>
          <a:endParaRPr lang="en-US" dirty="0"/>
        </a:p>
      </dgm:t>
    </dgm:pt>
    <dgm:pt modelId="{7F2D1FC9-939A-45CE-BACA-A28A9504A6AA}" type="parTrans" cxnId="{06638E0C-8394-493A-94E4-C5C5C2BB75AA}">
      <dgm:prSet/>
      <dgm:spPr/>
      <dgm:t>
        <a:bodyPr/>
        <a:lstStyle/>
        <a:p>
          <a:endParaRPr lang="en-US"/>
        </a:p>
      </dgm:t>
    </dgm:pt>
    <dgm:pt modelId="{2C9153B1-F4DD-4F3A-A4FF-464033493245}" type="sibTrans" cxnId="{06638E0C-8394-493A-94E4-C5C5C2BB75AA}">
      <dgm:prSet/>
      <dgm:spPr/>
      <dgm:t>
        <a:bodyPr/>
        <a:lstStyle/>
        <a:p>
          <a:endParaRPr lang="en-US"/>
        </a:p>
      </dgm:t>
    </dgm:pt>
    <dgm:pt modelId="{806CEA76-CE2B-494D-AD04-9EBC7104C1AB}" type="pres">
      <dgm:prSet presAssocID="{9F0198E6-44D5-492F-B276-E657F398B699}" presName="Name0" presStyleCnt="0">
        <dgm:presLayoutVars>
          <dgm:chMax val="7"/>
          <dgm:dir/>
          <dgm:animLvl val="lvl"/>
          <dgm:resizeHandles val="exact"/>
        </dgm:presLayoutVars>
      </dgm:prSet>
      <dgm:spPr/>
      <dgm:t>
        <a:bodyPr/>
        <a:lstStyle/>
        <a:p>
          <a:endParaRPr lang="en-US"/>
        </a:p>
      </dgm:t>
    </dgm:pt>
    <dgm:pt modelId="{3C2E85E6-19E9-40B4-97D2-C39188999E10}" type="pres">
      <dgm:prSet presAssocID="{BA7B1912-FDCC-499C-9D6B-C5C551AFB027}" presName="circle1" presStyleLbl="node1" presStyleIdx="0" presStyleCnt="3"/>
      <dgm:spPr>
        <a:ln>
          <a:solidFill>
            <a:schemeClr val="tx1"/>
          </a:solidFill>
        </a:ln>
      </dgm:spPr>
    </dgm:pt>
    <dgm:pt modelId="{2E3B4660-250F-44FF-BE52-688FB06960E6}" type="pres">
      <dgm:prSet presAssocID="{BA7B1912-FDCC-499C-9D6B-C5C551AFB027}" presName="space" presStyleCnt="0"/>
      <dgm:spPr/>
    </dgm:pt>
    <dgm:pt modelId="{7925929D-D3CD-43A8-B86D-00F3FF85636D}" type="pres">
      <dgm:prSet presAssocID="{BA7B1912-FDCC-499C-9D6B-C5C551AFB027}" presName="rect1" presStyleLbl="alignAcc1" presStyleIdx="0" presStyleCnt="3"/>
      <dgm:spPr/>
      <dgm:t>
        <a:bodyPr/>
        <a:lstStyle/>
        <a:p>
          <a:endParaRPr lang="en-US"/>
        </a:p>
      </dgm:t>
    </dgm:pt>
    <dgm:pt modelId="{0626B3E2-BCE6-474B-9F1C-7771CE12006D}" type="pres">
      <dgm:prSet presAssocID="{04A7164D-6CCF-408F-BB08-6C93C8874729}" presName="vertSpace2" presStyleLbl="node1" presStyleIdx="0" presStyleCnt="3"/>
      <dgm:spPr/>
    </dgm:pt>
    <dgm:pt modelId="{29D4CB32-5C13-4F07-9640-389C0234A9B5}" type="pres">
      <dgm:prSet presAssocID="{04A7164D-6CCF-408F-BB08-6C93C8874729}" presName="circle2" presStyleLbl="node1" presStyleIdx="1" presStyleCnt="3"/>
      <dgm:spPr>
        <a:ln>
          <a:solidFill>
            <a:schemeClr val="tx1"/>
          </a:solidFill>
        </a:ln>
      </dgm:spPr>
    </dgm:pt>
    <dgm:pt modelId="{9FCBBB86-DC47-4D33-BE3E-0683445DA1A5}" type="pres">
      <dgm:prSet presAssocID="{04A7164D-6CCF-408F-BB08-6C93C8874729}" presName="rect2" presStyleLbl="alignAcc1" presStyleIdx="1" presStyleCnt="3"/>
      <dgm:spPr/>
      <dgm:t>
        <a:bodyPr/>
        <a:lstStyle/>
        <a:p>
          <a:endParaRPr lang="en-US"/>
        </a:p>
      </dgm:t>
    </dgm:pt>
    <dgm:pt modelId="{84A008E3-35A6-47C8-B1D6-89C26CAFEF1E}" type="pres">
      <dgm:prSet presAssocID="{A34CF010-79D9-45F4-BE5F-4A89CB314E10}" presName="vertSpace3" presStyleLbl="node1" presStyleIdx="1" presStyleCnt="3"/>
      <dgm:spPr/>
    </dgm:pt>
    <dgm:pt modelId="{E1255DAD-2514-42E9-BD19-AC7A415C4AD1}" type="pres">
      <dgm:prSet presAssocID="{A34CF010-79D9-45F4-BE5F-4A89CB314E10}" presName="circle3" presStyleLbl="node1" presStyleIdx="2" presStyleCnt="3"/>
      <dgm:spPr>
        <a:ln>
          <a:solidFill>
            <a:schemeClr val="tx1"/>
          </a:solidFill>
        </a:ln>
      </dgm:spPr>
    </dgm:pt>
    <dgm:pt modelId="{BACFF49A-29D8-4540-9EC5-5D211D6C0274}" type="pres">
      <dgm:prSet presAssocID="{A34CF010-79D9-45F4-BE5F-4A89CB314E10}" presName="rect3" presStyleLbl="alignAcc1" presStyleIdx="2" presStyleCnt="3"/>
      <dgm:spPr/>
      <dgm:t>
        <a:bodyPr/>
        <a:lstStyle/>
        <a:p>
          <a:endParaRPr lang="en-US"/>
        </a:p>
      </dgm:t>
    </dgm:pt>
    <dgm:pt modelId="{F66C56A1-E894-4C01-9861-26A672C27051}" type="pres">
      <dgm:prSet presAssocID="{BA7B1912-FDCC-499C-9D6B-C5C551AFB027}" presName="rect1ParTx" presStyleLbl="alignAcc1" presStyleIdx="2" presStyleCnt="3">
        <dgm:presLayoutVars>
          <dgm:chMax val="1"/>
          <dgm:bulletEnabled val="1"/>
        </dgm:presLayoutVars>
      </dgm:prSet>
      <dgm:spPr/>
      <dgm:t>
        <a:bodyPr/>
        <a:lstStyle/>
        <a:p>
          <a:endParaRPr lang="en-US"/>
        </a:p>
      </dgm:t>
    </dgm:pt>
    <dgm:pt modelId="{40819155-78E3-40E7-8F24-7BFE4E080082}" type="pres">
      <dgm:prSet presAssocID="{BA7B1912-FDCC-499C-9D6B-C5C551AFB027}" presName="rect1ChTx" presStyleLbl="alignAcc1" presStyleIdx="2" presStyleCnt="3">
        <dgm:presLayoutVars>
          <dgm:bulletEnabled val="1"/>
        </dgm:presLayoutVars>
      </dgm:prSet>
      <dgm:spPr/>
      <dgm:t>
        <a:bodyPr/>
        <a:lstStyle/>
        <a:p>
          <a:endParaRPr lang="en-US"/>
        </a:p>
      </dgm:t>
    </dgm:pt>
    <dgm:pt modelId="{741CEB6B-4D05-4289-B55F-9C15F2A2AABD}" type="pres">
      <dgm:prSet presAssocID="{04A7164D-6CCF-408F-BB08-6C93C8874729}" presName="rect2ParTx" presStyleLbl="alignAcc1" presStyleIdx="2" presStyleCnt="3">
        <dgm:presLayoutVars>
          <dgm:chMax val="1"/>
          <dgm:bulletEnabled val="1"/>
        </dgm:presLayoutVars>
      </dgm:prSet>
      <dgm:spPr/>
      <dgm:t>
        <a:bodyPr/>
        <a:lstStyle/>
        <a:p>
          <a:endParaRPr lang="en-US"/>
        </a:p>
      </dgm:t>
    </dgm:pt>
    <dgm:pt modelId="{34FEBA27-77AA-424A-BB71-7D8CA0F1712E}" type="pres">
      <dgm:prSet presAssocID="{04A7164D-6CCF-408F-BB08-6C93C8874729}" presName="rect2ChTx" presStyleLbl="alignAcc1" presStyleIdx="2" presStyleCnt="3">
        <dgm:presLayoutVars>
          <dgm:bulletEnabled val="1"/>
        </dgm:presLayoutVars>
      </dgm:prSet>
      <dgm:spPr/>
      <dgm:t>
        <a:bodyPr/>
        <a:lstStyle/>
        <a:p>
          <a:endParaRPr lang="en-US"/>
        </a:p>
      </dgm:t>
    </dgm:pt>
    <dgm:pt modelId="{FE7CC96A-B80A-43A8-AD0D-8CF00DF8A891}" type="pres">
      <dgm:prSet presAssocID="{A34CF010-79D9-45F4-BE5F-4A89CB314E10}" presName="rect3ParTx" presStyleLbl="alignAcc1" presStyleIdx="2" presStyleCnt="3">
        <dgm:presLayoutVars>
          <dgm:chMax val="1"/>
          <dgm:bulletEnabled val="1"/>
        </dgm:presLayoutVars>
      </dgm:prSet>
      <dgm:spPr/>
      <dgm:t>
        <a:bodyPr/>
        <a:lstStyle/>
        <a:p>
          <a:endParaRPr lang="en-US"/>
        </a:p>
      </dgm:t>
    </dgm:pt>
    <dgm:pt modelId="{6BFD7734-BF5A-47F3-AFCA-0B6D78D6DEAF}" type="pres">
      <dgm:prSet presAssocID="{A34CF010-79D9-45F4-BE5F-4A89CB314E10}" presName="rect3ChTx" presStyleLbl="alignAcc1" presStyleIdx="2" presStyleCnt="3">
        <dgm:presLayoutVars>
          <dgm:bulletEnabled val="1"/>
        </dgm:presLayoutVars>
      </dgm:prSet>
      <dgm:spPr/>
      <dgm:t>
        <a:bodyPr/>
        <a:lstStyle/>
        <a:p>
          <a:endParaRPr lang="en-US"/>
        </a:p>
      </dgm:t>
    </dgm:pt>
  </dgm:ptLst>
  <dgm:cxnLst>
    <dgm:cxn modelId="{C17F1DF0-F473-4EAF-B559-C096B0C0E55E}" type="presOf" srcId="{A34CF010-79D9-45F4-BE5F-4A89CB314E10}" destId="{BACFF49A-29D8-4540-9EC5-5D211D6C0274}" srcOrd="0" destOrd="0" presId="urn:microsoft.com/office/officeart/2005/8/layout/target3"/>
    <dgm:cxn modelId="{65EF521D-A276-4C57-AB69-958BBCA654EF}" srcId="{BA7B1912-FDCC-499C-9D6B-C5C551AFB027}" destId="{F011115E-61D6-420A-9D53-71F67B3D18A8}" srcOrd="0" destOrd="0" parTransId="{12682DBF-6F0C-4058-9023-02997C5CFE2F}" sibTransId="{B50D0461-3400-4C7E-A436-29CA8D79935F}"/>
    <dgm:cxn modelId="{761B073C-6A61-46E0-AF63-D58B6572ADD3}" type="presOf" srcId="{B0320426-7F70-42E8-879B-8C31C9F04A01}" destId="{40819155-78E3-40E7-8F24-7BFE4E080082}" srcOrd="0" destOrd="1" presId="urn:microsoft.com/office/officeart/2005/8/layout/target3"/>
    <dgm:cxn modelId="{82D4E913-224D-4ECD-9D6E-E493542AA3FA}" type="presOf" srcId="{BA7B1912-FDCC-499C-9D6B-C5C551AFB027}" destId="{7925929D-D3CD-43A8-B86D-00F3FF85636D}" srcOrd="0" destOrd="0" presId="urn:microsoft.com/office/officeart/2005/8/layout/target3"/>
    <dgm:cxn modelId="{EE4C3FE2-5FB1-45D7-B74A-6A7A3C82BCC9}" srcId="{BA7B1912-FDCC-499C-9D6B-C5C551AFB027}" destId="{B0320426-7F70-42E8-879B-8C31C9F04A01}" srcOrd="1" destOrd="0" parTransId="{2DFD69EC-0E79-4F7A-8A4E-4E04B400DC51}" sibTransId="{AFFF2DEF-1D9A-49FE-B411-824420256D71}"/>
    <dgm:cxn modelId="{936C01D3-F6C7-4BE5-B260-C5482EEA4E3A}" type="presOf" srcId="{04A7164D-6CCF-408F-BB08-6C93C8874729}" destId="{9FCBBB86-DC47-4D33-BE3E-0683445DA1A5}" srcOrd="0" destOrd="0" presId="urn:microsoft.com/office/officeart/2005/8/layout/target3"/>
    <dgm:cxn modelId="{785CFEF7-27B3-409E-B671-543432374143}" srcId="{04A7164D-6CCF-408F-BB08-6C93C8874729}" destId="{F57A217D-A8BC-4376-83D7-44BCCF3DE19D}" srcOrd="1" destOrd="0" parTransId="{FC63382A-6FBD-47B5-A6E2-0A95459E6AB1}" sibTransId="{2D36EEF5-7DEA-40FE-AEFD-41A63D2D671F}"/>
    <dgm:cxn modelId="{9D6E44D3-F4DB-4325-9E1D-ADB7029CAF29}" type="presOf" srcId="{2D315352-B39F-43C2-9383-9BFD5849CECD}" destId="{40819155-78E3-40E7-8F24-7BFE4E080082}" srcOrd="0" destOrd="2" presId="urn:microsoft.com/office/officeart/2005/8/layout/target3"/>
    <dgm:cxn modelId="{A8EA33E7-EE5E-4D51-A8EE-29D13F426242}" srcId="{A34CF010-79D9-45F4-BE5F-4A89CB314E10}" destId="{F6E6C35D-D1B0-4338-83AB-913011B42673}" srcOrd="0" destOrd="0" parTransId="{41B4B183-D62D-4F07-9A20-22A79B87EDC6}" sibTransId="{781D3A52-9F81-41D9-8E2B-32B88FB9954B}"/>
    <dgm:cxn modelId="{BC09E185-A05E-4327-A541-43A0A972A4E4}" type="presOf" srcId="{E769D042-3502-494E-8065-B76A38DCF375}" destId="{34FEBA27-77AA-424A-BB71-7D8CA0F1712E}" srcOrd="0" destOrd="2" presId="urn:microsoft.com/office/officeart/2005/8/layout/target3"/>
    <dgm:cxn modelId="{73C41EAE-8E61-4E16-BE41-5BA77DF5B4A2}" type="presOf" srcId="{9F0198E6-44D5-492F-B276-E657F398B699}" destId="{806CEA76-CE2B-494D-AD04-9EBC7104C1AB}" srcOrd="0" destOrd="0" presId="urn:microsoft.com/office/officeart/2005/8/layout/target3"/>
    <dgm:cxn modelId="{F0777316-2187-4C70-8ED2-01C3E76620AA}" type="presOf" srcId="{F57A217D-A8BC-4376-83D7-44BCCF3DE19D}" destId="{34FEBA27-77AA-424A-BB71-7D8CA0F1712E}" srcOrd="0" destOrd="1" presId="urn:microsoft.com/office/officeart/2005/8/layout/target3"/>
    <dgm:cxn modelId="{D610BFB4-1115-46B3-A7C2-A52DB4915D6A}" type="presOf" srcId="{A34CF010-79D9-45F4-BE5F-4A89CB314E10}" destId="{FE7CC96A-B80A-43A8-AD0D-8CF00DF8A891}" srcOrd="1" destOrd="0" presId="urn:microsoft.com/office/officeart/2005/8/layout/target3"/>
    <dgm:cxn modelId="{5196911D-F492-407E-BCCF-050CDE396C2A}" srcId="{9F0198E6-44D5-492F-B276-E657F398B699}" destId="{04A7164D-6CCF-408F-BB08-6C93C8874729}" srcOrd="1" destOrd="0" parTransId="{AE29482F-C859-4BA1-B883-CA62AF70D1AC}" sibTransId="{64A0E397-6891-4885-9980-1E045B716B78}"/>
    <dgm:cxn modelId="{BA7F310E-AC7A-4977-BFBA-444F3469CCC6}" type="presOf" srcId="{BA7B1912-FDCC-499C-9D6B-C5C551AFB027}" destId="{F66C56A1-E894-4C01-9861-26A672C27051}" srcOrd="1" destOrd="0" presId="urn:microsoft.com/office/officeart/2005/8/layout/target3"/>
    <dgm:cxn modelId="{EA4AA7D1-850E-42D5-A7D5-47FDCED556F0}" type="presOf" srcId="{F6E6C35D-D1B0-4338-83AB-913011B42673}" destId="{6BFD7734-BF5A-47F3-AFCA-0B6D78D6DEAF}" srcOrd="0" destOrd="0" presId="urn:microsoft.com/office/officeart/2005/8/layout/target3"/>
    <dgm:cxn modelId="{A9CB2BF9-18C0-4BD6-95FB-C0BB0C263AF7}" srcId="{04A7164D-6CCF-408F-BB08-6C93C8874729}" destId="{DAE50DA7-E3AF-41DF-8783-A6B026BF72F6}" srcOrd="0" destOrd="0" parTransId="{EFF8DF0E-F794-4DA5-B84C-091C02DDE9D7}" sibTransId="{9D770E73-AFA4-487B-9ED4-B7CBBDC67D4E}"/>
    <dgm:cxn modelId="{C3BD9A2A-1356-42A6-9C4D-EA424693D813}" srcId="{9F0198E6-44D5-492F-B276-E657F398B699}" destId="{BA7B1912-FDCC-499C-9D6B-C5C551AFB027}" srcOrd="0" destOrd="0" parTransId="{62658D72-20D9-4FB0-83B1-39E78C81C065}" sibTransId="{762EA394-62BB-406E-846D-0F7F43B1FF94}"/>
    <dgm:cxn modelId="{485DE176-4072-4226-809F-B5235F626766}" srcId="{9F0198E6-44D5-492F-B276-E657F398B699}" destId="{A34CF010-79D9-45F4-BE5F-4A89CB314E10}" srcOrd="2" destOrd="0" parTransId="{55FAAFB8-C4D4-4E7D-A6A7-918B8976BAEC}" sibTransId="{9A2F7899-3D99-4698-8587-450166803244}"/>
    <dgm:cxn modelId="{06638E0C-8394-493A-94E4-C5C5C2BB75AA}" srcId="{04A7164D-6CCF-408F-BB08-6C93C8874729}" destId="{E769D042-3502-494E-8065-B76A38DCF375}" srcOrd="2" destOrd="0" parTransId="{7F2D1FC9-939A-45CE-BACA-A28A9504A6AA}" sibTransId="{2C9153B1-F4DD-4F3A-A4FF-464033493245}"/>
    <dgm:cxn modelId="{86A6BFA5-B8B4-462F-9230-316996643BE5}" srcId="{BA7B1912-FDCC-499C-9D6B-C5C551AFB027}" destId="{2D315352-B39F-43C2-9383-9BFD5849CECD}" srcOrd="2" destOrd="0" parTransId="{80DCA62A-960D-44B5-B4F3-3AF5DC383924}" sibTransId="{55BB0A62-22B6-46BE-987F-CC12EA26CA35}"/>
    <dgm:cxn modelId="{8DA06B3A-D120-4589-9C45-96EDA8C07B07}" type="presOf" srcId="{F011115E-61D6-420A-9D53-71F67B3D18A8}" destId="{40819155-78E3-40E7-8F24-7BFE4E080082}" srcOrd="0" destOrd="0" presId="urn:microsoft.com/office/officeart/2005/8/layout/target3"/>
    <dgm:cxn modelId="{9020220B-2605-4CC6-B424-B5A06EE67723}" type="presOf" srcId="{DAE50DA7-E3AF-41DF-8783-A6B026BF72F6}" destId="{34FEBA27-77AA-424A-BB71-7D8CA0F1712E}" srcOrd="0" destOrd="0" presId="urn:microsoft.com/office/officeart/2005/8/layout/target3"/>
    <dgm:cxn modelId="{A0E406F5-1154-432A-91DC-57C3F97A82B1}" type="presOf" srcId="{04A7164D-6CCF-408F-BB08-6C93C8874729}" destId="{741CEB6B-4D05-4289-B55F-9C15F2A2AABD}" srcOrd="1" destOrd="0" presId="urn:microsoft.com/office/officeart/2005/8/layout/target3"/>
    <dgm:cxn modelId="{755CE6D9-6F66-4489-A8A9-15844D62AFA4}" type="presParOf" srcId="{806CEA76-CE2B-494D-AD04-9EBC7104C1AB}" destId="{3C2E85E6-19E9-40B4-97D2-C39188999E10}" srcOrd="0" destOrd="0" presId="urn:microsoft.com/office/officeart/2005/8/layout/target3"/>
    <dgm:cxn modelId="{A36431A2-0517-460C-9AEA-FB9A805C46D4}" type="presParOf" srcId="{806CEA76-CE2B-494D-AD04-9EBC7104C1AB}" destId="{2E3B4660-250F-44FF-BE52-688FB06960E6}" srcOrd="1" destOrd="0" presId="urn:microsoft.com/office/officeart/2005/8/layout/target3"/>
    <dgm:cxn modelId="{6E65E8E9-7E28-4829-924F-D8FFC4617609}" type="presParOf" srcId="{806CEA76-CE2B-494D-AD04-9EBC7104C1AB}" destId="{7925929D-D3CD-43A8-B86D-00F3FF85636D}" srcOrd="2" destOrd="0" presId="urn:microsoft.com/office/officeart/2005/8/layout/target3"/>
    <dgm:cxn modelId="{D333452B-0ED0-4A70-9F44-3D0194FCC90F}" type="presParOf" srcId="{806CEA76-CE2B-494D-AD04-9EBC7104C1AB}" destId="{0626B3E2-BCE6-474B-9F1C-7771CE12006D}" srcOrd="3" destOrd="0" presId="urn:microsoft.com/office/officeart/2005/8/layout/target3"/>
    <dgm:cxn modelId="{DD9A766C-A33F-4248-9D4F-23134E4F07CA}" type="presParOf" srcId="{806CEA76-CE2B-494D-AD04-9EBC7104C1AB}" destId="{29D4CB32-5C13-4F07-9640-389C0234A9B5}" srcOrd="4" destOrd="0" presId="urn:microsoft.com/office/officeart/2005/8/layout/target3"/>
    <dgm:cxn modelId="{00D5A75E-E5DC-477D-A22F-A7B9D4F286A4}" type="presParOf" srcId="{806CEA76-CE2B-494D-AD04-9EBC7104C1AB}" destId="{9FCBBB86-DC47-4D33-BE3E-0683445DA1A5}" srcOrd="5" destOrd="0" presId="urn:microsoft.com/office/officeart/2005/8/layout/target3"/>
    <dgm:cxn modelId="{F0FE242B-83E2-44A3-81CE-A4339764C33A}" type="presParOf" srcId="{806CEA76-CE2B-494D-AD04-9EBC7104C1AB}" destId="{84A008E3-35A6-47C8-B1D6-89C26CAFEF1E}" srcOrd="6" destOrd="0" presId="urn:microsoft.com/office/officeart/2005/8/layout/target3"/>
    <dgm:cxn modelId="{1A560DF4-7C33-457C-A76A-A1577254FF30}" type="presParOf" srcId="{806CEA76-CE2B-494D-AD04-9EBC7104C1AB}" destId="{E1255DAD-2514-42E9-BD19-AC7A415C4AD1}" srcOrd="7" destOrd="0" presId="urn:microsoft.com/office/officeart/2005/8/layout/target3"/>
    <dgm:cxn modelId="{BF0D9BD0-927E-44AA-AA98-A08999962EE1}" type="presParOf" srcId="{806CEA76-CE2B-494D-AD04-9EBC7104C1AB}" destId="{BACFF49A-29D8-4540-9EC5-5D211D6C0274}" srcOrd="8" destOrd="0" presId="urn:microsoft.com/office/officeart/2005/8/layout/target3"/>
    <dgm:cxn modelId="{A7AE681B-9024-45D2-9BF4-F970C2ABC4D4}" type="presParOf" srcId="{806CEA76-CE2B-494D-AD04-9EBC7104C1AB}" destId="{F66C56A1-E894-4C01-9861-26A672C27051}" srcOrd="9" destOrd="0" presId="urn:microsoft.com/office/officeart/2005/8/layout/target3"/>
    <dgm:cxn modelId="{4C0228BC-6F18-4A6B-8A42-AE2B325613E8}" type="presParOf" srcId="{806CEA76-CE2B-494D-AD04-9EBC7104C1AB}" destId="{40819155-78E3-40E7-8F24-7BFE4E080082}" srcOrd="10" destOrd="0" presId="urn:microsoft.com/office/officeart/2005/8/layout/target3"/>
    <dgm:cxn modelId="{FBADE4D1-AA0B-4DE6-BA57-9341A326DB8D}" type="presParOf" srcId="{806CEA76-CE2B-494D-AD04-9EBC7104C1AB}" destId="{741CEB6B-4D05-4289-B55F-9C15F2A2AABD}" srcOrd="11" destOrd="0" presId="urn:microsoft.com/office/officeart/2005/8/layout/target3"/>
    <dgm:cxn modelId="{B201DD5E-651C-47BC-838E-6FEE2D767FE7}" type="presParOf" srcId="{806CEA76-CE2B-494D-AD04-9EBC7104C1AB}" destId="{34FEBA27-77AA-424A-BB71-7D8CA0F1712E}" srcOrd="12" destOrd="0" presId="urn:microsoft.com/office/officeart/2005/8/layout/target3"/>
    <dgm:cxn modelId="{DE3354C3-A609-4EC8-B11A-613E285E6BCC}" type="presParOf" srcId="{806CEA76-CE2B-494D-AD04-9EBC7104C1AB}" destId="{FE7CC96A-B80A-43A8-AD0D-8CF00DF8A891}" srcOrd="13" destOrd="0" presId="urn:microsoft.com/office/officeart/2005/8/layout/target3"/>
    <dgm:cxn modelId="{5CC7E50C-EB26-4478-9493-ABB74813D6E8}" type="presParOf" srcId="{806CEA76-CE2B-494D-AD04-9EBC7104C1AB}" destId="{6BFD7734-BF5A-47F3-AFCA-0B6D78D6DEAF}" srcOrd="14" destOrd="0" presId="urn:microsoft.com/office/officeart/2005/8/layout/target3"/>
  </dgm:cxnLst>
  <dgm:bg>
    <a:noFill/>
  </dgm:bg>
  <dgm:whole/>
</dgm:dataModel>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3507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64700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36816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2200252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79516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18978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237725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47768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5500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40313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pPr/>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2955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36045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409846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2334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248646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7700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pPr/>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428667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pPr/>
              <a:t>12/2/2020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294128326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a:spLocks noGrp="1"/>
          </p:cNvSpPr>
          <p:nvPr>
            <p:ph idx="1"/>
          </p:nvPr>
        </p:nvSpPr>
        <p:spPr>
          <a:xfrm>
            <a:off x="326571" y="1802674"/>
            <a:ext cx="9000309" cy="4445725"/>
          </a:xfrm>
        </p:spPr>
        <p:txBody>
          <a:bodyPr>
            <a:normAutofit fontScale="70000" lnSpcReduction="20000"/>
          </a:bodyPr>
          <a:lstStyle/>
          <a:p>
            <a:r>
              <a:rPr lang="az-Latn-AZ" sz="4400" b="1" i="1" dirty="0" smtClean="0">
                <a:solidFill>
                  <a:schemeClr val="bg1"/>
                </a:solidFill>
                <a:latin typeface="Times New Roman" pitchFamily="18" charset="0"/>
                <a:cs typeface="Times New Roman" pitchFamily="18" charset="0"/>
              </a:rPr>
              <a:t>Fənn: </a:t>
            </a:r>
            <a:br>
              <a:rPr lang="az-Latn-AZ" sz="4400" b="1" i="1" dirty="0" smtClean="0">
                <a:solidFill>
                  <a:schemeClr val="bg1"/>
                </a:solidFill>
                <a:latin typeface="Times New Roman" pitchFamily="18" charset="0"/>
                <a:cs typeface="Times New Roman" pitchFamily="18" charset="0"/>
              </a:rPr>
            </a:br>
            <a:r>
              <a:rPr lang="az-Latn-AZ" sz="4400" b="1" i="1" dirty="0" smtClean="0">
                <a:solidFill>
                  <a:schemeClr val="bg1"/>
                </a:solidFill>
                <a:latin typeface="Times New Roman" pitchFamily="18" charset="0"/>
                <a:cs typeface="Times New Roman" pitchFamily="18" charset="0"/>
              </a:rPr>
              <a:t>AZƏRBAYCAN DİLİNDƏ  İŞGÜZAR VƏ AKADEMİK KOMMUNİKASİYA</a:t>
            </a:r>
          </a:p>
          <a:p>
            <a:r>
              <a:rPr lang="en-US" sz="4400" b="1" dirty="0" smtClean="0">
                <a:solidFill>
                  <a:schemeClr val="bg1"/>
                </a:solidFill>
                <a:latin typeface="Times New Roman" pitchFamily="18" charset="0"/>
                <a:cs typeface="Times New Roman" pitchFamily="18" charset="0"/>
              </a:rPr>
              <a:t>M</a:t>
            </a:r>
            <a:r>
              <a:rPr lang="az-Latn-AZ" sz="4400" b="1" dirty="0" smtClean="0">
                <a:solidFill>
                  <a:schemeClr val="bg1"/>
                </a:solidFill>
                <a:latin typeface="Times New Roman" pitchFamily="18" charset="0"/>
                <a:cs typeface="Times New Roman" pitchFamily="18" charset="0"/>
              </a:rPr>
              <a:t>övzu 1</a:t>
            </a:r>
            <a:r>
              <a:rPr lang="en-US" sz="4400" b="1" dirty="0" smtClean="0">
                <a:solidFill>
                  <a:schemeClr val="bg1"/>
                </a:solidFill>
                <a:latin typeface="Times New Roman" pitchFamily="18" charset="0"/>
                <a:cs typeface="Times New Roman" pitchFamily="18" charset="0"/>
              </a:rPr>
              <a:t>9</a:t>
            </a:r>
            <a:r>
              <a:rPr lang="az-Latn-AZ" sz="4400" b="1" dirty="0" smtClean="0">
                <a:solidFill>
                  <a:schemeClr val="bg1"/>
                </a:solidFill>
                <a:latin typeface="Times New Roman" pitchFamily="18" charset="0"/>
                <a:cs typeface="Times New Roman" pitchFamily="18" charset="0"/>
              </a:rPr>
              <a:t>: </a:t>
            </a:r>
          </a:p>
          <a:p>
            <a:pPr>
              <a:buNone/>
            </a:pPr>
            <a:r>
              <a:rPr lang="az-Latn-AZ" sz="4400" b="1" dirty="0" smtClean="0">
                <a:solidFill>
                  <a:schemeClr val="bg1"/>
                </a:solidFill>
                <a:latin typeface="Times New Roman" pitchFamily="18" charset="0"/>
                <a:cs typeface="Times New Roman" pitchFamily="18" charset="0"/>
              </a:rPr>
              <a:t>	</a:t>
            </a:r>
            <a:r>
              <a:rPr lang="az-Latn-AZ" sz="4100" b="1" dirty="0" smtClean="0">
                <a:solidFill>
                  <a:schemeClr val="bg1"/>
                </a:solidFill>
                <a:latin typeface="Times New Roman" pitchFamily="18" charset="0"/>
                <a:cs typeface="Times New Roman" pitchFamily="18" charset="0"/>
              </a:rPr>
              <a:t>VERBAL VƏ QEYRİ-VERBAL KOMMUNİKASİYA VASİTƏLƏRİ</a:t>
            </a:r>
          </a:p>
          <a:p>
            <a:r>
              <a:rPr lang="az-Latn-AZ" sz="4400" b="1" dirty="0" smtClean="0">
                <a:solidFill>
                  <a:schemeClr val="bg1"/>
                </a:solidFill>
                <a:latin typeface="Times New Roman" pitchFamily="18" charset="0"/>
                <a:cs typeface="Times New Roman" pitchFamily="18" charset="0"/>
              </a:rPr>
              <a:t>Baş müəllim </a:t>
            </a:r>
            <a:r>
              <a:rPr lang="az-Latn-AZ" sz="4400" b="1" i="1" dirty="0" smtClean="0">
                <a:solidFill>
                  <a:schemeClr val="bg1"/>
                </a:solidFill>
                <a:latin typeface="Times New Roman" pitchFamily="18" charset="0"/>
                <a:cs typeface="Times New Roman" pitchFamily="18" charset="0"/>
              </a:rPr>
              <a:t>Samirə Tofiq qızı Əhmədova</a:t>
            </a:r>
            <a:endParaRPr lang="az-Latn-AZ" sz="4400" b="1" dirty="0" smtClean="0">
              <a:solidFill>
                <a:schemeClr val="bg1"/>
              </a:solidFill>
              <a:latin typeface="Times New Roman" pitchFamily="18" charset="0"/>
              <a:cs typeface="Times New Roman" pitchFamily="18" charset="0"/>
            </a:endParaRPr>
          </a:p>
          <a:p>
            <a:r>
              <a:rPr lang="tr-TR" sz="3200" smtClean="0">
                <a:solidFill>
                  <a:schemeClr val="bg1"/>
                </a:solidFill>
                <a:latin typeface="Times New Roman" pitchFamily="18" charset="0"/>
                <a:cs typeface="Times New Roman" pitchFamily="18" charset="0"/>
              </a:rPr>
              <a:t>samira-ahmadova@mail.ru</a:t>
            </a:r>
            <a:r>
              <a:rPr lang="az-Latn-AZ" sz="3600" dirty="0" smtClean="0">
                <a:latin typeface="Times New Roman" pitchFamily="18" charset="0"/>
                <a:cs typeface="Times New Roman" pitchFamily="18" charset="0"/>
              </a:rPr>
              <a:t/>
            </a:r>
            <a:br>
              <a:rPr lang="az-Latn-AZ" sz="3600" dirty="0" smtClean="0">
                <a:latin typeface="Times New Roman" pitchFamily="18" charset="0"/>
                <a:cs typeface="Times New Roman" pitchFamily="18" charset="0"/>
              </a:rPr>
            </a:br>
            <a:endParaRPr lang="az-Latn-AZ" sz="3600" dirty="0" smtClean="0"/>
          </a:p>
          <a:p>
            <a:pPr>
              <a:buNone/>
            </a:pPr>
            <a:r>
              <a:rPr lang="az-Latn-AZ" dirty="0" smtClean="0">
                <a:latin typeface="Times New Roman" pitchFamily="18" charset="0"/>
                <a:cs typeface="Times New Roman" pitchFamily="18" charset="0"/>
              </a:rPr>
              <a:t/>
            </a:r>
            <a:br>
              <a:rPr lang="az-Latn-AZ" dirty="0" smtClean="0">
                <a:latin typeface="Times New Roman" pitchFamily="18" charset="0"/>
                <a:cs typeface="Times New Roman" pitchFamily="18" charset="0"/>
              </a:rPr>
            </a:br>
            <a:endParaRPr lang="az-Latn-AZ" dirty="0"/>
          </a:p>
        </p:txBody>
      </p:sp>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xmlns="" id="{E7B3F239-BFE2-4C6D-8E72-386E966283C7}"/>
              </a:ext>
            </a:extLst>
          </p:cNvPr>
          <p:cNvPicPr>
            <a:picLocks noChangeAspect="1"/>
          </p:cNvPicPr>
          <p:nvPr/>
        </p:nvPicPr>
        <p:blipFill>
          <a:blip r:embed="rId2"/>
          <a:stretch>
            <a:fillRect/>
          </a:stretch>
        </p:blipFill>
        <p:spPr>
          <a:xfrm>
            <a:off x="561702" y="444138"/>
            <a:ext cx="3278777" cy="12148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877671"/>
            <a:ext cx="3952783" cy="1008529"/>
          </a:xfrm>
        </p:spPr>
        <p:txBody>
          <a:bodyPr>
            <a:normAutofit fontScale="90000"/>
          </a:bodyPr>
          <a:lstStyle/>
          <a:p>
            <a:pPr algn="ctr"/>
            <a:r>
              <a:rPr lang="az-Latn-AZ" sz="7200" b="1" i="1" dirty="0">
                <a:solidFill>
                  <a:schemeClr val="bg1"/>
                </a:solidFill>
                <a:latin typeface="Times New Roman" pitchFamily="18" charset="0"/>
                <a:cs typeface="Times New Roman" pitchFamily="18" charset="0"/>
              </a:rPr>
              <a:t>Yazılı nitq</a:t>
            </a:r>
            <a:r>
              <a:rPr lang="az-Latn-AZ" sz="7200" b="1" i="1" dirty="0" smtClean="0">
                <a:solidFill>
                  <a:schemeClr val="bg1"/>
                </a:solidFill>
                <a:latin typeface="Times New Roman" pitchFamily="18" charset="0"/>
                <a:cs typeface="Times New Roman" pitchFamily="18" charset="0"/>
              </a:rPr>
              <a:t>:</a:t>
            </a:r>
            <a:endParaRPr lang="en-US" sz="7200" b="1"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2027514912"/>
              </p:ext>
            </p:extLst>
          </p:nvPr>
        </p:nvGraphicFramePr>
        <p:xfrm>
          <a:off x="4840941" y="551330"/>
          <a:ext cx="6646209" cy="6110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7274457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609600" y="365760"/>
            <a:ext cx="9448800" cy="6108192"/>
          </a:xfrm>
        </p:spPr>
        <p:txBody>
          <a:bodyPr>
            <a:normAutofit fontScale="47500" lnSpcReduction="20000"/>
          </a:bodyPr>
          <a:lstStyle/>
          <a:p>
            <a:pPr algn="just">
              <a:buNone/>
            </a:pPr>
            <a:r>
              <a:rPr lang="en-US" sz="6000" dirty="0" smtClean="0">
                <a:latin typeface="Times New Roman" pitchFamily="18" charset="0"/>
                <a:cs typeface="Times New Roman" pitchFamily="18" charset="0"/>
              </a:rPr>
              <a:t>		</a:t>
            </a:r>
            <a:endParaRPr lang="az-Latn-AZ" sz="6000" dirty="0" smtClean="0">
              <a:latin typeface="Times New Roman" pitchFamily="18" charset="0"/>
              <a:cs typeface="Times New Roman" pitchFamily="18" charset="0"/>
            </a:endParaRPr>
          </a:p>
          <a:p>
            <a:pPr algn="just">
              <a:buNone/>
            </a:pPr>
            <a:endParaRPr lang="az-Latn-AZ" sz="6000" dirty="0" smtClean="0">
              <a:solidFill>
                <a:schemeClr val="bg1"/>
              </a:solidFill>
              <a:latin typeface="Times New Roman" pitchFamily="18" charset="0"/>
              <a:cs typeface="Times New Roman" pitchFamily="18" charset="0"/>
            </a:endParaRPr>
          </a:p>
          <a:p>
            <a:pPr algn="just">
              <a:buNone/>
            </a:pPr>
            <a:r>
              <a:rPr lang="az-Latn-AZ" sz="6000" dirty="0" smtClean="0">
                <a:solidFill>
                  <a:schemeClr val="bg1"/>
                </a:solidFill>
                <a:latin typeface="Times New Roman" pitchFamily="18" charset="0"/>
                <a:cs typeface="Times New Roman" pitchFamily="18" charset="0"/>
              </a:rPr>
              <a:t>		Ünsiyyət prosesində informasiya mübadiləsi  baş verir. Hansı ki, bu mübadilə zamanı ən az iki tərəf iştirak edir: </a:t>
            </a:r>
            <a:endParaRPr lang="en-US" sz="6000" dirty="0" smtClean="0">
              <a:solidFill>
                <a:schemeClr val="bg1"/>
              </a:solidFill>
              <a:latin typeface="Times New Roman" pitchFamily="18" charset="0"/>
              <a:cs typeface="Times New Roman" pitchFamily="18" charset="0"/>
            </a:endParaRPr>
          </a:p>
          <a:p>
            <a:pPr algn="just">
              <a:buNone/>
            </a:pPr>
            <a:endParaRPr lang="en-US" sz="3800" dirty="0" smtClean="0">
              <a:solidFill>
                <a:schemeClr val="bg1"/>
              </a:solidFill>
              <a:latin typeface="Times New Roman" pitchFamily="18" charset="0"/>
              <a:cs typeface="Times New Roman" pitchFamily="18" charset="0"/>
            </a:endParaRPr>
          </a:p>
          <a:p>
            <a:pPr algn="just">
              <a:buNone/>
            </a:pPr>
            <a:endParaRPr lang="en-US" sz="3800" dirty="0" smtClean="0">
              <a:solidFill>
                <a:schemeClr val="bg1"/>
              </a:solidFill>
              <a:latin typeface="Times New Roman" pitchFamily="18" charset="0"/>
              <a:cs typeface="Times New Roman" pitchFamily="18" charset="0"/>
            </a:endParaRPr>
          </a:p>
          <a:p>
            <a:pPr algn="just">
              <a:buNone/>
            </a:pPr>
            <a:endParaRPr lang="ru-RU" sz="3800" dirty="0" smtClean="0">
              <a:solidFill>
                <a:schemeClr val="bg1"/>
              </a:solidFill>
              <a:latin typeface="Times New Roman" pitchFamily="18" charset="0"/>
              <a:cs typeface="Times New Roman" pitchFamily="18" charset="0"/>
            </a:endParaRPr>
          </a:p>
          <a:p>
            <a:pPr algn="just">
              <a:buNone/>
            </a:pPr>
            <a:r>
              <a:rPr lang="az-Latn-AZ" sz="3800" dirty="0" smtClean="0">
                <a:solidFill>
                  <a:schemeClr val="bg1"/>
                </a:solidFill>
                <a:latin typeface="Times New Roman" pitchFamily="18" charset="0"/>
                <a:cs typeface="Times New Roman" pitchFamily="18" charset="0"/>
              </a:rPr>
              <a:t> </a:t>
            </a:r>
            <a:endParaRPr lang="ru-RU" sz="3800" dirty="0" smtClean="0">
              <a:solidFill>
                <a:schemeClr val="bg1"/>
              </a:solidFill>
              <a:latin typeface="Times New Roman" pitchFamily="18" charset="0"/>
              <a:cs typeface="Times New Roman" pitchFamily="18" charset="0"/>
            </a:endParaRPr>
          </a:p>
          <a:p>
            <a:pPr algn="just">
              <a:buNone/>
            </a:pPr>
            <a:r>
              <a:rPr lang="az-Latn-AZ" sz="3800" dirty="0" smtClean="0">
                <a:solidFill>
                  <a:schemeClr val="bg1"/>
                </a:solidFill>
                <a:latin typeface="Times New Roman" pitchFamily="18" charset="0"/>
                <a:cs typeface="Times New Roman" pitchFamily="18" charset="0"/>
              </a:rPr>
              <a:t>	</a:t>
            </a:r>
            <a:endParaRPr lang="ru-RU" sz="3800" dirty="0" smtClean="0">
              <a:solidFill>
                <a:schemeClr val="bg1"/>
              </a:solidFill>
              <a:latin typeface="Times New Roman" pitchFamily="18" charset="0"/>
              <a:cs typeface="Times New Roman" pitchFamily="18" charset="0"/>
            </a:endParaRPr>
          </a:p>
          <a:p>
            <a:pPr algn="just">
              <a:buNone/>
            </a:pPr>
            <a:endParaRPr lang="en-US" sz="3800" dirty="0" smtClean="0">
              <a:solidFill>
                <a:schemeClr val="bg1"/>
              </a:solidFill>
              <a:latin typeface="Times New Roman" pitchFamily="18" charset="0"/>
              <a:cs typeface="Times New Roman" pitchFamily="18" charset="0"/>
            </a:endParaRPr>
          </a:p>
          <a:p>
            <a:pPr algn="just">
              <a:buNone/>
            </a:pPr>
            <a:r>
              <a:rPr lang="en-US" sz="3800" dirty="0" smtClean="0">
                <a:solidFill>
                  <a:schemeClr val="bg1"/>
                </a:solidFill>
                <a:latin typeface="Times New Roman" pitchFamily="18" charset="0"/>
                <a:cs typeface="Times New Roman" pitchFamily="18" charset="0"/>
              </a:rPr>
              <a:t>	</a:t>
            </a:r>
            <a:r>
              <a:rPr lang="az-Latn-AZ" sz="6000" dirty="0" smtClean="0">
                <a:solidFill>
                  <a:schemeClr val="bg1"/>
                </a:solidFill>
                <a:latin typeface="Times New Roman" pitchFamily="18" charset="0"/>
                <a:cs typeface="Times New Roman" pitchFamily="18" charset="0"/>
              </a:rPr>
              <a:t>Kommunikator - informasiyanı verən, resipient isə informasiyanı alan, qəbul edən rolundadır. Bu prosesdə insanlar müxtəlif yüklü və məlumatlı informasiyaları, baş vermiş hadisələri, mövcud qaydaları  qarşı tərəfə ötürürlər. </a:t>
            </a:r>
            <a:endParaRPr lang="ru-RU" sz="6000" dirty="0" smtClean="0">
              <a:solidFill>
                <a:schemeClr val="bg1"/>
              </a:solidFill>
              <a:latin typeface="Times New Roman" pitchFamily="18" charset="0"/>
              <a:cs typeface="Times New Roman" pitchFamily="18" charset="0"/>
            </a:endParaRPr>
          </a:p>
          <a:p>
            <a:pPr algn="just">
              <a:buNone/>
            </a:pPr>
            <a:r>
              <a:rPr lang="az-Latn-AZ" sz="6000" dirty="0" smtClean="0">
                <a:solidFill>
                  <a:schemeClr val="bg1"/>
                </a:solidFill>
                <a:latin typeface="Times New Roman" pitchFamily="18" charset="0"/>
                <a:cs typeface="Times New Roman" pitchFamily="18" charset="0"/>
              </a:rPr>
              <a:t>	</a:t>
            </a:r>
            <a:endParaRPr lang="az-Latn-AZ" dirty="0"/>
          </a:p>
        </p:txBody>
      </p:sp>
      <p:graphicFrame>
        <p:nvGraphicFramePr>
          <p:cNvPr id="4" name="Схема 3"/>
          <p:cNvGraphicFramePr/>
          <p:nvPr/>
        </p:nvGraphicFramePr>
        <p:xfrm>
          <a:off x="2795452" y="2233749"/>
          <a:ext cx="5708470" cy="147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Заголовок 1"/>
          <p:cNvSpPr>
            <a:spLocks noGrp="1"/>
          </p:cNvSpPr>
          <p:nvPr>
            <p:ph type="title"/>
          </p:nvPr>
        </p:nvSpPr>
        <p:spPr>
          <a:xfrm>
            <a:off x="3422468" y="261256"/>
            <a:ext cx="3931920" cy="731521"/>
          </a:xfrm>
          <a:solidFill>
            <a:schemeClr val="accent4"/>
          </a:solidFill>
        </p:spPr>
        <p:txBody>
          <a:bodyPr/>
          <a:lstStyle/>
          <a:p>
            <a:pPr algn="ctr"/>
            <a:r>
              <a:rPr lang="az-Latn-AZ" sz="3200" b="1" dirty="0" smtClean="0">
                <a:solidFill>
                  <a:schemeClr val="bg1"/>
                </a:solidFill>
                <a:latin typeface="Times New Roman" pitchFamily="18" charset="0"/>
                <a:cs typeface="Times New Roman" pitchFamily="18" charset="0"/>
              </a:rPr>
              <a:t>Ünsiyyətin növləri</a:t>
            </a:r>
            <a:br>
              <a:rPr lang="az-Latn-AZ" sz="3200" b="1" dirty="0" smtClean="0">
                <a:solidFill>
                  <a:schemeClr val="bg1"/>
                </a:solidFill>
                <a:latin typeface="Times New Roman" pitchFamily="18" charset="0"/>
                <a:cs typeface="Times New Roman" pitchFamily="18" charset="0"/>
              </a:rPr>
            </a:br>
            <a:r>
              <a:rPr lang="ru-RU" sz="3200" i="1" dirty="0" smtClean="0">
                <a:solidFill>
                  <a:schemeClr val="bg1"/>
                </a:solidFill>
                <a:latin typeface="Times New Roman" pitchFamily="18" charset="0"/>
                <a:cs typeface="Times New Roman" pitchFamily="18" charset="0"/>
              </a:rPr>
              <a:t/>
            </a:r>
            <a:br>
              <a:rPr lang="ru-RU" sz="3200" i="1" dirty="0" smtClean="0">
                <a:solidFill>
                  <a:schemeClr val="bg1"/>
                </a:solidFill>
                <a:latin typeface="Times New Roman" pitchFamily="18" charset="0"/>
                <a:cs typeface="Times New Roman" pitchFamily="18" charset="0"/>
              </a:rPr>
            </a:br>
            <a:endParaRPr lang="az-Latn-AZ" sz="3200" i="1" dirty="0">
              <a:solidFill>
                <a:schemeClr val="bg1"/>
              </a:solidFill>
            </a:endParaRPr>
          </a:p>
        </p:txBody>
      </p:sp>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0" y="431074"/>
          <a:ext cx="7968343" cy="5734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8702" y="444455"/>
            <a:ext cx="6307756" cy="939784"/>
          </a:xfrm>
          <a:solidFill>
            <a:schemeClr val="accent4"/>
          </a:solidFill>
        </p:spPr>
        <p:style>
          <a:lnRef idx="1">
            <a:schemeClr val="accent1"/>
          </a:lnRef>
          <a:fillRef idx="2">
            <a:schemeClr val="accent1"/>
          </a:fillRef>
          <a:effectRef idx="1">
            <a:schemeClr val="accent1"/>
          </a:effectRef>
          <a:fontRef idx="minor">
            <a:schemeClr val="dk1"/>
          </a:fontRef>
        </p:style>
        <p:txBody>
          <a:bodyPr/>
          <a:lstStyle/>
          <a:p>
            <a:pPr algn="ctr"/>
            <a:r>
              <a:rPr lang="en-US" sz="3200" dirty="0" smtClean="0">
                <a:latin typeface="Times New Roman" pitchFamily="18" charset="0"/>
                <a:cs typeface="Times New Roman" pitchFamily="18" charset="0"/>
              </a:rPr>
              <a:t>VERBAL </a:t>
            </a:r>
            <a:r>
              <a:rPr lang="az-Latn-AZ" sz="3200" dirty="0" smtClean="0">
                <a:latin typeface="Times New Roman" pitchFamily="18" charset="0"/>
                <a:cs typeface="Times New Roman" pitchFamily="18" charset="0"/>
              </a:rPr>
              <a:t>ÜNSİYYƏT</a:t>
            </a:r>
            <a:endParaRPr lang="az-Latn-AZ" sz="3200" dirty="0">
              <a:latin typeface="Times New Roman" pitchFamily="18" charset="0"/>
              <a:cs typeface="Times New Roman" pitchFamily="18" charset="0"/>
            </a:endParaRPr>
          </a:p>
        </p:txBody>
      </p:sp>
      <p:sp>
        <p:nvSpPr>
          <p:cNvPr id="3" name="Содержимое 2"/>
          <p:cNvSpPr>
            <a:spLocks noGrp="1"/>
          </p:cNvSpPr>
          <p:nvPr>
            <p:ph sz="quarter" idx="1"/>
          </p:nvPr>
        </p:nvSpPr>
        <p:spPr>
          <a:xfrm>
            <a:off x="609600" y="1580606"/>
            <a:ext cx="7554686" cy="4893346"/>
          </a:xfrm>
        </p:spPr>
        <p:txBody>
          <a:bodyPr>
            <a:normAutofit/>
          </a:bodyPr>
          <a:lstStyle/>
          <a:p>
            <a:pPr algn="just">
              <a:buNone/>
            </a:pPr>
            <a:r>
              <a:rPr lang="az-Latn-AZ"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Verbal kommunikasiyada hər bir məlumat yazılı və şifahi nitq vasitəsilə ötürülür və qəbul edilir. Qeyri-verbal kommunikasiyada  isə  informasiya sadəcə hərəkətlərlə ötürülür. Mimika və jestlər, intonasiya və kinesika qeyri-verbal kommunikasiyaya daxildir. </a:t>
            </a:r>
          </a:p>
          <a:p>
            <a:pPr algn="just">
              <a:buNone/>
            </a:pPr>
            <a:r>
              <a:rPr lang="az-Latn-AZ" sz="2400" dirty="0" smtClean="0">
                <a:solidFill>
                  <a:schemeClr val="bg1"/>
                </a:solidFill>
                <a:latin typeface="Times New Roman" pitchFamily="18" charset="0"/>
                <a:cs typeface="Times New Roman" pitchFamily="18" charset="0"/>
              </a:rPr>
              <a:t>	İnsanlar arasında ünsiyyətin reallaşmasının ən mühüm vasitəsi dildir. Dil vasitəsilə həyata keçirilən ünsiyyət sözlü (verbal) ünsiyyət adlanır.</a:t>
            </a:r>
          </a:p>
          <a:p>
            <a:pPr algn="just">
              <a:buNone/>
            </a:pPr>
            <a:r>
              <a:rPr lang="az-Latn-AZ" sz="2400" dirty="0" smtClean="0">
                <a:solidFill>
                  <a:schemeClr val="bg1"/>
                </a:solidFill>
                <a:latin typeface="Times New Roman" pitchFamily="18" charset="0"/>
                <a:cs typeface="Times New Roman" pitchFamily="18" charset="0"/>
              </a:rPr>
              <a:t>	Dil insanlar arasında ən mühüm ünsiyyət vasitəsi olsa da, yeganə ünsiyyət vasitəsi deyildir. Nitq vasitəsilə gerçəkləşən ünsiyyət mülahizə, sual, cavab, replika və s. kimi vasitələrlə həyata keçirilir. </a:t>
            </a:r>
            <a:endParaRPr lang="ru-RU" sz="2400" dirty="0" smtClean="0">
              <a:solidFill>
                <a:schemeClr val="bg1"/>
              </a:solidFill>
              <a:latin typeface="Times New Roman" pitchFamily="18" charset="0"/>
              <a:cs typeface="Times New Roman" pitchFamily="18" charset="0"/>
            </a:endParaRPr>
          </a:p>
          <a:p>
            <a:endParaRPr lang="az-Latn-AZ" dirty="0"/>
          </a:p>
        </p:txBody>
      </p:sp>
    </p:spTree>
  </p:cSld>
  <p:clrMapOvr>
    <a:masterClrMapping/>
  </p:clrMapOvr>
  <p:transition>
    <p:plu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799" y="709863"/>
            <a:ext cx="5146767" cy="949119"/>
          </a:xfrm>
          <a:solidFill>
            <a:schemeClr val="accent4"/>
          </a:solidFill>
        </p:spPr>
        <p:style>
          <a:lnRef idx="1">
            <a:schemeClr val="accent1"/>
          </a:lnRef>
          <a:fillRef idx="2">
            <a:schemeClr val="accent1"/>
          </a:fillRef>
          <a:effectRef idx="1">
            <a:schemeClr val="accent1"/>
          </a:effectRef>
          <a:fontRef idx="minor">
            <a:schemeClr val="dk1"/>
          </a:fontRef>
        </p:style>
        <p:txBody>
          <a:bodyPr/>
          <a:lstStyle/>
          <a:p>
            <a:pPr algn="ctr"/>
            <a:r>
              <a:rPr lang="az-Latn-AZ" dirty="0" smtClean="0">
                <a:latin typeface="Times New Roman" pitchFamily="18" charset="0"/>
                <a:cs typeface="Times New Roman" pitchFamily="18" charset="0"/>
              </a:rPr>
              <a:t>QEYRİ-VERBAL</a:t>
            </a:r>
            <a:endParaRPr lang="az-Latn-AZ" dirty="0">
              <a:latin typeface="Times New Roman" pitchFamily="18" charset="0"/>
              <a:cs typeface="Times New Roman" pitchFamily="18" charset="0"/>
            </a:endParaRPr>
          </a:p>
        </p:txBody>
      </p:sp>
      <p:sp>
        <p:nvSpPr>
          <p:cNvPr id="3" name="Содержимое 2"/>
          <p:cNvSpPr>
            <a:spLocks noGrp="1"/>
          </p:cNvSpPr>
          <p:nvPr>
            <p:ph sz="quarter" idx="1"/>
          </p:nvPr>
        </p:nvSpPr>
        <p:spPr>
          <a:xfrm>
            <a:off x="352698" y="1933303"/>
            <a:ext cx="8347165" cy="3226525"/>
          </a:xfrm>
        </p:spPr>
        <p:txBody>
          <a:bodyPr>
            <a:noAutofit/>
          </a:bodyPr>
          <a:lstStyle/>
          <a:p>
            <a:pPr algn="just"/>
            <a:r>
              <a:rPr lang="az-Latn-AZ" sz="2400" dirty="0" smtClean="0">
                <a:solidFill>
                  <a:schemeClr val="bg1"/>
                </a:solidFill>
                <a:latin typeface="Times New Roman" pitchFamily="18" charset="0"/>
                <a:cs typeface="Times New Roman" pitchFamily="18" charset="0"/>
              </a:rPr>
              <a:t>Ünsiyyətin qeyri-verbal vasitələri də mövcuddur. Bunların içərisində təbəssüm, mimika, əl və bədənin ifadəli hərəkətləri, vokal mimika və s. mühüm yer tutur. Bu vasitələr həm ayrılıqda, həm də verbal ünsiyyətlə birgə ünsiyyət prosesində iştirak edir. Ünsiyyətin belə vasitələri ekspressiv-mimik vasitələr adlanır.</a:t>
            </a:r>
            <a:endParaRPr lang="ru-RU" sz="2400" dirty="0" smtClean="0">
              <a:solidFill>
                <a:schemeClr val="bg1"/>
              </a:solidFill>
              <a:latin typeface="Times New Roman" pitchFamily="18" charset="0"/>
              <a:cs typeface="Times New Roman" pitchFamily="18" charset="0"/>
            </a:endParaRPr>
          </a:p>
          <a:p>
            <a:endParaRPr lang="az-Latn-AZ" sz="2400" dirty="0">
              <a:solidFill>
                <a:schemeClr val="bg1"/>
              </a:solidFill>
            </a:endParaRPr>
          </a:p>
        </p:txBody>
      </p:sp>
      <p:pic>
        <p:nvPicPr>
          <p:cNvPr id="4" name="Рисунок 3" descr="beden-dili.jpg"/>
          <p:cNvPicPr>
            <a:picLocks noChangeAspect="1"/>
          </p:cNvPicPr>
          <p:nvPr/>
        </p:nvPicPr>
        <p:blipFill>
          <a:blip r:embed="rId2"/>
          <a:stretch>
            <a:fillRect/>
          </a:stretch>
        </p:blipFill>
        <p:spPr>
          <a:xfrm>
            <a:off x="5436544" y="4162261"/>
            <a:ext cx="5588508" cy="2426208"/>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1417" y="274638"/>
            <a:ext cx="6688183" cy="757328"/>
          </a:xfrm>
          <a:solidFill>
            <a:schemeClr val="accent4"/>
          </a:solidFill>
        </p:spPr>
        <p:txBody>
          <a:bodyPr>
            <a:normAutofit/>
          </a:bodyPr>
          <a:lstStyle/>
          <a:p>
            <a:pPr algn="ctr"/>
            <a:r>
              <a:rPr lang="az-Latn-AZ" sz="3200" b="1" dirty="0" smtClean="0">
                <a:solidFill>
                  <a:schemeClr val="bg1"/>
                </a:solidFill>
                <a:latin typeface="Times New Roman" pitchFamily="18" charset="0"/>
                <a:cs typeface="Times New Roman" pitchFamily="18" charset="0"/>
              </a:rPr>
              <a:t>Qeyri-verbal ünsiyyət vasitələri</a:t>
            </a:r>
            <a:endParaRPr lang="az-Latn-AZ" sz="3200" dirty="0">
              <a:solidFill>
                <a:schemeClr val="bg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901337" y="1136468"/>
            <a:ext cx="9718766" cy="4558937"/>
          </a:xfrm>
        </p:spPr>
        <p:txBody>
          <a:bodyPr>
            <a:normAutofit fontScale="25000" lnSpcReduction="20000"/>
          </a:bodyPr>
          <a:lstStyle/>
          <a:p>
            <a:pPr algn="just"/>
            <a:r>
              <a:rPr lang="az-Latn-AZ" dirty="0" smtClean="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pPr algn="just">
              <a:buNone/>
            </a:pPr>
            <a:r>
              <a:rPr lang="az-Latn-AZ" sz="11200" dirty="0" smtClean="0">
                <a:solidFill>
                  <a:schemeClr val="bg1"/>
                </a:solidFill>
                <a:latin typeface="Times New Roman" pitchFamily="18" charset="0"/>
                <a:cs typeface="Times New Roman" pitchFamily="18" charset="0"/>
              </a:rPr>
              <a:t>Qeyri-verbal kommunikasiya vasitələrinə müхtəlif simvolları, mimikanı, pantomimikanı, müхtəlif jestləri, hərəkətləri, səsin tembrini, intonasiyanı, gülməyi və s. aid etmək olar. Bu mənada qeyri-verbal ünsiyyət vasitəsi rolunu müхtəlif amillər, işarələr sistemi oynaya bilər. Bu cür işarələr sistemini aşağıdakı şəkildə qruplaşdırmaq olar: </a:t>
            </a:r>
          </a:p>
          <a:p>
            <a:pPr algn="just">
              <a:buNone/>
            </a:pPr>
            <a:r>
              <a:rPr lang="az-Latn-AZ" sz="11200" dirty="0" smtClean="0">
                <a:solidFill>
                  <a:schemeClr val="bg1"/>
                </a:solidFill>
                <a:latin typeface="Times New Roman" pitchFamily="18" charset="0"/>
                <a:cs typeface="Times New Roman" pitchFamily="18" charset="0"/>
              </a:rPr>
              <a:t>1) </a:t>
            </a:r>
            <a:r>
              <a:rPr lang="az-Latn-AZ" sz="11200" i="1" dirty="0" smtClean="0">
                <a:solidFill>
                  <a:schemeClr val="bg1"/>
                </a:solidFill>
                <a:latin typeface="Times New Roman" pitchFamily="18" charset="0"/>
                <a:cs typeface="Times New Roman" pitchFamily="18" charset="0"/>
              </a:rPr>
              <a:t>optiki-kinetik </a:t>
            </a:r>
            <a:r>
              <a:rPr lang="az-Latn-AZ" sz="11200" dirty="0" smtClean="0">
                <a:solidFill>
                  <a:schemeClr val="bg1"/>
                </a:solidFill>
                <a:latin typeface="Times New Roman" pitchFamily="18" charset="0"/>
                <a:cs typeface="Times New Roman" pitchFamily="18" charset="0"/>
              </a:rPr>
              <a:t>işarələr sistemi; </a:t>
            </a:r>
          </a:p>
          <a:p>
            <a:pPr algn="just">
              <a:buNone/>
            </a:pPr>
            <a:r>
              <a:rPr lang="az-Latn-AZ" sz="11200" dirty="0" smtClean="0">
                <a:solidFill>
                  <a:schemeClr val="bg1"/>
                </a:solidFill>
                <a:latin typeface="Times New Roman" pitchFamily="18" charset="0"/>
                <a:cs typeface="Times New Roman" pitchFamily="18" charset="0"/>
              </a:rPr>
              <a:t>2) </a:t>
            </a:r>
            <a:r>
              <a:rPr lang="az-Latn-AZ" sz="11200" i="1" dirty="0" smtClean="0">
                <a:solidFill>
                  <a:schemeClr val="bg1"/>
                </a:solidFill>
                <a:latin typeface="Times New Roman" pitchFamily="18" charset="0"/>
                <a:cs typeface="Times New Roman" pitchFamily="18" charset="0"/>
              </a:rPr>
              <a:t>paralinqvistik və ekstralinqvistik </a:t>
            </a:r>
            <a:r>
              <a:rPr lang="az-Latn-AZ" sz="11200" dirty="0" smtClean="0">
                <a:solidFill>
                  <a:schemeClr val="bg1"/>
                </a:solidFill>
                <a:latin typeface="Times New Roman" pitchFamily="18" charset="0"/>
                <a:cs typeface="Times New Roman" pitchFamily="18" charset="0"/>
              </a:rPr>
              <a:t>işarələr sistemi; </a:t>
            </a:r>
          </a:p>
          <a:p>
            <a:pPr algn="just">
              <a:buNone/>
            </a:pPr>
            <a:r>
              <a:rPr lang="az-Latn-AZ" sz="11200" dirty="0" smtClean="0">
                <a:solidFill>
                  <a:schemeClr val="bg1"/>
                </a:solidFill>
                <a:latin typeface="Times New Roman" pitchFamily="18" charset="0"/>
                <a:cs typeface="Times New Roman" pitchFamily="18" charset="0"/>
              </a:rPr>
              <a:t>3) </a:t>
            </a:r>
            <a:r>
              <a:rPr lang="az-Latn-AZ" sz="11200" i="1" dirty="0" smtClean="0">
                <a:solidFill>
                  <a:schemeClr val="bg1"/>
                </a:solidFill>
                <a:latin typeface="Times New Roman" pitchFamily="18" charset="0"/>
                <a:cs typeface="Times New Roman" pitchFamily="18" charset="0"/>
              </a:rPr>
              <a:t>məkan və zamanla bağlı</a:t>
            </a:r>
            <a:r>
              <a:rPr lang="az-Latn-AZ" sz="11200" dirty="0" smtClean="0">
                <a:solidFill>
                  <a:schemeClr val="bg1"/>
                </a:solidFill>
                <a:latin typeface="Times New Roman" pitchFamily="18" charset="0"/>
                <a:cs typeface="Times New Roman" pitchFamily="18" charset="0"/>
              </a:rPr>
              <a:t> işarələr sistemi. </a:t>
            </a:r>
          </a:p>
          <a:p>
            <a:pPr algn="just">
              <a:buNone/>
            </a:pPr>
            <a:r>
              <a:rPr lang="az-Latn-AZ" sz="11200" dirty="0" smtClean="0">
                <a:solidFill>
                  <a:schemeClr val="bg1"/>
                </a:solidFill>
                <a:latin typeface="Times New Roman" pitchFamily="18" charset="0"/>
                <a:cs typeface="Times New Roman" pitchFamily="18" charset="0"/>
              </a:rPr>
              <a:t>Bu cür işarələr sistemlərinin informasiya mübadiləsi ilə bağlı olaraq özünəməхsus yeri vardır.</a:t>
            </a:r>
            <a:endParaRPr lang="ru-RU" sz="11200" dirty="0" smtClean="0">
              <a:solidFill>
                <a:schemeClr val="bg1"/>
              </a:solidFill>
              <a:latin typeface="Times New Roman" pitchFamily="18" charset="0"/>
              <a:cs typeface="Times New Roman" pitchFamily="18" charset="0"/>
            </a:endParaRPr>
          </a:p>
          <a:p>
            <a:endParaRPr lang="az-Latn-AZ" sz="8800" dirty="0">
              <a:solidFill>
                <a:schemeClr val="bg1"/>
              </a:solidFill>
            </a:endParaRPr>
          </a:p>
        </p:txBody>
      </p: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76549" y="326571"/>
            <a:ext cx="6766559" cy="757647"/>
          </a:xfrm>
          <a:solidFill>
            <a:schemeClr val="accent4"/>
          </a:solidFill>
        </p:spPr>
        <p:style>
          <a:lnRef idx="1">
            <a:schemeClr val="accent5"/>
          </a:lnRef>
          <a:fillRef idx="2">
            <a:schemeClr val="accent5"/>
          </a:fillRef>
          <a:effectRef idx="1">
            <a:schemeClr val="accent5"/>
          </a:effectRef>
          <a:fontRef idx="minor">
            <a:schemeClr val="dk1"/>
          </a:fontRef>
        </p:style>
        <p:txBody>
          <a:bodyPr/>
          <a:lstStyle/>
          <a:p>
            <a:pPr algn="ctr"/>
            <a:r>
              <a:rPr lang="az-Latn-AZ" sz="3200" b="1" dirty="0" smtClean="0">
                <a:latin typeface="Times New Roman" pitchFamily="18" charset="0"/>
                <a:cs typeface="Times New Roman" pitchFamily="18" charset="0"/>
              </a:rPr>
              <a:t>Optiki-kinetik  işarələr sistemi</a:t>
            </a:r>
            <a:endParaRPr lang="az-Latn-AZ" sz="3200" b="1" dirty="0">
              <a:latin typeface="Times New Roman" pitchFamily="18" charset="0"/>
              <a:cs typeface="Times New Roman" pitchFamily="18" charset="0"/>
            </a:endParaRPr>
          </a:p>
        </p:txBody>
      </p:sp>
      <p:sp>
        <p:nvSpPr>
          <p:cNvPr id="3" name="Содержимое 2"/>
          <p:cNvSpPr>
            <a:spLocks noGrp="1"/>
          </p:cNvSpPr>
          <p:nvPr>
            <p:ph sz="quarter" idx="1"/>
          </p:nvPr>
        </p:nvSpPr>
        <p:spPr>
          <a:xfrm>
            <a:off x="1502229" y="2155370"/>
            <a:ext cx="7955280" cy="2795453"/>
          </a:xfrm>
        </p:spPr>
        <p:txBody>
          <a:bodyPr>
            <a:noAutofit/>
          </a:bodyPr>
          <a:lstStyle/>
          <a:p>
            <a:pPr algn="just"/>
            <a:r>
              <a:rPr lang="az-Latn-AZ" sz="2400" dirty="0" smtClean="0">
                <a:solidFill>
                  <a:schemeClr val="bg1"/>
                </a:solidFill>
                <a:latin typeface="Times New Roman" pitchFamily="18" charset="0"/>
                <a:cs typeface="Times New Roman" pitchFamily="18" charset="0"/>
              </a:rPr>
              <a:t>Ünsiyyət zamanı informasiya mübadiləsini həyata keçirmək üçün </a:t>
            </a:r>
            <a:r>
              <a:rPr lang="az-Latn-AZ" sz="2400" b="1" i="1" dirty="0" smtClean="0">
                <a:solidFill>
                  <a:schemeClr val="bg1"/>
                </a:solidFill>
                <a:latin typeface="Times New Roman" pitchFamily="18" charset="0"/>
                <a:cs typeface="Times New Roman" pitchFamily="18" charset="0"/>
              </a:rPr>
              <a:t>optiki-kinetik </a:t>
            </a:r>
            <a:r>
              <a:rPr lang="az-Latn-AZ" sz="2400" dirty="0" smtClean="0">
                <a:solidFill>
                  <a:schemeClr val="bg1"/>
                </a:solidFill>
                <a:latin typeface="Times New Roman" pitchFamily="18" charset="0"/>
                <a:cs typeface="Times New Roman" pitchFamily="18" charset="0"/>
              </a:rPr>
              <a:t>işarələr sistemi özünəməхsus yer tutur.</a:t>
            </a:r>
            <a:endParaRPr lang="ru-RU" sz="2400" dirty="0" smtClean="0">
              <a:solidFill>
                <a:schemeClr val="bg1"/>
              </a:solidFill>
              <a:latin typeface="Times New Roman" pitchFamily="18" charset="0"/>
              <a:cs typeface="Times New Roman" pitchFamily="18" charset="0"/>
            </a:endParaRPr>
          </a:p>
          <a:p>
            <a:pPr lvl="0" algn="just"/>
            <a:r>
              <a:rPr lang="az-Latn-AZ" sz="2400" dirty="0" smtClean="0">
                <a:solidFill>
                  <a:schemeClr val="bg1"/>
                </a:solidFill>
                <a:latin typeface="Times New Roman" pitchFamily="18" charset="0"/>
                <a:cs typeface="Times New Roman" pitchFamily="18" charset="0"/>
              </a:rPr>
              <a:t>Optiki-kinetik işarələr sisteminin qeyri-verbal ünsiyyət vasitəsi kimi geniş yayılmış vasitələrindən üzün və bədənin ifadəli hərəkətlərini хüsusilə qeyd etmək lazım gəlir. </a:t>
            </a:r>
            <a:endParaRPr lang="ru-RU" sz="2400" dirty="0">
              <a:solidFill>
                <a:schemeClr val="bg1"/>
              </a:solidFill>
              <a:latin typeface="Times New Roman" pitchFamily="18" charset="0"/>
              <a:cs typeface="Times New Roman" pitchFamily="18" charset="0"/>
            </a:endParaRPr>
          </a:p>
        </p:txBody>
      </p:sp>
      <p:pic>
        <p:nvPicPr>
          <p:cNvPr id="5" name="Рисунок 4" descr="images (12).jpg"/>
          <p:cNvPicPr>
            <a:picLocks noChangeAspect="1"/>
          </p:cNvPicPr>
          <p:nvPr/>
        </p:nvPicPr>
        <p:blipFill>
          <a:blip r:embed="rId2"/>
          <a:stretch>
            <a:fillRect/>
          </a:stretch>
        </p:blipFill>
        <p:spPr>
          <a:xfrm>
            <a:off x="3683727" y="4268561"/>
            <a:ext cx="3293064" cy="2380433"/>
          </a:xfrm>
          <a:prstGeom prst="rect">
            <a:avLst/>
          </a:prstGeom>
        </p:spPr>
      </p:pic>
    </p:spTree>
  </p:cSld>
  <p:clrMapOvr>
    <a:masterClrMapping/>
  </p:clrMapOvr>
  <p:transition spd="slow">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2237" y="478844"/>
            <a:ext cx="9404723" cy="1400530"/>
          </a:xfrm>
        </p:spPr>
        <p:txBody>
          <a:bodyPr/>
          <a:lstStyle/>
          <a:p>
            <a:pPr algn="ctr"/>
            <a:r>
              <a:rPr lang="az-Latn-AZ" sz="3200" b="1" dirty="0" smtClean="0">
                <a:solidFill>
                  <a:schemeClr val="bg1"/>
                </a:solidFill>
                <a:latin typeface="Times New Roman" pitchFamily="18" charset="0"/>
                <a:cs typeface="Times New Roman" pitchFamily="18" charset="0"/>
              </a:rPr>
              <a:t>MİMİKA</a:t>
            </a:r>
            <a:endParaRPr lang="az-Latn-AZ" sz="3200" b="1" dirty="0">
              <a:solidFill>
                <a:schemeClr val="bg1"/>
              </a:solidFill>
              <a:latin typeface="Times New Roman" pitchFamily="18" charset="0"/>
              <a:cs typeface="Times New Roman" pitchFamily="18" charset="0"/>
            </a:endParaRPr>
          </a:p>
        </p:txBody>
      </p:sp>
      <p:sp>
        <p:nvSpPr>
          <p:cNvPr id="5" name="Содержимое 4"/>
          <p:cNvSpPr>
            <a:spLocks noGrp="1"/>
          </p:cNvSpPr>
          <p:nvPr>
            <p:ph sz="quarter" idx="2"/>
          </p:nvPr>
        </p:nvSpPr>
        <p:spPr>
          <a:xfrm>
            <a:off x="653144" y="1737360"/>
            <a:ext cx="6766559" cy="4434839"/>
          </a:xfrm>
        </p:spPr>
        <p:txBody>
          <a:bodyPr>
            <a:normAutofit/>
          </a:bodyPr>
          <a:lstStyle/>
          <a:p>
            <a:pPr algn="just"/>
            <a:r>
              <a:rPr lang="az-Latn-AZ" sz="2800" dirty="0" smtClean="0">
                <a:solidFill>
                  <a:schemeClr val="bg1"/>
                </a:solidFill>
                <a:latin typeface="Times New Roman" pitchFamily="18" charset="0"/>
                <a:cs typeface="Times New Roman" pitchFamily="18" charset="0"/>
              </a:rPr>
              <a:t>Mimika (yunanca </a:t>
            </a:r>
            <a:r>
              <a:rPr lang="az-Latn-AZ" sz="2800" i="1" dirty="0" smtClean="0">
                <a:solidFill>
                  <a:schemeClr val="bg1"/>
                </a:solidFill>
                <a:latin typeface="Times New Roman" pitchFamily="18" charset="0"/>
                <a:cs typeface="Times New Roman" pitchFamily="18" charset="0"/>
              </a:rPr>
              <a:t>mimos, təqlid, sifətin dəyişilməsi</a:t>
            </a:r>
            <a:r>
              <a:rPr lang="az-Latn-AZ" sz="2800" dirty="0" smtClean="0">
                <a:solidFill>
                  <a:schemeClr val="bg1"/>
                </a:solidFill>
                <a:latin typeface="Times New Roman" pitchFamily="18" charset="0"/>
                <a:cs typeface="Times New Roman" pitchFamily="18" charset="0"/>
              </a:rPr>
              <a:t> deməkdir) sifət əzələlərinin dinamik ifadəsi kimi özünü göstərir. Adətən, ünsiyyət prosesində insanlar təkcə sifətin ifadəli hərəkətləri ilə deyil, bədənin, onun digər üzvlərinin ifadəli hərəkətləri vasitəsilə də öz hisslərini, həyəcanlarını və s. çatdıra bilirlər. Bu zaman artıq </a:t>
            </a:r>
            <a:r>
              <a:rPr lang="az-Latn-AZ" sz="2800" b="1" i="1" dirty="0" smtClean="0">
                <a:solidFill>
                  <a:schemeClr val="bg1"/>
                </a:solidFill>
                <a:latin typeface="Times New Roman" pitchFamily="18" charset="0"/>
                <a:cs typeface="Times New Roman" pitchFamily="18" charset="0"/>
              </a:rPr>
              <a:t>pantomimika </a:t>
            </a:r>
            <a:r>
              <a:rPr lang="az-Latn-AZ" sz="2800" dirty="0" smtClean="0">
                <a:solidFill>
                  <a:schemeClr val="bg1"/>
                </a:solidFill>
                <a:latin typeface="Times New Roman" pitchFamily="18" charset="0"/>
                <a:cs typeface="Times New Roman" pitchFamily="18" charset="0"/>
              </a:rPr>
              <a:t>özünü göstərir. </a:t>
            </a:r>
            <a:endParaRPr lang="ru-RU" sz="2800" dirty="0" smtClean="0">
              <a:solidFill>
                <a:schemeClr val="bg1"/>
              </a:solidFill>
              <a:latin typeface="Times New Roman" pitchFamily="18" charset="0"/>
              <a:cs typeface="Times New Roman" pitchFamily="18" charset="0"/>
            </a:endParaRPr>
          </a:p>
          <a:p>
            <a:endParaRPr lang="az-Latn-AZ" dirty="0"/>
          </a:p>
        </p:txBody>
      </p:sp>
      <p:pic>
        <p:nvPicPr>
          <p:cNvPr id="8" name="Содержимое 7" descr="mimika.jpg"/>
          <p:cNvPicPr>
            <a:picLocks noGrp="1" noChangeAspect="1"/>
          </p:cNvPicPr>
          <p:nvPr>
            <p:ph sz="half" idx="1"/>
          </p:nvPr>
        </p:nvPicPr>
        <p:blipFill>
          <a:blip r:embed="rId2"/>
          <a:stretch>
            <a:fillRect/>
          </a:stretch>
        </p:blipFill>
        <p:spPr>
          <a:xfrm>
            <a:off x="8007533" y="2508069"/>
            <a:ext cx="3215956" cy="2651760"/>
          </a:xfrm>
        </p:spPr>
      </p:pic>
    </p:spTree>
  </p:cSld>
  <p:clrMapOvr>
    <a:masterClrMapping/>
  </p:clrMapOvr>
  <p:transition spd="slow">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0765" y="457200"/>
            <a:ext cx="3592285" cy="875211"/>
          </a:xfrm>
        </p:spPr>
        <p:txBody>
          <a:bodyPr/>
          <a:lstStyle/>
          <a:p>
            <a:pPr algn="ctr"/>
            <a:r>
              <a:rPr lang="az-Latn-AZ" sz="3200" b="1" dirty="0" smtClean="0">
                <a:solidFill>
                  <a:schemeClr val="bg1"/>
                </a:solidFill>
                <a:latin typeface="Times New Roman" pitchFamily="18" charset="0"/>
                <a:cs typeface="Times New Roman" pitchFamily="18" charset="0"/>
              </a:rPr>
              <a:t>   Jestlər</a:t>
            </a:r>
            <a:r>
              <a:rPr lang="ru-RU" sz="3200" b="1" dirty="0" smtClean="0">
                <a:latin typeface="Times New Roman" pitchFamily="18" charset="0"/>
                <a:cs typeface="Times New Roman" pitchFamily="18" charset="0"/>
              </a:rPr>
              <a:t/>
            </a:r>
            <a:br>
              <a:rPr lang="ru-RU" sz="3200" b="1" dirty="0" smtClean="0">
                <a:latin typeface="Times New Roman" pitchFamily="18" charset="0"/>
                <a:cs typeface="Times New Roman" pitchFamily="18" charset="0"/>
              </a:rPr>
            </a:br>
            <a:endParaRPr lang="az-Latn-AZ" sz="3200" dirty="0">
              <a:latin typeface="Times New Roman" pitchFamily="18" charset="0"/>
              <a:cs typeface="Times New Roman" pitchFamily="18" charset="0"/>
            </a:endParaRPr>
          </a:p>
        </p:txBody>
      </p:sp>
      <p:pic>
        <p:nvPicPr>
          <p:cNvPr id="5" name="Содержимое 4" descr="592f41a3eb4f3af3.jpg"/>
          <p:cNvPicPr>
            <a:picLocks noGrp="1" noChangeAspect="1"/>
          </p:cNvPicPr>
          <p:nvPr>
            <p:ph sz="quarter" idx="1"/>
          </p:nvPr>
        </p:nvPicPr>
        <p:blipFill>
          <a:blip r:embed="rId2"/>
          <a:stretch>
            <a:fillRect/>
          </a:stretch>
        </p:blipFill>
        <p:spPr>
          <a:xfrm>
            <a:off x="7771532" y="3807406"/>
            <a:ext cx="3318834" cy="2279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Содержимое 3"/>
          <p:cNvSpPr>
            <a:spLocks noGrp="1"/>
          </p:cNvSpPr>
          <p:nvPr>
            <p:ph sz="quarter" idx="2"/>
          </p:nvPr>
        </p:nvSpPr>
        <p:spPr>
          <a:xfrm>
            <a:off x="1005839" y="1606731"/>
            <a:ext cx="7994469" cy="4565468"/>
          </a:xfrm>
        </p:spPr>
        <p:txBody>
          <a:bodyPr>
            <a:noAutofit/>
          </a:bodyPr>
          <a:lstStyle/>
          <a:p>
            <a:pPr algn="just"/>
            <a:r>
              <a:rPr lang="az-Latn-AZ" sz="2400" b="1" dirty="0" smtClean="0">
                <a:solidFill>
                  <a:schemeClr val="bg1"/>
                </a:solidFill>
                <a:latin typeface="Times New Roman" pitchFamily="18" charset="0"/>
                <a:cs typeface="Times New Roman" pitchFamily="18" charset="0"/>
              </a:rPr>
              <a:t>Qeyri-verbal ünsiyyət vasitələri sırasında kommunikativlik baxımından jestlər daha çox diqqəti çəkir.  Jestlər çoxyönlü və çoxtəyinatlı olduğundan onların hər hansı prinsip əsasında qruplaşdırılması müəyyən çətinliklər ortaya çıxarır.</a:t>
            </a:r>
            <a:r>
              <a:rPr lang="az-Latn-AZ" sz="2400" dirty="0" smtClean="0">
                <a:solidFill>
                  <a:schemeClr val="bg1"/>
                </a:solidFill>
                <a:latin typeface="Times New Roman" pitchFamily="18" charset="0"/>
                <a:cs typeface="Times New Roman" pitchFamily="18" charset="0"/>
              </a:rPr>
              <a:t> </a:t>
            </a:r>
            <a:endParaRPr lang="az-Latn-AZ" sz="2400" dirty="0">
              <a:solidFill>
                <a:schemeClr val="bg1"/>
              </a:solidFill>
              <a:latin typeface="Times New Roman" pitchFamily="18" charset="0"/>
              <a:cs typeface="Times New Roman" pitchFamily="18"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2" y="452718"/>
            <a:ext cx="2789420" cy="722939"/>
          </a:xfrm>
          <a:solidFill>
            <a:schemeClr val="accent4"/>
          </a:solidFill>
        </p:spPr>
        <p:style>
          <a:lnRef idx="1">
            <a:schemeClr val="accent3"/>
          </a:lnRef>
          <a:fillRef idx="2">
            <a:schemeClr val="accent3"/>
          </a:fillRef>
          <a:effectRef idx="1">
            <a:schemeClr val="accent3"/>
          </a:effectRef>
          <a:fontRef idx="minor">
            <a:schemeClr val="dk1"/>
          </a:fontRef>
        </p:style>
        <p:txBody>
          <a:bodyPr/>
          <a:lstStyle/>
          <a:p>
            <a:pPr algn="ctr"/>
            <a:r>
              <a:rPr lang="az-Latn-AZ" dirty="0" smtClean="0">
                <a:latin typeface="Times New Roman" pitchFamily="18" charset="0"/>
                <a:cs typeface="Times New Roman" pitchFamily="18" charset="0"/>
              </a:rPr>
              <a:t>TAPŞIRIQ</a:t>
            </a:r>
            <a:endParaRPr lang="az-Latn-AZ" dirty="0">
              <a:latin typeface="Times New Roman" pitchFamily="18" charset="0"/>
              <a:cs typeface="Times New Roman" pitchFamily="18" charset="0"/>
            </a:endParaRPr>
          </a:p>
        </p:txBody>
      </p:sp>
      <p:pic>
        <p:nvPicPr>
          <p:cNvPr id="5" name="Содержимое 4" descr="images (2).png"/>
          <p:cNvPicPr>
            <a:picLocks noGrp="1" noChangeAspect="1"/>
          </p:cNvPicPr>
          <p:nvPr>
            <p:ph sz="quarter" idx="1"/>
          </p:nvPr>
        </p:nvPicPr>
        <p:blipFill>
          <a:blip r:embed="rId2"/>
          <a:stretch>
            <a:fillRect/>
          </a:stretch>
        </p:blipFill>
        <p:spPr>
          <a:xfrm>
            <a:off x="599801" y="2351860"/>
            <a:ext cx="1464129" cy="834213"/>
          </a:xfrm>
        </p:spPr>
      </p:pic>
      <p:sp>
        <p:nvSpPr>
          <p:cNvPr id="4" name="Содержимое 3"/>
          <p:cNvSpPr>
            <a:spLocks noGrp="1"/>
          </p:cNvSpPr>
          <p:nvPr>
            <p:ph sz="quarter" idx="2"/>
          </p:nvPr>
        </p:nvSpPr>
        <p:spPr>
          <a:xfrm>
            <a:off x="2181498" y="1737359"/>
            <a:ext cx="8621485" cy="3278778"/>
          </a:xfrm>
        </p:spPr>
        <p:txBody>
          <a:bodyPr>
            <a:noAutofit/>
          </a:bodyPr>
          <a:lstStyle/>
          <a:p>
            <a:pPr algn="just"/>
            <a:r>
              <a:rPr lang="az-Latn-AZ" sz="2400" dirty="0" smtClean="0">
                <a:solidFill>
                  <a:schemeClr val="bg1"/>
                </a:solidFill>
                <a:latin typeface="Times New Roman" pitchFamily="18" charset="0"/>
                <a:cs typeface="Times New Roman" pitchFamily="18" charset="0"/>
              </a:rPr>
              <a:t>Jest və mimikalar həmişə vahid şəkildə, eyni cür başa düşülmür və şərh olunmur. Müхtəlif mədəniyyət və sosial inkişaf pilləsinə malik olan insanlar bunları müхtəlif şəkildə dərk edirlər. Elə jestləri nümunə göstərin ki, müxtəlif xalqlarda fərqli mənalar ifadə etsin.</a:t>
            </a:r>
            <a:endParaRPr lang="az-Latn-AZ"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666976" y="642918"/>
            <a:ext cx="8229600" cy="1857388"/>
          </a:xfrm>
        </p:spPr>
        <p:txBody>
          <a:bodyPr>
            <a:normAutofit fontScale="90000"/>
          </a:bodyPr>
          <a:lstStyle/>
          <a:p>
            <a:pPr algn="ct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az-Latn-AZ"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653141" y="339634"/>
            <a:ext cx="8138161" cy="3200400"/>
          </a:xfrm>
        </p:spPr>
        <p:txBody>
          <a:bodyPr>
            <a:noAutofit/>
          </a:bodyPr>
          <a:lstStyle/>
          <a:p>
            <a:r>
              <a:rPr lang="az-Latn-AZ" sz="3200" b="1" dirty="0" smtClean="0">
                <a:solidFill>
                  <a:schemeClr val="bg1"/>
                </a:solidFill>
                <a:latin typeface="Times New Roman" pitchFamily="18" charset="0"/>
                <a:cs typeface="Times New Roman" pitchFamily="18" charset="0"/>
              </a:rPr>
              <a:t>PLAN</a:t>
            </a:r>
            <a:endParaRPr lang="ru-RU" sz="3200" b="1" dirty="0" smtClean="0">
              <a:solidFill>
                <a:schemeClr val="bg1"/>
              </a:solidFill>
              <a:latin typeface="Times New Roman" pitchFamily="18" charset="0"/>
              <a:cs typeface="Times New Roman" pitchFamily="18" charset="0"/>
            </a:endParaRPr>
          </a:p>
          <a:p>
            <a:pPr>
              <a:buFont typeface="Wingdings" pitchFamily="2" charset="2"/>
              <a:buChar char="Ø"/>
            </a:pPr>
            <a:r>
              <a:rPr lang="az-Latn-AZ" sz="2400" dirty="0" smtClean="0">
                <a:solidFill>
                  <a:schemeClr val="bg1"/>
                </a:solidFill>
                <a:latin typeface="Times New Roman" pitchFamily="18" charset="0"/>
                <a:cs typeface="Times New Roman" pitchFamily="18" charset="0"/>
              </a:rPr>
              <a:t>Ünsİyyət vasİtələrİ</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Nİtqİn formalarI</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Qeyrİ -verbal ünsİyyət vasİtələrİ</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PauzanIn növlərİ və funksİyalarI</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Jestlər</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Mİmİka</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Təbəssüm</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Məsafə</a:t>
            </a:r>
            <a:endParaRPr lang="ru-RU" sz="2400" dirty="0" smtClean="0">
              <a:solidFill>
                <a:schemeClr val="bg1"/>
              </a:solidFill>
              <a:latin typeface="Times New Roman" pitchFamily="18" charset="0"/>
              <a:cs typeface="Times New Roman" pitchFamily="18" charset="0"/>
            </a:endParaRPr>
          </a:p>
          <a:p>
            <a:pPr lvl="0">
              <a:buFont typeface="Wingdings" pitchFamily="2" charset="2"/>
              <a:buChar char="Ø"/>
            </a:pPr>
            <a:r>
              <a:rPr lang="az-Latn-AZ" sz="2400" dirty="0" smtClean="0">
                <a:solidFill>
                  <a:schemeClr val="bg1"/>
                </a:solidFill>
                <a:latin typeface="Times New Roman" pitchFamily="18" charset="0"/>
                <a:cs typeface="Times New Roman" pitchFamily="18" charset="0"/>
              </a:rPr>
              <a:t>Verbal və qeyrİ-verbal ünsİyyət vasİtələrİndən İstİfadə edərək hazIrlanan təlİm</a:t>
            </a:r>
            <a:endParaRPr lang="ru-RU" sz="2400" dirty="0" smtClean="0">
              <a:solidFill>
                <a:schemeClr val="bg1"/>
              </a:solidFill>
              <a:latin typeface="Times New Roman" pitchFamily="18" charset="0"/>
              <a:cs typeface="Times New Roman" pitchFamily="18" charset="0"/>
            </a:endParaRPr>
          </a:p>
          <a:p>
            <a:endParaRPr lang="az-Latn-AZ" sz="2400" dirty="0">
              <a:solidFill>
                <a:schemeClr val="bg1"/>
              </a:solidFill>
            </a:endParaRPr>
          </a:p>
        </p:txBody>
      </p:sp>
    </p:spTree>
  </p:cSld>
  <p:clrMapOvr>
    <a:masterClrMapping/>
  </p:clrMapOvr>
  <p:transition spd="slow">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85299" y="361278"/>
            <a:ext cx="2946175" cy="814379"/>
          </a:xfrm>
          <a:solidFill>
            <a:schemeClr val="accent4"/>
          </a:solidFill>
        </p:spPr>
        <p:style>
          <a:lnRef idx="1">
            <a:schemeClr val="accent3"/>
          </a:lnRef>
          <a:fillRef idx="2">
            <a:schemeClr val="accent3"/>
          </a:fillRef>
          <a:effectRef idx="1">
            <a:schemeClr val="accent3"/>
          </a:effectRef>
          <a:fontRef idx="minor">
            <a:schemeClr val="dk1"/>
          </a:fontRef>
        </p:style>
        <p:txBody>
          <a:bodyPr/>
          <a:lstStyle/>
          <a:p>
            <a:pPr algn="ctr"/>
            <a:r>
              <a:rPr lang="az-Latn-AZ" sz="3200" dirty="0" smtClean="0">
                <a:latin typeface="Times New Roman" pitchFamily="18" charset="0"/>
                <a:cs typeface="Times New Roman" pitchFamily="18" charset="0"/>
              </a:rPr>
              <a:t>NÜMUNƏ</a:t>
            </a:r>
            <a:endParaRPr lang="az-Latn-AZ" sz="3200" dirty="0">
              <a:latin typeface="Times New Roman" pitchFamily="18" charset="0"/>
              <a:cs typeface="Times New Roman" pitchFamily="18" charset="0"/>
            </a:endParaRPr>
          </a:p>
        </p:txBody>
      </p:sp>
      <p:sp>
        <p:nvSpPr>
          <p:cNvPr id="6" name="Содержимое 5"/>
          <p:cNvSpPr>
            <a:spLocks noGrp="1"/>
          </p:cNvSpPr>
          <p:nvPr>
            <p:ph sz="quarter" idx="1"/>
          </p:nvPr>
        </p:nvSpPr>
        <p:spPr>
          <a:xfrm>
            <a:off x="2429690" y="1600200"/>
            <a:ext cx="5666573" cy="4873752"/>
          </a:xfrm>
        </p:spPr>
        <p:txBody>
          <a:bodyPr>
            <a:normAutofit/>
          </a:bodyPr>
          <a:lstStyle/>
          <a:p>
            <a:pPr algn="just"/>
            <a:r>
              <a:rPr lang="az-Latn-AZ" sz="2400" dirty="0" smtClean="0">
                <a:solidFill>
                  <a:schemeClr val="bg1"/>
                </a:solidFill>
                <a:latin typeface="Times New Roman" pitchFamily="18" charset="0"/>
                <a:cs typeface="Times New Roman" pitchFamily="18" charset="0"/>
              </a:rPr>
              <a:t>Məsələn, başımızı yuхarıdan aşağıya hərəkət etdirdikdə razılıq, təsdiq, yanlara hərəkət etdirdikdə narazılıq, inkar kimi başa düşülür, şərh olunur. </a:t>
            </a:r>
            <a:endParaRPr lang="az-Latn-AZ" sz="2400" dirty="0">
              <a:solidFill>
                <a:schemeClr val="bg1"/>
              </a:solidFill>
              <a:latin typeface="Times New Roman" pitchFamily="18" charset="0"/>
              <a:cs typeface="Times New Roman" pitchFamily="18" charset="0"/>
            </a:endParaRPr>
          </a:p>
        </p:txBody>
      </p:sp>
      <p:pic>
        <p:nvPicPr>
          <p:cNvPr id="7" name="Рисунок 6" descr="yes"/>
          <p:cNvPicPr>
            <a:picLocks noChangeAspect="1"/>
          </p:cNvPicPr>
          <p:nvPr/>
        </p:nvPicPr>
        <p:blipFill>
          <a:blip r:embed="rId2"/>
          <a:stretch>
            <a:fillRect/>
          </a:stretch>
        </p:blipFill>
        <p:spPr>
          <a:xfrm>
            <a:off x="3735978" y="3801732"/>
            <a:ext cx="3370216" cy="2390062"/>
          </a:xfrm>
          <a:prstGeom prst="rect">
            <a:avLst/>
          </a:prstGeom>
        </p:spPr>
      </p:pic>
      <p:pic>
        <p:nvPicPr>
          <p:cNvPr id="8" name="Содержимое 4" descr="images (2).png"/>
          <p:cNvPicPr>
            <a:picLocks noChangeAspect="1"/>
          </p:cNvPicPr>
          <p:nvPr/>
        </p:nvPicPr>
        <p:blipFill>
          <a:blip r:embed="rId3"/>
          <a:stretch>
            <a:fillRect/>
          </a:stretch>
        </p:blipFill>
        <p:spPr>
          <a:xfrm>
            <a:off x="834933" y="1790157"/>
            <a:ext cx="1464129" cy="834213"/>
          </a:xfrm>
          <a:prstGeom prst="rect">
            <a:avLst/>
          </a:prstGeom>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609599" y="365760"/>
            <a:ext cx="8795658" cy="6108191"/>
          </a:xfrm>
        </p:spPr>
        <p:txBody>
          <a:bodyPr>
            <a:noAutofit/>
          </a:bodyPr>
          <a:lstStyle/>
          <a:p>
            <a:pPr algn="ctr">
              <a:buNone/>
            </a:pPr>
            <a:r>
              <a:rPr lang="az-Latn-AZ" sz="2400" b="1" i="1" dirty="0" smtClean="0">
                <a:solidFill>
                  <a:schemeClr val="bg1"/>
                </a:solidFill>
                <a:latin typeface="Times New Roman" pitchFamily="18" charset="0"/>
                <a:cs typeface="Times New Roman" pitchFamily="18" charset="0"/>
              </a:rPr>
              <a:t>Jestlər aşağıdakı kimi qruplaşdırılır:</a:t>
            </a:r>
            <a:endParaRPr lang="ru-RU" sz="2400" b="1" i="1" dirty="0" smtClean="0">
              <a:solidFill>
                <a:schemeClr val="bg1"/>
              </a:solidFill>
              <a:latin typeface="Times New Roman" pitchFamily="18" charset="0"/>
              <a:cs typeface="Times New Roman" pitchFamily="18" charset="0"/>
            </a:endParaRPr>
          </a:p>
          <a:p>
            <a:pPr algn="just"/>
            <a:r>
              <a:rPr lang="az-Latn-AZ" sz="2400" b="1" dirty="0" smtClean="0">
                <a:solidFill>
                  <a:schemeClr val="bg1"/>
                </a:solidFill>
                <a:latin typeface="Times New Roman" pitchFamily="18" charset="0"/>
                <a:cs typeface="Times New Roman" pitchFamily="18" charset="0"/>
              </a:rPr>
              <a:t>1.Sadə jestlər.</a:t>
            </a:r>
            <a:r>
              <a:rPr lang="az-Latn-AZ" sz="2400" dirty="0" smtClean="0">
                <a:solidFill>
                  <a:schemeClr val="bg1"/>
                </a:solidFill>
                <a:latin typeface="Times New Roman" pitchFamily="18" charset="0"/>
                <a:cs typeface="Times New Roman" pitchFamily="18" charset="0"/>
              </a:rPr>
              <a:t> Bu qrupa birdəfəlik hərəkətlər  (əsasən işarəedici)  daxildir.  Misal üçün,  tələbənin dərs zamanı əlini qaldırması,  hərbiçilərin bir-birini salamlaması,  rütbəcə  (statusu)  yüksək olan şəxs içəri girdikdə ayağa durmaq və s. </a:t>
            </a:r>
            <a:endParaRPr lang="ru-RU" sz="2400" dirty="0" smtClean="0">
              <a:solidFill>
                <a:schemeClr val="bg1"/>
              </a:solidFill>
              <a:latin typeface="Times New Roman" pitchFamily="18" charset="0"/>
              <a:cs typeface="Times New Roman" pitchFamily="18" charset="0"/>
            </a:endParaRPr>
          </a:p>
          <a:p>
            <a:pPr algn="just"/>
            <a:r>
              <a:rPr lang="az-Latn-AZ" sz="2400" b="1" dirty="0" smtClean="0">
                <a:solidFill>
                  <a:schemeClr val="bg1"/>
                </a:solidFill>
                <a:latin typeface="Times New Roman" pitchFamily="18" charset="0"/>
                <a:cs typeface="Times New Roman" pitchFamily="18" charset="0"/>
              </a:rPr>
              <a:t>2. Mürəkkəb  jestlər.</a:t>
            </a:r>
            <a:r>
              <a:rPr lang="az-Latn-AZ" sz="2400" dirty="0" smtClean="0">
                <a:solidFill>
                  <a:schemeClr val="bg1"/>
                </a:solidFill>
                <a:latin typeface="Times New Roman" pitchFamily="18" charset="0"/>
                <a:cs typeface="Times New Roman" pitchFamily="18" charset="0"/>
              </a:rPr>
              <a:t>  Eynicinsli təkrarlanan hərəkətlərdən  ibarət (əl çalmaq,  əlini başı üstünə  qaldırıb sağa-sola yelləmək,  barmaqlarını bir-birinə sürtmək və s.)</a:t>
            </a:r>
            <a:endParaRPr lang="ru-RU" sz="2400" dirty="0" smtClean="0">
              <a:solidFill>
                <a:schemeClr val="bg1"/>
              </a:solidFill>
              <a:latin typeface="Times New Roman" pitchFamily="18" charset="0"/>
              <a:cs typeface="Times New Roman" pitchFamily="18" charset="0"/>
            </a:endParaRPr>
          </a:p>
          <a:p>
            <a:pPr algn="just"/>
            <a:r>
              <a:rPr lang="az-Latn-AZ" sz="2400" b="1" dirty="0" smtClean="0">
                <a:solidFill>
                  <a:schemeClr val="bg1"/>
                </a:solidFill>
                <a:latin typeface="Times New Roman" pitchFamily="18" charset="0"/>
                <a:cs typeface="Times New Roman" pitchFamily="18" charset="0"/>
              </a:rPr>
              <a:t>3. Qarışıq jestlər.</a:t>
            </a:r>
            <a:r>
              <a:rPr lang="az-Latn-AZ" sz="2400" dirty="0" smtClean="0">
                <a:solidFill>
                  <a:schemeClr val="bg1"/>
                </a:solidFill>
                <a:latin typeface="Times New Roman" pitchFamily="18" charset="0"/>
                <a:cs typeface="Times New Roman" pitchFamily="18" charset="0"/>
              </a:rPr>
              <a:t> Yekcins olmayan müxtəlif hərəkətlərin sintezindən formalaşan (barmağını dodaqlarına yapışdırmaq,  barmağını gicgahına qoyub yarım - dairəvi fırlatmaq,  əllərini bir-birinə sürtüb ciblərinin astarını çevirmək və s.)</a:t>
            </a:r>
            <a:endParaRPr lang="ru-RU" sz="2400" dirty="0" smtClean="0">
              <a:solidFill>
                <a:schemeClr val="bg1"/>
              </a:solidFill>
              <a:latin typeface="Times New Roman" pitchFamily="18" charset="0"/>
              <a:cs typeface="Times New Roman" pitchFamily="18" charset="0"/>
            </a:endParaRPr>
          </a:p>
          <a:p>
            <a:endParaRPr lang="az-Latn-AZ" sz="2400" dirty="0"/>
          </a:p>
        </p:txBody>
      </p:sp>
    </p:spTree>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B6BDC1A9-7FEC-44EE-AC6F-6EFF06945F51}"/>
              </a:ext>
            </a:extLst>
          </p:cNvPr>
          <p:cNvGraphicFramePr/>
          <p:nvPr>
            <p:extLst>
              <p:ext uri="{D42A27DB-BD31-4B8C-83A1-F6EECF244321}">
                <p14:modId xmlns="" xmlns:p14="http://schemas.microsoft.com/office/powerpoint/2010/main" val="2321452891"/>
              </p:ext>
            </p:extLst>
          </p:nvPr>
        </p:nvGraphicFramePr>
        <p:xfrm>
          <a:off x="0" y="2044168"/>
          <a:ext cx="5474616" cy="448117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 xmlns:a16="http://schemas.microsoft.com/office/drawing/2014/main" id="{77849ED4-1C78-4895-9EAA-E96169E0D6E9}"/>
              </a:ext>
            </a:extLst>
          </p:cNvPr>
          <p:cNvSpPr txBox="1"/>
          <p:nvPr/>
        </p:nvSpPr>
        <p:spPr>
          <a:xfrm>
            <a:off x="1904423" y="2561725"/>
            <a:ext cx="11771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800" b="1" i="0" u="none" strike="noStrike" kern="1200" cap="none" spc="0" normalizeH="0" baseline="0" noProof="0" dirty="0">
                <a:ln>
                  <a:noFill/>
                </a:ln>
                <a:solidFill>
                  <a:srgbClr val="FFFFFF"/>
                </a:solidFill>
                <a:effectLst/>
                <a:uLnTx/>
                <a:uFillTx/>
                <a:latin typeface="Calibri "/>
              </a:rPr>
              <a:t>01</a:t>
            </a:r>
            <a:endParaRPr kumimoji="0" lang="en-GB" sz="4800" b="1" i="0" u="none" strike="noStrike" kern="1200" cap="none" spc="0" normalizeH="0" baseline="0" noProof="0" dirty="0">
              <a:ln>
                <a:noFill/>
              </a:ln>
              <a:solidFill>
                <a:srgbClr val="FFFFFF"/>
              </a:solidFill>
              <a:effectLst/>
              <a:uLnTx/>
              <a:uFillTx/>
              <a:latin typeface="Calibri "/>
              <a:ea typeface="Noto Sans" panose="020B0502040504020204" pitchFamily="34"/>
              <a:cs typeface="Noto Sans" panose="020B0502040504020204" pitchFamily="34"/>
            </a:endParaRPr>
          </a:p>
        </p:txBody>
      </p:sp>
      <p:sp>
        <p:nvSpPr>
          <p:cNvPr id="6" name="TextBox 5">
            <a:extLst>
              <a:ext uri="{FF2B5EF4-FFF2-40B4-BE49-F238E27FC236}">
                <a16:creationId xmlns="" xmlns:a16="http://schemas.microsoft.com/office/drawing/2014/main" id="{879EAD6D-C772-4666-BD38-D0369A2560AF}"/>
              </a:ext>
            </a:extLst>
          </p:cNvPr>
          <p:cNvSpPr txBox="1"/>
          <p:nvPr/>
        </p:nvSpPr>
        <p:spPr>
          <a:xfrm>
            <a:off x="3372373" y="3310633"/>
            <a:ext cx="11771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800" b="1" i="0" u="none" strike="noStrike" kern="1200" cap="none" spc="0" normalizeH="0" baseline="0" noProof="0" dirty="0">
                <a:ln>
                  <a:noFill/>
                </a:ln>
                <a:solidFill>
                  <a:srgbClr val="FFFFFF"/>
                </a:solidFill>
                <a:effectLst/>
                <a:uLnTx/>
                <a:uFillTx/>
                <a:latin typeface="Calibri "/>
              </a:rPr>
              <a:t>0</a:t>
            </a:r>
            <a:r>
              <a:rPr kumimoji="0" lang="en-US" sz="4800" b="1" i="0" u="none" strike="noStrike" kern="1200" cap="none" spc="0" normalizeH="0" baseline="0" noProof="0" dirty="0">
                <a:ln>
                  <a:noFill/>
                </a:ln>
                <a:solidFill>
                  <a:srgbClr val="FFFFFF"/>
                </a:solidFill>
                <a:effectLst/>
                <a:uLnTx/>
                <a:uFillTx/>
                <a:latin typeface="Calibri "/>
              </a:rPr>
              <a:t>2</a:t>
            </a:r>
            <a:endParaRPr kumimoji="0" lang="en-GB" sz="4800" b="1" i="0" u="none" strike="noStrike" kern="1200" cap="none" spc="0" normalizeH="0" baseline="0" noProof="0" dirty="0">
              <a:ln>
                <a:noFill/>
              </a:ln>
              <a:solidFill>
                <a:srgbClr val="FFFFFF"/>
              </a:solidFill>
              <a:effectLst/>
              <a:uLnTx/>
              <a:uFillTx/>
              <a:latin typeface="Calibri "/>
              <a:ea typeface="Noto Sans" panose="020B0502040504020204" pitchFamily="34"/>
              <a:cs typeface="Noto Sans" panose="020B0502040504020204" pitchFamily="34"/>
            </a:endParaRPr>
          </a:p>
        </p:txBody>
      </p:sp>
      <p:sp>
        <p:nvSpPr>
          <p:cNvPr id="7" name="TextBox 6">
            <a:extLst>
              <a:ext uri="{FF2B5EF4-FFF2-40B4-BE49-F238E27FC236}">
                <a16:creationId xmlns="" xmlns:a16="http://schemas.microsoft.com/office/drawing/2014/main" id="{D0FA9EEF-7BA9-4529-B252-B406B67775C2}"/>
              </a:ext>
            </a:extLst>
          </p:cNvPr>
          <p:cNvSpPr txBox="1"/>
          <p:nvPr/>
        </p:nvSpPr>
        <p:spPr>
          <a:xfrm>
            <a:off x="3190892" y="4681740"/>
            <a:ext cx="112534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800" b="1" i="0" u="none" strike="noStrike" kern="1200" cap="none" spc="0" normalizeH="0" baseline="0" noProof="0" dirty="0">
                <a:ln>
                  <a:noFill/>
                </a:ln>
                <a:solidFill>
                  <a:srgbClr val="FFFFFF"/>
                </a:solidFill>
                <a:effectLst/>
                <a:uLnTx/>
                <a:uFillTx/>
                <a:latin typeface="Calibri "/>
              </a:rPr>
              <a:t>0</a:t>
            </a:r>
            <a:r>
              <a:rPr kumimoji="0" lang="en-US" sz="4800" b="1" i="0" u="none" strike="noStrike" kern="1200" cap="none" spc="0" normalizeH="0" baseline="0" noProof="0" dirty="0">
                <a:ln>
                  <a:noFill/>
                </a:ln>
                <a:solidFill>
                  <a:srgbClr val="FFFFFF"/>
                </a:solidFill>
                <a:effectLst/>
                <a:uLnTx/>
                <a:uFillTx/>
                <a:latin typeface="Calibri "/>
              </a:rPr>
              <a:t>3</a:t>
            </a:r>
            <a:endParaRPr kumimoji="0" lang="en-GB" sz="4800" b="1" i="0" u="none" strike="noStrike" kern="1200" cap="none" spc="0" normalizeH="0" baseline="0" noProof="0" dirty="0">
              <a:ln>
                <a:noFill/>
              </a:ln>
              <a:solidFill>
                <a:srgbClr val="FFFFFF"/>
              </a:solidFill>
              <a:effectLst/>
              <a:uLnTx/>
              <a:uFillTx/>
              <a:latin typeface="Calibri "/>
              <a:ea typeface="Noto Sans" panose="020B0502040504020204" pitchFamily="34"/>
              <a:cs typeface="Noto Sans" panose="020B0502040504020204" pitchFamily="34"/>
            </a:endParaRPr>
          </a:p>
        </p:txBody>
      </p:sp>
      <p:sp>
        <p:nvSpPr>
          <p:cNvPr id="8" name="TextBox 7">
            <a:extLst>
              <a:ext uri="{FF2B5EF4-FFF2-40B4-BE49-F238E27FC236}">
                <a16:creationId xmlns="" xmlns:a16="http://schemas.microsoft.com/office/drawing/2014/main" id="{A35BDBEE-C10E-47A8-8A73-B77987E54A1E}"/>
              </a:ext>
            </a:extLst>
          </p:cNvPr>
          <p:cNvSpPr txBox="1"/>
          <p:nvPr/>
        </p:nvSpPr>
        <p:spPr>
          <a:xfrm>
            <a:off x="1519052" y="4990901"/>
            <a:ext cx="11771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800" b="1" i="0" u="none" strike="noStrike" kern="1200" cap="none" spc="0" normalizeH="0" baseline="0" noProof="0" dirty="0">
                <a:ln>
                  <a:noFill/>
                </a:ln>
                <a:solidFill>
                  <a:srgbClr val="FFFFFF"/>
                </a:solidFill>
                <a:effectLst/>
                <a:uLnTx/>
                <a:uFillTx/>
                <a:latin typeface="Calibri "/>
              </a:rPr>
              <a:t>0</a:t>
            </a:r>
            <a:r>
              <a:rPr kumimoji="0" lang="en-US" sz="4800" b="1" i="0" u="none" strike="noStrike" kern="1200" cap="none" spc="0" normalizeH="0" baseline="0" noProof="0" dirty="0">
                <a:ln>
                  <a:noFill/>
                </a:ln>
                <a:solidFill>
                  <a:srgbClr val="FFFFFF"/>
                </a:solidFill>
                <a:effectLst/>
                <a:uLnTx/>
                <a:uFillTx/>
                <a:latin typeface="Calibri "/>
              </a:rPr>
              <a:t>4</a:t>
            </a:r>
            <a:endParaRPr kumimoji="0" lang="en-GB" sz="4800" b="1" i="0" u="none" strike="noStrike" kern="1200" cap="none" spc="0" normalizeH="0" baseline="0" noProof="0" dirty="0">
              <a:ln>
                <a:noFill/>
              </a:ln>
              <a:solidFill>
                <a:srgbClr val="FFFFFF"/>
              </a:solidFill>
              <a:effectLst/>
              <a:uLnTx/>
              <a:uFillTx/>
              <a:latin typeface="Calibri "/>
              <a:ea typeface="Noto Sans" panose="020B0502040504020204" pitchFamily="34"/>
              <a:cs typeface="Noto Sans" panose="020B0502040504020204" pitchFamily="34"/>
            </a:endParaRPr>
          </a:p>
        </p:txBody>
      </p:sp>
      <p:sp>
        <p:nvSpPr>
          <p:cNvPr id="9" name="TextBox 8">
            <a:extLst>
              <a:ext uri="{FF2B5EF4-FFF2-40B4-BE49-F238E27FC236}">
                <a16:creationId xmlns="" xmlns:a16="http://schemas.microsoft.com/office/drawing/2014/main" id="{481334E8-16BE-4C7B-8BA0-D5573E23A42A}"/>
              </a:ext>
            </a:extLst>
          </p:cNvPr>
          <p:cNvSpPr txBox="1"/>
          <p:nvPr/>
        </p:nvSpPr>
        <p:spPr>
          <a:xfrm>
            <a:off x="879397" y="3746428"/>
            <a:ext cx="11771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800" b="1" i="0" u="none" strike="noStrike" kern="1200" cap="none" spc="0" normalizeH="0" baseline="0" noProof="0" dirty="0">
                <a:ln>
                  <a:noFill/>
                </a:ln>
                <a:solidFill>
                  <a:srgbClr val="FFFFFF"/>
                </a:solidFill>
                <a:effectLst/>
                <a:uLnTx/>
                <a:uFillTx/>
                <a:latin typeface="Calibri "/>
              </a:rPr>
              <a:t>0</a:t>
            </a:r>
            <a:r>
              <a:rPr kumimoji="0" lang="en-US" sz="4800" b="1" i="0" u="none" strike="noStrike" kern="1200" cap="none" spc="0" normalizeH="0" baseline="0" noProof="0" dirty="0">
                <a:ln>
                  <a:noFill/>
                </a:ln>
                <a:solidFill>
                  <a:srgbClr val="FFFFFF"/>
                </a:solidFill>
                <a:effectLst/>
                <a:uLnTx/>
                <a:uFillTx/>
                <a:latin typeface="Calibri "/>
              </a:rPr>
              <a:t>5</a:t>
            </a:r>
            <a:endParaRPr kumimoji="0" lang="en-GB" sz="4800" b="1" i="0" u="none" strike="noStrike" kern="1200" cap="none" spc="0" normalizeH="0" baseline="0" noProof="0" dirty="0">
              <a:ln>
                <a:noFill/>
              </a:ln>
              <a:solidFill>
                <a:srgbClr val="FFFFFF"/>
              </a:solidFill>
              <a:effectLst/>
              <a:uLnTx/>
              <a:uFillTx/>
              <a:latin typeface="Calibri "/>
              <a:ea typeface="Noto Sans" panose="020B0502040504020204" pitchFamily="34"/>
              <a:cs typeface="Noto Sans" panose="020B0502040504020204" pitchFamily="34"/>
            </a:endParaRPr>
          </a:p>
        </p:txBody>
      </p:sp>
      <p:sp>
        <p:nvSpPr>
          <p:cNvPr id="10" name="TextBox 9">
            <a:extLst>
              <a:ext uri="{FF2B5EF4-FFF2-40B4-BE49-F238E27FC236}">
                <a16:creationId xmlns="" xmlns:a16="http://schemas.microsoft.com/office/drawing/2014/main" id="{46EB96DD-CAD2-4957-9D74-5766F0C62C03}"/>
              </a:ext>
            </a:extLst>
          </p:cNvPr>
          <p:cNvSpPr txBox="1"/>
          <p:nvPr/>
        </p:nvSpPr>
        <p:spPr>
          <a:xfrm>
            <a:off x="4868976" y="1764327"/>
            <a:ext cx="117710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chemeClr val="accent4"/>
                </a:solidFill>
                <a:effectLst/>
                <a:uLnTx/>
                <a:uFillTx/>
                <a:latin typeface="Calibri "/>
              </a:rPr>
              <a:t>01</a:t>
            </a:r>
            <a:endParaRPr kumimoji="0" lang="en-GB" sz="6500" b="1" i="0" u="none" strike="noStrike" kern="1200" cap="none" spc="0" normalizeH="0" baseline="0" noProof="0" dirty="0">
              <a:ln>
                <a:noFill/>
              </a:ln>
              <a:solidFill>
                <a:schemeClr val="accent4"/>
              </a:solidFill>
              <a:effectLst/>
              <a:uLnTx/>
              <a:uFillTx/>
              <a:latin typeface="Calibri "/>
              <a:ea typeface="Noto Sans" panose="020B0502040504020204" pitchFamily="34"/>
              <a:cs typeface="Noto Sans" panose="020B0502040504020204" pitchFamily="34"/>
            </a:endParaRPr>
          </a:p>
        </p:txBody>
      </p:sp>
      <p:sp>
        <p:nvSpPr>
          <p:cNvPr id="11" name="TextBox 10">
            <a:extLst>
              <a:ext uri="{FF2B5EF4-FFF2-40B4-BE49-F238E27FC236}">
                <a16:creationId xmlns="" xmlns:a16="http://schemas.microsoft.com/office/drawing/2014/main" id="{84D59F04-68DA-4C37-B312-2BF3FDFEEBB2}"/>
              </a:ext>
            </a:extLst>
          </p:cNvPr>
          <p:cNvSpPr txBox="1"/>
          <p:nvPr/>
        </p:nvSpPr>
        <p:spPr>
          <a:xfrm>
            <a:off x="4731713" y="3571603"/>
            <a:ext cx="1375716"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chemeClr val="accent5"/>
                </a:solidFill>
                <a:effectLst/>
                <a:uLnTx/>
                <a:uFillTx/>
                <a:latin typeface="Calibri "/>
              </a:rPr>
              <a:t>0</a:t>
            </a:r>
            <a:r>
              <a:rPr kumimoji="0" lang="en-US" sz="6500" b="1" i="0" u="none" strike="noStrike" kern="1200" cap="none" spc="0" normalizeH="0" baseline="0" noProof="0" dirty="0">
                <a:ln>
                  <a:noFill/>
                </a:ln>
                <a:solidFill>
                  <a:schemeClr val="accent5"/>
                </a:solidFill>
                <a:effectLst/>
                <a:uLnTx/>
                <a:uFillTx/>
                <a:latin typeface="Calibri "/>
              </a:rPr>
              <a:t>2</a:t>
            </a:r>
            <a:endParaRPr kumimoji="0" lang="en-GB" sz="6500" b="1" i="0" u="none" strike="noStrike" kern="1200" cap="none" spc="0" normalizeH="0" baseline="0" noProof="0" dirty="0">
              <a:ln>
                <a:noFill/>
              </a:ln>
              <a:solidFill>
                <a:schemeClr val="accent5"/>
              </a:solidFill>
              <a:effectLst/>
              <a:uLnTx/>
              <a:uFillTx/>
              <a:latin typeface="Calibri "/>
              <a:ea typeface="Noto Sans" panose="020B0502040504020204" pitchFamily="34"/>
              <a:cs typeface="Noto Sans" panose="020B0502040504020204" pitchFamily="34"/>
            </a:endParaRPr>
          </a:p>
        </p:txBody>
      </p:sp>
      <p:sp>
        <p:nvSpPr>
          <p:cNvPr id="12" name="TextBox 11">
            <a:extLst>
              <a:ext uri="{FF2B5EF4-FFF2-40B4-BE49-F238E27FC236}">
                <a16:creationId xmlns="" xmlns:a16="http://schemas.microsoft.com/office/drawing/2014/main" id="{4F22301A-6616-44AA-AB1E-6BD0F55A55F1}"/>
              </a:ext>
            </a:extLst>
          </p:cNvPr>
          <p:cNvSpPr txBox="1"/>
          <p:nvPr/>
        </p:nvSpPr>
        <p:spPr>
          <a:xfrm>
            <a:off x="5903484" y="1748701"/>
            <a:ext cx="2532530" cy="1200329"/>
          </a:xfrm>
          <a:prstGeom prst="rect">
            <a:avLst/>
          </a:prstGeom>
          <a:noFill/>
        </p:spPr>
        <p:txBody>
          <a:bodyPr wrap="square" rtlCol="0">
            <a:spAutoFit/>
          </a:bodyPr>
          <a:lstStyle/>
          <a:p>
            <a:r>
              <a:rPr lang="az-Latn-AZ" sz="3600" b="1" i="1" dirty="0">
                <a:latin typeface="Calibri "/>
              </a:rPr>
              <a:t>Səmtləyici jestlər</a:t>
            </a:r>
            <a:endParaRPr lang="en-US" sz="3600" b="1" i="1" dirty="0">
              <a:latin typeface="Calibri "/>
            </a:endParaRPr>
          </a:p>
        </p:txBody>
      </p:sp>
      <p:sp>
        <p:nvSpPr>
          <p:cNvPr id="13" name="TextBox 12">
            <a:extLst>
              <a:ext uri="{FF2B5EF4-FFF2-40B4-BE49-F238E27FC236}">
                <a16:creationId xmlns="" xmlns:a16="http://schemas.microsoft.com/office/drawing/2014/main" id="{7B4A4B30-6D3A-4069-8932-5B248C6416E4}"/>
              </a:ext>
            </a:extLst>
          </p:cNvPr>
          <p:cNvSpPr txBox="1"/>
          <p:nvPr/>
        </p:nvSpPr>
        <p:spPr>
          <a:xfrm>
            <a:off x="5903483" y="3523656"/>
            <a:ext cx="2711879" cy="1200329"/>
          </a:xfrm>
          <a:prstGeom prst="rect">
            <a:avLst/>
          </a:prstGeom>
          <a:noFill/>
        </p:spPr>
        <p:txBody>
          <a:bodyPr wrap="square" rtlCol="0">
            <a:spAutoFit/>
          </a:bodyPr>
          <a:lstStyle/>
          <a:p>
            <a:r>
              <a:rPr lang="az-Latn-AZ" sz="3600" b="1" i="1" dirty="0">
                <a:latin typeface="Calibri "/>
              </a:rPr>
              <a:t>Təsvirləyən jestlər</a:t>
            </a:r>
            <a:endParaRPr lang="en-US" sz="3600" b="1" i="1" dirty="0">
              <a:latin typeface="Calibri "/>
            </a:endParaRPr>
          </a:p>
        </p:txBody>
      </p:sp>
      <p:sp>
        <p:nvSpPr>
          <p:cNvPr id="14" name="TextBox 13">
            <a:extLst>
              <a:ext uri="{FF2B5EF4-FFF2-40B4-BE49-F238E27FC236}">
                <a16:creationId xmlns="" xmlns:a16="http://schemas.microsoft.com/office/drawing/2014/main" id="{822BE300-4F55-4C32-A441-B7A021FB85D5}"/>
              </a:ext>
            </a:extLst>
          </p:cNvPr>
          <p:cNvSpPr txBox="1"/>
          <p:nvPr/>
        </p:nvSpPr>
        <p:spPr>
          <a:xfrm>
            <a:off x="8136554" y="2567097"/>
            <a:ext cx="1414283"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chemeClr val="accent2"/>
                </a:solidFill>
                <a:effectLst/>
                <a:uLnTx/>
                <a:uFillTx/>
                <a:latin typeface="Calibri "/>
              </a:rPr>
              <a:t>0</a:t>
            </a:r>
            <a:r>
              <a:rPr kumimoji="0" lang="en-US" sz="6500" b="1" i="0" u="none" strike="noStrike" kern="1200" cap="none" spc="0" normalizeH="0" baseline="0" noProof="0" dirty="0">
                <a:ln>
                  <a:noFill/>
                </a:ln>
                <a:solidFill>
                  <a:schemeClr val="accent2"/>
                </a:solidFill>
                <a:effectLst/>
                <a:uLnTx/>
                <a:uFillTx/>
                <a:latin typeface="Calibri "/>
              </a:rPr>
              <a:t>4</a:t>
            </a:r>
            <a:endParaRPr kumimoji="0" lang="en-GB" sz="6500" b="1" i="0" u="none" strike="noStrike" kern="1200" cap="none" spc="0" normalizeH="0" baseline="0" noProof="0" dirty="0">
              <a:ln>
                <a:noFill/>
              </a:ln>
              <a:solidFill>
                <a:schemeClr val="accent2"/>
              </a:solidFill>
              <a:effectLst/>
              <a:uLnTx/>
              <a:uFillTx/>
              <a:latin typeface="Calibri "/>
              <a:ea typeface="Noto Sans" panose="020B0502040504020204" pitchFamily="34"/>
              <a:cs typeface="Noto Sans" panose="020B0502040504020204" pitchFamily="34"/>
            </a:endParaRPr>
          </a:p>
        </p:txBody>
      </p:sp>
      <p:sp>
        <p:nvSpPr>
          <p:cNvPr id="15" name="TextBox 14">
            <a:extLst>
              <a:ext uri="{FF2B5EF4-FFF2-40B4-BE49-F238E27FC236}">
                <a16:creationId xmlns="" xmlns:a16="http://schemas.microsoft.com/office/drawing/2014/main" id="{31D18EF0-A12D-4D24-869A-F41499B356CA}"/>
              </a:ext>
            </a:extLst>
          </p:cNvPr>
          <p:cNvSpPr txBox="1"/>
          <p:nvPr/>
        </p:nvSpPr>
        <p:spPr>
          <a:xfrm>
            <a:off x="9381199" y="2513235"/>
            <a:ext cx="2563151" cy="1200329"/>
          </a:xfrm>
          <a:prstGeom prst="rect">
            <a:avLst/>
          </a:prstGeom>
          <a:noFill/>
        </p:spPr>
        <p:txBody>
          <a:bodyPr wrap="square" rtlCol="0">
            <a:spAutoFit/>
          </a:bodyPr>
          <a:lstStyle/>
          <a:p>
            <a:pPr lvl="0" algn="just">
              <a:defRPr/>
            </a:pPr>
            <a:r>
              <a:rPr lang="az-Latn-AZ" sz="3600" b="1" i="1" dirty="0">
                <a:latin typeface="Calibri "/>
              </a:rPr>
              <a:t>Emosional jestlər</a:t>
            </a:r>
            <a:endParaRPr kumimoji="0" lang="en-GB" sz="3600" b="1" i="1" u="none" strike="noStrike" kern="1200" cap="none" spc="0" normalizeH="0" baseline="0" noProof="0" dirty="0">
              <a:ln>
                <a:noFill/>
              </a:ln>
              <a:effectLst/>
              <a:uLnTx/>
              <a:uFillTx/>
              <a:latin typeface="Calibri "/>
              <a:ea typeface="Noto Sans" panose="020B0502040504020204" pitchFamily="34"/>
              <a:cs typeface="Noto Sans" panose="020B0502040504020204" pitchFamily="34"/>
            </a:endParaRPr>
          </a:p>
        </p:txBody>
      </p:sp>
      <p:sp>
        <p:nvSpPr>
          <p:cNvPr id="16" name="TextBox 15">
            <a:extLst>
              <a:ext uri="{FF2B5EF4-FFF2-40B4-BE49-F238E27FC236}">
                <a16:creationId xmlns="" xmlns:a16="http://schemas.microsoft.com/office/drawing/2014/main" id="{24EDA7C6-E032-4354-925E-D3EF7485B96B}"/>
              </a:ext>
            </a:extLst>
          </p:cNvPr>
          <p:cNvSpPr txBox="1"/>
          <p:nvPr/>
        </p:nvSpPr>
        <p:spPr>
          <a:xfrm>
            <a:off x="8131406" y="4478198"/>
            <a:ext cx="1177108"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chemeClr val="accent3"/>
                </a:solidFill>
                <a:effectLst/>
                <a:uLnTx/>
                <a:uFillTx/>
                <a:latin typeface="Calibri "/>
              </a:rPr>
              <a:t>0</a:t>
            </a:r>
            <a:r>
              <a:rPr kumimoji="0" lang="en-US" sz="6500" b="1" i="0" u="none" strike="noStrike" kern="1200" cap="none" spc="0" normalizeH="0" baseline="0" noProof="0" dirty="0">
                <a:ln>
                  <a:noFill/>
                </a:ln>
                <a:solidFill>
                  <a:schemeClr val="accent3"/>
                </a:solidFill>
                <a:effectLst/>
                <a:uLnTx/>
                <a:uFillTx/>
                <a:latin typeface="Calibri "/>
              </a:rPr>
              <a:t>5</a:t>
            </a:r>
            <a:endParaRPr kumimoji="0" lang="en-GB" sz="6500" b="1" i="0" u="none" strike="noStrike" kern="1200" cap="none" spc="0" normalizeH="0" baseline="0" noProof="0" dirty="0">
              <a:ln>
                <a:noFill/>
              </a:ln>
              <a:solidFill>
                <a:schemeClr val="accent3"/>
              </a:solidFill>
              <a:effectLst/>
              <a:uLnTx/>
              <a:uFillTx/>
              <a:latin typeface="Calibri "/>
              <a:ea typeface="Noto Sans" panose="020B0502040504020204" pitchFamily="34"/>
              <a:cs typeface="Noto Sans" panose="020B0502040504020204" pitchFamily="34"/>
            </a:endParaRPr>
          </a:p>
        </p:txBody>
      </p:sp>
      <p:sp>
        <p:nvSpPr>
          <p:cNvPr id="17" name="TextBox 16">
            <a:extLst>
              <a:ext uri="{FF2B5EF4-FFF2-40B4-BE49-F238E27FC236}">
                <a16:creationId xmlns="" xmlns:a16="http://schemas.microsoft.com/office/drawing/2014/main" id="{257CEF4D-1B01-4968-B073-A3020518F23D}"/>
              </a:ext>
            </a:extLst>
          </p:cNvPr>
          <p:cNvSpPr txBox="1"/>
          <p:nvPr/>
        </p:nvSpPr>
        <p:spPr>
          <a:xfrm>
            <a:off x="9434003" y="4424336"/>
            <a:ext cx="2145929" cy="1200329"/>
          </a:xfrm>
          <a:prstGeom prst="rect">
            <a:avLst/>
          </a:prstGeom>
          <a:noFill/>
        </p:spPr>
        <p:txBody>
          <a:bodyPr wrap="square" rtlCol="0">
            <a:spAutoFit/>
          </a:bodyPr>
          <a:lstStyle/>
          <a:p>
            <a:pPr lvl="0">
              <a:defRPr/>
            </a:pPr>
            <a:r>
              <a:rPr lang="az-Latn-AZ" sz="3600" b="1" i="1" dirty="0">
                <a:latin typeface="Calibri "/>
              </a:rPr>
              <a:t>Ritmik </a:t>
            </a:r>
            <a:r>
              <a:rPr lang="az-Latn-AZ" sz="3600" b="1" i="1" dirty="0" smtClean="0">
                <a:latin typeface="Calibri "/>
              </a:rPr>
              <a:t>jestlər</a:t>
            </a:r>
            <a:endParaRPr kumimoji="0" lang="en-GB" sz="3600" b="1" i="1" u="none" strike="noStrike" kern="1200" cap="none" spc="0" normalizeH="0" baseline="0" noProof="0" dirty="0">
              <a:ln>
                <a:noFill/>
              </a:ln>
              <a:effectLst/>
              <a:uLnTx/>
              <a:uFillTx/>
              <a:latin typeface="Calibri "/>
              <a:ea typeface="Noto Sans" panose="020B0502040504020204" pitchFamily="34"/>
              <a:cs typeface="Noto Sans" panose="020B0502040504020204" pitchFamily="34"/>
            </a:endParaRPr>
          </a:p>
        </p:txBody>
      </p:sp>
      <p:sp>
        <p:nvSpPr>
          <p:cNvPr id="18" name="TextBox 17">
            <a:extLst>
              <a:ext uri="{FF2B5EF4-FFF2-40B4-BE49-F238E27FC236}">
                <a16:creationId xmlns="" xmlns:a16="http://schemas.microsoft.com/office/drawing/2014/main" id="{57F3DA7C-DCF7-4C5D-B544-10F814E5C628}"/>
              </a:ext>
            </a:extLst>
          </p:cNvPr>
          <p:cNvSpPr txBox="1"/>
          <p:nvPr/>
        </p:nvSpPr>
        <p:spPr>
          <a:xfrm>
            <a:off x="5903484" y="5325017"/>
            <a:ext cx="2532530" cy="1200329"/>
          </a:xfrm>
          <a:prstGeom prst="rect">
            <a:avLst/>
          </a:prstGeom>
          <a:noFill/>
        </p:spPr>
        <p:txBody>
          <a:bodyPr wrap="square" rtlCol="0">
            <a:spAutoFit/>
          </a:bodyPr>
          <a:lstStyle/>
          <a:p>
            <a:pPr lvl="0">
              <a:defRPr/>
            </a:pPr>
            <a:r>
              <a:rPr lang="az-Latn-AZ" sz="3600" b="1" dirty="0">
                <a:latin typeface="Calibri "/>
              </a:rPr>
              <a:t>Simvolik  jestlər</a:t>
            </a:r>
            <a:endParaRPr kumimoji="0" lang="en-GB" sz="3600" b="1" i="0" u="none" strike="noStrike" kern="1200" cap="none" spc="0" normalizeH="0" baseline="0" noProof="0" dirty="0">
              <a:ln>
                <a:noFill/>
              </a:ln>
              <a:effectLst/>
              <a:uLnTx/>
              <a:uFillTx/>
              <a:latin typeface="Calibri "/>
              <a:ea typeface="Noto Sans" panose="020B0502040504020204" pitchFamily="34"/>
              <a:cs typeface="Noto Sans" panose="020B0502040504020204" pitchFamily="34"/>
            </a:endParaRPr>
          </a:p>
        </p:txBody>
      </p:sp>
      <p:sp>
        <p:nvSpPr>
          <p:cNvPr id="19" name="TextBox 18">
            <a:extLst>
              <a:ext uri="{FF2B5EF4-FFF2-40B4-BE49-F238E27FC236}">
                <a16:creationId xmlns="" xmlns:a16="http://schemas.microsoft.com/office/drawing/2014/main" id="{9F0D575A-83AD-4182-9567-97EA1960827B}"/>
              </a:ext>
            </a:extLst>
          </p:cNvPr>
          <p:cNvSpPr txBox="1"/>
          <p:nvPr/>
        </p:nvSpPr>
        <p:spPr>
          <a:xfrm>
            <a:off x="4737482" y="5378879"/>
            <a:ext cx="1375716"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chemeClr val="accent1"/>
                </a:solidFill>
                <a:effectLst/>
                <a:uLnTx/>
                <a:uFillTx/>
                <a:latin typeface="Calibri "/>
              </a:rPr>
              <a:t>0</a:t>
            </a:r>
            <a:r>
              <a:rPr kumimoji="0" lang="en-US" sz="6500" b="1" i="0" u="none" strike="noStrike" kern="1200" cap="none" spc="0" normalizeH="0" baseline="0" noProof="0" dirty="0" smtClean="0">
                <a:ln>
                  <a:noFill/>
                </a:ln>
                <a:solidFill>
                  <a:schemeClr val="accent1"/>
                </a:solidFill>
                <a:effectLst/>
                <a:uLnTx/>
                <a:uFillTx/>
                <a:latin typeface="Calibri "/>
              </a:rPr>
              <a:t>3</a:t>
            </a:r>
            <a:endParaRPr kumimoji="0" lang="en-GB" sz="6500" b="1" i="0" u="none" strike="noStrike" kern="1200" cap="none" spc="0" normalizeH="0" baseline="0" noProof="0" dirty="0">
              <a:ln>
                <a:noFill/>
              </a:ln>
              <a:solidFill>
                <a:schemeClr val="accent1"/>
              </a:solidFill>
              <a:effectLst/>
              <a:uLnTx/>
              <a:uFillTx/>
              <a:latin typeface="Calibri "/>
              <a:ea typeface="Noto Sans" panose="020B0502040504020204" pitchFamily="34"/>
              <a:cs typeface="Noto Sans" panose="020B0502040504020204" pitchFamily="34"/>
            </a:endParaRPr>
          </a:p>
        </p:txBody>
      </p:sp>
      <p:sp>
        <p:nvSpPr>
          <p:cNvPr id="20" name="Rectangle 19"/>
          <p:cNvSpPr/>
          <p:nvPr/>
        </p:nvSpPr>
        <p:spPr>
          <a:xfrm>
            <a:off x="885826" y="84798"/>
            <a:ext cx="9355454" cy="1384995"/>
          </a:xfrm>
          <a:prstGeom prst="rect">
            <a:avLst/>
          </a:prstGeom>
        </p:spPr>
        <p:txBody>
          <a:bodyPr wrap="square">
            <a:spAutoFit/>
          </a:bodyPr>
          <a:lstStyle/>
          <a:p>
            <a:r>
              <a:rPr lang="az-Latn-AZ" sz="2800" dirty="0">
                <a:solidFill>
                  <a:schemeClr val="bg1"/>
                </a:solidFill>
                <a:latin typeface="Times New Roman" pitchFamily="18" charset="0"/>
                <a:cs typeface="Times New Roman" pitchFamily="18" charset="0"/>
              </a:rPr>
              <a:t>Jestlərin  qruplaşdırılmasında bədən üzvlərinin iştirakından savayı jestin icrası zamanı bədən üzvlərinin hərəkət formaları da əsas götürülə bilər. Bu zaman aşağıdakı jestləri ayırmaq olar:</a:t>
            </a:r>
            <a:endParaRPr lang="en-US" sz="28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76628054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3331703163"/>
              </p:ext>
            </p:extLst>
          </p:nvPr>
        </p:nvGraphicFramePr>
        <p:xfrm>
          <a:off x="253218" y="281354"/>
          <a:ext cx="11633981" cy="638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0139615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364568" y="2769327"/>
            <a:ext cx="6891157" cy="2377439"/>
          </a:xfrm>
          <a:solidFill>
            <a:schemeClr val="accent4"/>
          </a:solidFill>
        </p:spPr>
        <p:txBody>
          <a:bodyPr>
            <a:normAutofit/>
          </a:bodyPr>
          <a:lstStyle/>
          <a:p>
            <a:pPr algn="ctr">
              <a:buNone/>
            </a:pPr>
            <a:r>
              <a:rPr lang="az-Latn-AZ" sz="2400" b="1" dirty="0" smtClean="0">
                <a:solidFill>
                  <a:schemeClr val="bg1"/>
                </a:solidFill>
                <a:latin typeface="Times New Roman" pitchFamily="18" charset="0"/>
                <a:cs typeface="Times New Roman" pitchFamily="18" charset="0"/>
              </a:rPr>
              <a:t>Təbəssüm</a:t>
            </a:r>
            <a:endParaRPr lang="ru-RU" sz="2400" b="1" dirty="0" smtClean="0">
              <a:solidFill>
                <a:schemeClr val="bg1"/>
              </a:solidFill>
              <a:latin typeface="Times New Roman" pitchFamily="18" charset="0"/>
              <a:cs typeface="Times New Roman" pitchFamily="18" charset="0"/>
            </a:endParaRPr>
          </a:p>
          <a:p>
            <a:pPr algn="just"/>
            <a:r>
              <a:rPr lang="az-Latn-AZ" sz="2400" b="1" dirty="0" smtClean="0">
                <a:solidFill>
                  <a:schemeClr val="bg1"/>
                </a:solidFill>
                <a:latin typeface="Times New Roman" pitchFamily="18" charset="0"/>
                <a:cs typeface="Times New Roman" pitchFamily="18" charset="0"/>
              </a:rPr>
              <a:t>Kommunikativliyi çox yüksək olan mimika elementlərindən biri də təbəssümdür.</a:t>
            </a:r>
            <a:r>
              <a:rPr lang="az-Latn-AZ" sz="2400" dirty="0" smtClean="0">
                <a:solidFill>
                  <a:schemeClr val="bg1"/>
                </a:solidFill>
                <a:latin typeface="Times New Roman" pitchFamily="18" charset="0"/>
                <a:cs typeface="Times New Roman" pitchFamily="18" charset="0"/>
              </a:rPr>
              <a:t> Təbəssüm üzdə, gözdə, dodaqda «oxunan» sintetik mimik vəziyyətdir.  </a:t>
            </a:r>
            <a:endParaRPr lang="az-Latn-AZ" dirty="0"/>
          </a:p>
        </p:txBody>
      </p:sp>
      <p:pic>
        <p:nvPicPr>
          <p:cNvPr id="4" name="Рисунок 3" descr="images (7).jpg"/>
          <p:cNvPicPr>
            <a:picLocks noChangeAspect="1"/>
          </p:cNvPicPr>
          <p:nvPr/>
        </p:nvPicPr>
        <p:blipFill>
          <a:blip r:embed="rId2"/>
          <a:stretch>
            <a:fillRect/>
          </a:stretch>
        </p:blipFill>
        <p:spPr>
          <a:xfrm>
            <a:off x="8569234" y="398479"/>
            <a:ext cx="3271166" cy="24492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078" y="374341"/>
            <a:ext cx="6133512" cy="1400530"/>
          </a:xfrm>
        </p:spPr>
        <p:txBody>
          <a:bodyPr/>
          <a:lstStyle/>
          <a:p>
            <a:pPr algn="ctr"/>
            <a:r>
              <a:rPr lang="az-Latn-AZ" sz="3200" b="1" i="1" dirty="0" smtClean="0">
                <a:solidFill>
                  <a:schemeClr val="bg1"/>
                </a:solidFill>
                <a:latin typeface="Times New Roman" pitchFamily="18" charset="0"/>
                <a:cs typeface="Times New Roman" pitchFamily="18" charset="0"/>
              </a:rPr>
              <a:t>  Paralinqvistik və ekstralinqvistik</a:t>
            </a:r>
            <a:endParaRPr lang="az-Latn-AZ" sz="3200" dirty="0">
              <a:solidFill>
                <a:schemeClr val="bg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927463" y="1881052"/>
            <a:ext cx="8673737" cy="1959428"/>
          </a:xfrm>
        </p:spPr>
        <p:txBody>
          <a:bodyPr>
            <a:normAutofit/>
          </a:bodyPr>
          <a:lstStyle/>
          <a:p>
            <a:pPr algn="just"/>
            <a:r>
              <a:rPr lang="az-Latn-AZ" sz="2400" dirty="0" smtClean="0">
                <a:solidFill>
                  <a:schemeClr val="bg1"/>
                </a:solidFill>
                <a:latin typeface="Times New Roman" pitchFamily="18" charset="0"/>
                <a:cs typeface="Times New Roman" pitchFamily="18" charset="0"/>
              </a:rPr>
              <a:t>Ünsiyyət zamanı qeyri-verbal ünsiyyət vasitəsi kimi istifadə etdikləri ikinci qrup işarələr sistemi </a:t>
            </a:r>
            <a:r>
              <a:rPr lang="az-Latn-AZ" sz="2400" b="1" i="1" dirty="0" smtClean="0">
                <a:solidFill>
                  <a:schemeClr val="bg1"/>
                </a:solidFill>
                <a:latin typeface="Times New Roman" pitchFamily="18" charset="0"/>
                <a:cs typeface="Times New Roman" pitchFamily="18" charset="0"/>
              </a:rPr>
              <a:t>paralinqvistik və ekstralinqvistik </a:t>
            </a:r>
            <a:r>
              <a:rPr lang="az-Latn-AZ" sz="2400" dirty="0" smtClean="0">
                <a:solidFill>
                  <a:schemeClr val="bg1"/>
                </a:solidFill>
                <a:latin typeface="Times New Roman" pitchFamily="18" charset="0"/>
                <a:cs typeface="Times New Roman" pitchFamily="18" charset="0"/>
              </a:rPr>
              <a:t>işarələri özündə əks etdirir. Bunlara intonasiyanı dəyişdirməyi, pauzanı, öskürməni və s. aid etmək olar.  </a:t>
            </a:r>
            <a:endParaRPr lang="ru-RU" sz="2400" dirty="0" smtClean="0">
              <a:solidFill>
                <a:schemeClr val="bg1"/>
              </a:solidFill>
              <a:latin typeface="Times New Roman" pitchFamily="18" charset="0"/>
              <a:cs typeface="Times New Roman" pitchFamily="18" charset="0"/>
            </a:endParaRPr>
          </a:p>
        </p:txBody>
      </p:sp>
      <p:pic>
        <p:nvPicPr>
          <p:cNvPr id="4" name="Рисунок 3" descr="large_classroom.jpg"/>
          <p:cNvPicPr>
            <a:picLocks noChangeAspect="1"/>
          </p:cNvPicPr>
          <p:nvPr/>
        </p:nvPicPr>
        <p:blipFill>
          <a:blip r:embed="rId2"/>
          <a:stretch>
            <a:fillRect/>
          </a:stretch>
        </p:blipFill>
        <p:spPr>
          <a:xfrm>
            <a:off x="3461657" y="3625668"/>
            <a:ext cx="4871720" cy="2827383"/>
          </a:xfrm>
          <a:prstGeom prst="rect">
            <a:avLst/>
          </a:prstGeom>
        </p:spPr>
      </p:pic>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az-Latn-AZ" sz="3200" b="1" dirty="0" smtClean="0">
                <a:solidFill>
                  <a:schemeClr val="bg1"/>
                </a:solidFill>
                <a:latin typeface="Times New Roman" pitchFamily="18" charset="0"/>
                <a:cs typeface="Times New Roman" pitchFamily="18" charset="0"/>
              </a:rPr>
              <a:t>Pauzanın növləri və  funksiyaları</a:t>
            </a:r>
            <a:r>
              <a:rPr lang="ru-RU" sz="3200" dirty="0" smtClean="0">
                <a:solidFill>
                  <a:schemeClr val="bg1"/>
                </a:solidFill>
                <a:latin typeface="Times New Roman" pitchFamily="18" charset="0"/>
                <a:cs typeface="Times New Roman" pitchFamily="18" charset="0"/>
              </a:rPr>
              <a:t/>
            </a:r>
            <a:br>
              <a:rPr lang="ru-RU" sz="3200" dirty="0" smtClean="0">
                <a:solidFill>
                  <a:schemeClr val="bg1"/>
                </a:solidFill>
                <a:latin typeface="Times New Roman" pitchFamily="18" charset="0"/>
                <a:cs typeface="Times New Roman" pitchFamily="18" charset="0"/>
              </a:rPr>
            </a:br>
            <a:endParaRPr lang="az-Latn-AZ" sz="3200" dirty="0">
              <a:solidFill>
                <a:schemeClr val="bg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378823" y="1358537"/>
            <a:ext cx="9379131" cy="4702628"/>
          </a:xfrm>
        </p:spPr>
        <p:txBody>
          <a:bodyPr>
            <a:normAutofit fontScale="40000" lnSpcReduction="20000"/>
          </a:bodyPr>
          <a:lstStyle/>
          <a:p>
            <a:pPr algn="just"/>
            <a:r>
              <a:rPr lang="az-Latn-AZ" sz="9600" dirty="0" smtClean="0">
                <a:solidFill>
                  <a:schemeClr val="bg1"/>
                </a:solidFill>
                <a:latin typeface="Times New Roman" pitchFamily="18" charset="0"/>
                <a:cs typeface="Times New Roman" pitchFamily="18" charset="0"/>
              </a:rPr>
              <a:t>Ünsiyyətin qeyri-verbal vasitələri sırasında, bu baxımdan,  pauza maraqlı hadisə kimi diqqəti çəkir.  Pauza müxtəlif səbəblərdən və müxtəlif məqsədlərdən  nitq axınının müvəqqəti kəsilməsi hadisəsidir.</a:t>
            </a:r>
            <a:endParaRPr lang="ru-RU" sz="9600" dirty="0" smtClean="0">
              <a:solidFill>
                <a:schemeClr val="bg1"/>
              </a:solidFill>
              <a:latin typeface="Times New Roman" pitchFamily="18" charset="0"/>
              <a:cs typeface="Times New Roman" pitchFamily="18" charset="0"/>
            </a:endParaRPr>
          </a:p>
          <a:p>
            <a:pPr algn="just"/>
            <a:r>
              <a:rPr lang="az-Latn-AZ" sz="9600" dirty="0" smtClean="0">
                <a:solidFill>
                  <a:schemeClr val="bg1"/>
                </a:solidFill>
                <a:latin typeface="Times New Roman" pitchFamily="18" charset="0"/>
                <a:cs typeface="Times New Roman" pitchFamily="18" charset="0"/>
              </a:rPr>
              <a:t>Nitq mədəniyyəti üçün vacib sayılan tələblərdən biri də pauzaların yerli-yerində olması və danışanın bunlara düzgün riayət etməsidir. </a:t>
            </a:r>
            <a:endParaRPr lang="ru-RU" sz="9600" dirty="0" smtClean="0">
              <a:solidFill>
                <a:schemeClr val="bg1"/>
              </a:solidFill>
              <a:latin typeface="Times New Roman" pitchFamily="18" charset="0"/>
              <a:cs typeface="Times New Roman" pitchFamily="18" charset="0"/>
            </a:endParaRPr>
          </a:p>
          <a:p>
            <a:pPr algn="just"/>
            <a:endParaRPr lang="az-Latn-AZ"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1172698370"/>
              </p:ext>
            </p:extLst>
          </p:nvPr>
        </p:nvGraphicFramePr>
        <p:xfrm>
          <a:off x="436098" y="211016"/>
          <a:ext cx="11422966" cy="6372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018248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713" y="1614487"/>
            <a:ext cx="10387012" cy="3581400"/>
          </a:xfrm>
        </p:spPr>
        <p:txBody>
          <a:bodyPr>
            <a:normAutofit/>
          </a:bodyPr>
          <a:lstStyle/>
          <a:p>
            <a:pPr marL="0" indent="0" algn="just">
              <a:buNone/>
            </a:pPr>
            <a:r>
              <a:rPr lang="az-Latn-AZ" sz="2800" dirty="0">
                <a:solidFill>
                  <a:schemeClr val="bg1"/>
                </a:solidFill>
                <a:latin typeface="Times New Roman" pitchFamily="18" charset="0"/>
                <a:cs typeface="Times New Roman" pitchFamily="18" charset="0"/>
              </a:rPr>
              <a:t>Qeyri-verbal  ünsiyyət  vasitəsi  olduğundan  pauza çoxsaylı funksiyaları və məqsədləri əks etdirə bilir. Hər birimiz üçün qarşılıqlı anlaşma normal pauzalar hesabına əldə olunur.  Bu nitqin ritmik səslənməsi effektidir.  Bəzən bu ritmin pozğunluğu halları müşahidə olunur. Tutaq ki, danışan hər hansı texniki səbəb üzündən pauza etməli olur. Yaxud səhhəti ilə bağlı öskürərkən bu hal baş verə bilər.  Bu tipli pauzalar </a:t>
            </a:r>
            <a:r>
              <a:rPr lang="az-Latn-AZ" sz="2800" b="1" i="1" dirty="0">
                <a:solidFill>
                  <a:schemeClr val="bg1"/>
                </a:solidFill>
                <a:latin typeface="Times New Roman" pitchFamily="18" charset="0"/>
                <a:cs typeface="Times New Roman" pitchFamily="18" charset="0"/>
              </a:rPr>
              <a:t>«lüftpauza» </a:t>
            </a:r>
            <a:r>
              <a:rPr lang="az-Latn-AZ" sz="2800" dirty="0">
                <a:solidFill>
                  <a:schemeClr val="bg1"/>
                </a:solidFill>
                <a:latin typeface="Times New Roman" pitchFamily="18" charset="0"/>
                <a:cs typeface="Times New Roman" pitchFamily="18" charset="0"/>
              </a:rPr>
              <a:t>adlanır.</a:t>
            </a:r>
            <a:endParaRPr lang="en-US" sz="2800" dirty="0">
              <a:solidFill>
                <a:schemeClr val="bg1"/>
              </a:solidFill>
              <a:latin typeface="Times New Roman" pitchFamily="18" charset="0"/>
              <a:cs typeface="Times New Roman" pitchFamily="18" charset="0"/>
            </a:endParaRPr>
          </a:p>
          <a:p>
            <a:pPr marL="0" indent="0">
              <a:buNone/>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59105408"/>
      </p:ext>
    </p:extLst>
  </p:cSld>
  <p:clrMapOvr>
    <a:masterClrMapping/>
  </p:clrMapOvr>
  <mc:AlternateContent xmlns:mc="http://schemas.openxmlformats.org/markup-compatibility/2006">
    <mc:Choice xmlns=""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165462" y="1228299"/>
          <a:ext cx="9030789" cy="5402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Группа 4"/>
          <p:cNvGrpSpPr/>
          <p:nvPr/>
        </p:nvGrpSpPr>
        <p:grpSpPr>
          <a:xfrm>
            <a:off x="1423851" y="222068"/>
            <a:ext cx="6217920" cy="928694"/>
            <a:chOff x="373380" y="484521"/>
            <a:chExt cx="5227320" cy="413280"/>
          </a:xfrm>
        </p:grpSpPr>
        <p:sp>
          <p:nvSpPr>
            <p:cNvPr id="6" name="Скругленный прямоугольник 5"/>
            <p:cNvSpPr/>
            <p:nvPr/>
          </p:nvSpPr>
          <p:spPr>
            <a:xfrm>
              <a:off x="373380" y="484521"/>
              <a:ext cx="5227320" cy="413280"/>
            </a:xfrm>
            <a:prstGeom prst="roundRect">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Скругленный прямоугольник 4"/>
            <p:cNvSpPr/>
            <p:nvPr/>
          </p:nvSpPr>
          <p:spPr>
            <a:xfrm>
              <a:off x="393555" y="504696"/>
              <a:ext cx="5186970"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7580" tIns="0" rIns="197580" bIns="0" numCol="1" spcCol="1270" anchor="ctr" anchorCtr="0">
              <a:noAutofit/>
            </a:bodyPr>
            <a:lstStyle/>
            <a:p>
              <a:pPr lvl="0" algn="ctr" defTabSz="622300">
                <a:lnSpc>
                  <a:spcPct val="90000"/>
                </a:lnSpc>
                <a:spcBef>
                  <a:spcPct val="0"/>
                </a:spcBef>
                <a:spcAft>
                  <a:spcPct val="35000"/>
                </a:spcAft>
              </a:pPr>
              <a:r>
                <a:rPr lang="az-Latn-AZ" sz="2400" b="1" i="1" kern="1200" dirty="0" smtClean="0">
                  <a:solidFill>
                    <a:schemeClr val="bg1"/>
                  </a:solidFill>
                  <a:latin typeface="Times New Roman" pitchFamily="18" charset="0"/>
                  <a:cs typeface="Times New Roman" pitchFamily="18" charset="0"/>
                </a:rPr>
                <a:t>Pauza nitq prosesində aşağıdakı məqsədlərə xidmət edə bilər:</a:t>
              </a:r>
              <a:endParaRPr lang="az-Latn-AZ" sz="2400" kern="1200" dirty="0">
                <a:solidFill>
                  <a:schemeClr val="bg1"/>
                </a:solidFill>
              </a:endParaRPr>
            </a:p>
          </p:txBody>
        </p:sp>
      </p:grpSp>
    </p:spTree>
  </p:cSld>
  <p:clrMapOvr>
    <a:masterClrMapping/>
  </p:clrMapOvr>
  <p:transition spd="slow">
    <p:spli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18012" y="404949"/>
            <a:ext cx="9653452" cy="4859382"/>
          </a:xfrm>
        </p:spPr>
        <p:txBody>
          <a:bodyPr>
            <a:noAutofit/>
          </a:bodyPr>
          <a:lstStyle/>
          <a:p>
            <a:pPr>
              <a:lnSpc>
                <a:spcPct val="120000"/>
              </a:lnSpc>
            </a:pPr>
            <a:r>
              <a:rPr lang="az-Latn-AZ" sz="1400" b="1" dirty="0" smtClean="0">
                <a:solidFill>
                  <a:schemeClr val="bg1"/>
                </a:solidFill>
                <a:latin typeface="Times New Roman" pitchFamily="18" charset="0"/>
                <a:cs typeface="Times New Roman" pitchFamily="18" charset="0"/>
              </a:rPr>
              <a:t>ƏDƏBİYYAT</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Abbasəliyeva Ruxsarə. Dildə ekspressivlik və emosionallığın verbal və qeyri verbal ifadə vasitələri. Bakı 2018. 160 səh.</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Abdullayev N.Ə. Nitq mədəniyyətinin əsasları. Dərs vəsaiti. Bakı, 2013, 277 s. </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Axundov A.A. Dil və üslub məsələləri, Bakı, "Azərnəşr",  1970, 263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Bayramov A., Məhərrəmov Z., İsgəndərzadə M. Azərbaycan dili və nitq mədəniyyəti (ali məktəb tələbələri üçün dərs vəsaiti). Bakı, "ULU", 2015, 236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Cəfərov  V.  Diplomatik etiket və nitq mədəniyyəti. Bakı, 2009, 175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Hüseynov S.S. Nitq mədəniyyəti. Dərslik. Bakı, "Yazıçı" nəşriyyatı, 2010, 240 s. </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Qurbanov V.T. Nitq mədəniyyəti və üslubiyyat. Bakı, “Müəllim” nəşriyyatı, 2011, 240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Məmmədov Z., Abdullayev N. Nitq mədəniyyətinin əsasları. Bakı, 2008, 213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 Mustafayeva Q. Azərbaycan dilinin üslubiyyatı. Bakı, 2010, 392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 Şiriyev F. Azərbaycan dilinin nitq mədəniyyəti və ritorika. Bakı, «NURLAR» Nəşriyyat-Poliqrafiya Mərkəzi, 2014,400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Yusifov M. Nitq mədəniyyətinin əsasları, Bakı, 1998, 214 s.</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Проблемы культуры речи. М., 1970. </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 Пустовалов П.С., Санкевич М.Р. Устная речь. М., 1987. </a:t>
            </a:r>
            <a:endParaRPr lang="ru-RU" sz="1400" dirty="0" smtClean="0">
              <a:solidFill>
                <a:schemeClr val="bg1"/>
              </a:solidFill>
              <a:latin typeface="Times New Roman" pitchFamily="18" charset="0"/>
              <a:cs typeface="Times New Roman" pitchFamily="18" charset="0"/>
            </a:endParaRPr>
          </a:p>
          <a:p>
            <a:pPr lvl="0">
              <a:lnSpc>
                <a:spcPct val="120000"/>
              </a:lnSpc>
            </a:pPr>
            <a:r>
              <a:rPr lang="az-Latn-AZ" sz="1400" dirty="0" smtClean="0">
                <a:solidFill>
                  <a:schemeClr val="bg1"/>
                </a:solidFill>
                <a:latin typeface="Times New Roman" pitchFamily="18" charset="0"/>
                <a:cs typeface="Times New Roman" pitchFamily="18" charset="0"/>
              </a:rPr>
              <a:t> Цицерон. Три такта об ораторском искаусстве. М., 1972.</a:t>
            </a:r>
            <a:endParaRPr lang="ru-RU" sz="2400" dirty="0" smtClean="0">
              <a:latin typeface="Times New Roman" pitchFamily="18" charset="0"/>
              <a:cs typeface="Times New Roman" pitchFamily="18" charset="0"/>
            </a:endParaRPr>
          </a:p>
          <a:p>
            <a:pPr>
              <a:lnSpc>
                <a:spcPct val="120000"/>
              </a:lnSpc>
            </a:pPr>
            <a:endParaRPr lang="az-Latn-AZ"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10515600" cy="1325563"/>
          </a:xfrm>
        </p:spPr>
        <p:txBody>
          <a:bodyPr>
            <a:normAutofit fontScale="90000"/>
          </a:bodyPr>
          <a:lstStyle/>
          <a:p>
            <a:pPr algn="ctr"/>
            <a:r>
              <a:rPr lang="az-Latn-AZ" sz="5400" b="1" i="1" dirty="0" smtClean="0">
                <a:solidFill>
                  <a:schemeClr val="bg1"/>
                </a:solidFill>
                <a:latin typeface="Times New Roman" pitchFamily="18" charset="0"/>
                <a:cs typeface="Times New Roman" pitchFamily="18" charset="0"/>
              </a:rPr>
              <a:t>İntonasiyanın </a:t>
            </a:r>
            <a:r>
              <a:rPr lang="az-Latn-AZ" sz="5400" b="1" i="1" dirty="0">
                <a:solidFill>
                  <a:schemeClr val="bg1"/>
                </a:solidFill>
                <a:latin typeface="Times New Roman" pitchFamily="18" charset="0"/>
                <a:cs typeface="Times New Roman" pitchFamily="18" charset="0"/>
              </a:rPr>
              <a:t>növləri və </a:t>
            </a:r>
            <a:r>
              <a:rPr lang="az-Latn-AZ" sz="5400" b="1" i="1" dirty="0" smtClean="0">
                <a:solidFill>
                  <a:schemeClr val="bg1"/>
                </a:solidFill>
                <a:latin typeface="Times New Roman" pitchFamily="18" charset="0"/>
                <a:cs typeface="Times New Roman" pitchFamily="18" charset="0"/>
              </a:rPr>
              <a:t>funksiyaları</a:t>
            </a:r>
            <a:endParaRPr lang="en-US" sz="5400"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55418" y="1673224"/>
            <a:ext cx="12081164" cy="4353503"/>
          </a:xfrm>
        </p:spPr>
        <p:txBody>
          <a:bodyPr>
            <a:normAutofit/>
          </a:bodyPr>
          <a:lstStyle/>
          <a:p>
            <a:pPr marL="0" indent="0">
              <a:buNone/>
            </a:pPr>
            <a:r>
              <a:rPr lang="az-Latn-AZ" dirty="0">
                <a:solidFill>
                  <a:schemeClr val="bg1"/>
                </a:solidFill>
                <a:latin typeface="Times New Roman" pitchFamily="18" charset="0"/>
                <a:cs typeface="Times New Roman" pitchFamily="18" charset="0"/>
              </a:rPr>
              <a:t>İntonasiya öz təbiətinə görə çox mürəkkəb bir dil hadisədir.  Sadə anlamda bunu nitq prosesində səsin yüksəlməsi və ya alçalması kimi başa düşmək lazımdır.  Əslində isə intonasiya modallıq bildirməklə cümlə üzvlərinin düzgün qruplaşdırılmasını təmin edir,  cümlələrin sadə,  mürəkkəb,  tabeli,  tabesizliyini fərqləndirməyə xidmət göstərir,   məntiqi  vurğunun  yerinin  düzgün   müəyyənləşdirilməsinə təminat verir,  ara sözlərin mövcudluğunu diqqətə tuşlamağa  şərait yaradır.  Nitqin ritmik-melodik </a:t>
            </a:r>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r>
              <a:rPr lang="az-Latn-AZ" dirty="0" smtClean="0">
                <a:solidFill>
                  <a:schemeClr val="bg1"/>
                </a:solidFill>
                <a:latin typeface="Times New Roman" pitchFamily="18" charset="0"/>
                <a:cs typeface="Times New Roman" pitchFamily="18" charset="0"/>
              </a:rPr>
              <a:t>komponenti </a:t>
            </a:r>
            <a:r>
              <a:rPr lang="az-Latn-AZ" dirty="0">
                <a:solidFill>
                  <a:schemeClr val="bg1"/>
                </a:solidFill>
                <a:latin typeface="Times New Roman" pitchFamily="18" charset="0"/>
                <a:cs typeface="Times New Roman" pitchFamily="18" charset="0"/>
              </a:rPr>
              <a:t>olmaqla nimnki sintaktik  </a:t>
            </a:r>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r>
              <a:rPr lang="az-Latn-AZ" dirty="0" smtClean="0">
                <a:solidFill>
                  <a:schemeClr val="bg1"/>
                </a:solidFill>
                <a:latin typeface="Times New Roman" pitchFamily="18" charset="0"/>
                <a:cs typeface="Times New Roman" pitchFamily="18" charset="0"/>
              </a:rPr>
              <a:t>mənaların  </a:t>
            </a:r>
            <a:r>
              <a:rPr lang="az-Latn-AZ" dirty="0">
                <a:solidFill>
                  <a:schemeClr val="bg1"/>
                </a:solidFill>
                <a:latin typeface="Times New Roman" pitchFamily="18" charset="0"/>
                <a:cs typeface="Times New Roman" pitchFamily="18" charset="0"/>
              </a:rPr>
              <a:t>fərqləndirilməsinə xidmət edir,   </a:t>
            </a:r>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r>
              <a:rPr lang="az-Latn-AZ" dirty="0" smtClean="0">
                <a:solidFill>
                  <a:schemeClr val="bg1"/>
                </a:solidFill>
                <a:latin typeface="Times New Roman" pitchFamily="18" charset="0"/>
                <a:cs typeface="Times New Roman" pitchFamily="18" charset="0"/>
              </a:rPr>
              <a:t>habelə </a:t>
            </a:r>
            <a:r>
              <a:rPr lang="az-Latn-AZ" dirty="0">
                <a:solidFill>
                  <a:schemeClr val="bg1"/>
                </a:solidFill>
                <a:latin typeface="Times New Roman" pitchFamily="18" charset="0"/>
                <a:cs typeface="Times New Roman" pitchFamily="18" charset="0"/>
              </a:rPr>
              <a:t>nitqin emosional-ekspressiv gücünü </a:t>
            </a:r>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r>
              <a:rPr lang="az-Latn-AZ" dirty="0" smtClean="0">
                <a:solidFill>
                  <a:schemeClr val="bg1"/>
                </a:solidFill>
                <a:latin typeface="Times New Roman" pitchFamily="18" charset="0"/>
                <a:cs typeface="Times New Roman" pitchFamily="18" charset="0"/>
              </a:rPr>
              <a:t>artırır.</a:t>
            </a:r>
            <a:endParaRPr lang="en-US"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6111995" y="3196304"/>
            <a:ext cx="4953433" cy="2732425"/>
          </a:xfrm>
          <a:prstGeom prst="rect">
            <a:avLst/>
          </a:prstGeom>
        </p:spPr>
      </p:pic>
    </p:spTree>
    <p:extLst>
      <p:ext uri="{BB962C8B-B14F-4D97-AF65-F5344CB8AC3E}">
        <p14:creationId xmlns="" xmlns:p14="http://schemas.microsoft.com/office/powerpoint/2010/main" val="182091280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2756159750"/>
              </p:ext>
            </p:extLst>
          </p:nvPr>
        </p:nvGraphicFramePr>
        <p:xfrm>
          <a:off x="450166" y="956603"/>
          <a:ext cx="11141612" cy="5472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19242673"/>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3754102" y="1011356"/>
            <a:ext cx="3253740" cy="2531050"/>
          </a:xfrm>
          <a:custGeom>
            <a:avLst/>
            <a:gdLst>
              <a:gd name="connsiteX0" fmla="*/ 0 w 2070100"/>
              <a:gd name="connsiteY0" fmla="*/ 0 h 1903889"/>
              <a:gd name="connsiteX1" fmla="*/ 88106 w 2070100"/>
              <a:gd name="connsiteY1" fmla="*/ 1588 h 1903889"/>
              <a:gd name="connsiteX2" fmla="*/ 175419 w 2070100"/>
              <a:gd name="connsiteY2" fmla="*/ 7938 h 1903889"/>
              <a:gd name="connsiteX3" fmla="*/ 261938 w 2070100"/>
              <a:gd name="connsiteY3" fmla="*/ 15081 h 1903889"/>
              <a:gd name="connsiteX4" fmla="*/ 347663 w 2070100"/>
              <a:gd name="connsiteY4" fmla="*/ 27781 h 1903889"/>
              <a:gd name="connsiteX5" fmla="*/ 432594 w 2070100"/>
              <a:gd name="connsiteY5" fmla="*/ 42863 h 1903889"/>
              <a:gd name="connsiteX6" fmla="*/ 515144 w 2070100"/>
              <a:gd name="connsiteY6" fmla="*/ 62706 h 1903889"/>
              <a:gd name="connsiteX7" fmla="*/ 599281 w 2070100"/>
              <a:gd name="connsiteY7" fmla="*/ 84138 h 1903889"/>
              <a:gd name="connsiteX8" fmla="*/ 679450 w 2070100"/>
              <a:gd name="connsiteY8" fmla="*/ 109538 h 1903889"/>
              <a:gd name="connsiteX9" fmla="*/ 760413 w 2070100"/>
              <a:gd name="connsiteY9" fmla="*/ 137319 h 1903889"/>
              <a:gd name="connsiteX10" fmla="*/ 838200 w 2070100"/>
              <a:gd name="connsiteY10" fmla="*/ 167481 h 1903889"/>
              <a:gd name="connsiteX11" fmla="*/ 915988 w 2070100"/>
              <a:gd name="connsiteY11" fmla="*/ 202406 h 1903889"/>
              <a:gd name="connsiteX12" fmla="*/ 992188 w 2070100"/>
              <a:gd name="connsiteY12" fmla="*/ 238919 h 1903889"/>
              <a:gd name="connsiteX13" fmla="*/ 1066800 w 2070100"/>
              <a:gd name="connsiteY13" fmla="*/ 278606 h 1903889"/>
              <a:gd name="connsiteX14" fmla="*/ 1138238 w 2070100"/>
              <a:gd name="connsiteY14" fmla="*/ 321469 h 1903889"/>
              <a:gd name="connsiteX15" fmla="*/ 1210469 w 2070100"/>
              <a:gd name="connsiteY15" fmla="*/ 367506 h 1903889"/>
              <a:gd name="connsiteX16" fmla="*/ 1278731 w 2070100"/>
              <a:gd name="connsiteY16" fmla="*/ 415925 h 1903889"/>
              <a:gd name="connsiteX17" fmla="*/ 1346200 w 2070100"/>
              <a:gd name="connsiteY17" fmla="*/ 466725 h 1903889"/>
              <a:gd name="connsiteX18" fmla="*/ 1411288 w 2070100"/>
              <a:gd name="connsiteY18" fmla="*/ 519906 h 1903889"/>
              <a:gd name="connsiteX19" fmla="*/ 1473994 w 2070100"/>
              <a:gd name="connsiteY19" fmla="*/ 576263 h 1903889"/>
              <a:gd name="connsiteX20" fmla="*/ 1535113 w 2070100"/>
              <a:gd name="connsiteY20" fmla="*/ 634206 h 1903889"/>
              <a:gd name="connsiteX21" fmla="*/ 1593850 w 2070100"/>
              <a:gd name="connsiteY21" fmla="*/ 695325 h 1903889"/>
              <a:gd name="connsiteX22" fmla="*/ 1651000 w 2070100"/>
              <a:gd name="connsiteY22" fmla="*/ 757238 h 1903889"/>
              <a:gd name="connsiteX23" fmla="*/ 1704181 w 2070100"/>
              <a:gd name="connsiteY23" fmla="*/ 823119 h 1903889"/>
              <a:gd name="connsiteX24" fmla="*/ 1755775 w 2070100"/>
              <a:gd name="connsiteY24" fmla="*/ 889794 h 1903889"/>
              <a:gd name="connsiteX25" fmla="*/ 1804194 w 2070100"/>
              <a:gd name="connsiteY25" fmla="*/ 960438 h 1903889"/>
              <a:gd name="connsiteX26" fmla="*/ 1850231 w 2070100"/>
              <a:gd name="connsiteY26" fmla="*/ 1031875 h 1903889"/>
              <a:gd name="connsiteX27" fmla="*/ 1894681 w 2070100"/>
              <a:gd name="connsiteY27" fmla="*/ 1106488 h 1903889"/>
              <a:gd name="connsiteX28" fmla="*/ 1935956 w 2070100"/>
              <a:gd name="connsiteY28" fmla="*/ 1181100 h 1903889"/>
              <a:gd name="connsiteX29" fmla="*/ 1974056 w 2070100"/>
              <a:gd name="connsiteY29" fmla="*/ 1258888 h 1903889"/>
              <a:gd name="connsiteX30" fmla="*/ 2008981 w 2070100"/>
              <a:gd name="connsiteY30" fmla="*/ 1339850 h 1903889"/>
              <a:gd name="connsiteX31" fmla="*/ 2040731 w 2070100"/>
              <a:gd name="connsiteY31" fmla="*/ 1420019 h 1903889"/>
              <a:gd name="connsiteX32" fmla="*/ 2070100 w 2070100"/>
              <a:gd name="connsiteY32" fmla="*/ 1504157 h 1903889"/>
              <a:gd name="connsiteX33" fmla="*/ 839284 w 2070100"/>
              <a:gd name="connsiteY33" fmla="*/ 1903889 h 1903889"/>
              <a:gd name="connsiteX34" fmla="*/ 0 w 2070100"/>
              <a:gd name="connsiteY34" fmla="*/ 1293264 h 190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70100" h="1903889">
                <a:moveTo>
                  <a:pt x="0" y="0"/>
                </a:moveTo>
                <a:lnTo>
                  <a:pt x="88106" y="1588"/>
                </a:lnTo>
                <a:lnTo>
                  <a:pt x="175419" y="7938"/>
                </a:lnTo>
                <a:lnTo>
                  <a:pt x="261938" y="15081"/>
                </a:lnTo>
                <a:lnTo>
                  <a:pt x="347663" y="27781"/>
                </a:lnTo>
                <a:lnTo>
                  <a:pt x="432594" y="42863"/>
                </a:lnTo>
                <a:lnTo>
                  <a:pt x="515144" y="62706"/>
                </a:lnTo>
                <a:lnTo>
                  <a:pt x="599281" y="84138"/>
                </a:lnTo>
                <a:lnTo>
                  <a:pt x="679450" y="109538"/>
                </a:lnTo>
                <a:lnTo>
                  <a:pt x="760413" y="137319"/>
                </a:lnTo>
                <a:lnTo>
                  <a:pt x="838200" y="167481"/>
                </a:lnTo>
                <a:lnTo>
                  <a:pt x="915988" y="202406"/>
                </a:lnTo>
                <a:lnTo>
                  <a:pt x="992188" y="238919"/>
                </a:lnTo>
                <a:lnTo>
                  <a:pt x="1066800" y="278606"/>
                </a:lnTo>
                <a:lnTo>
                  <a:pt x="1138238" y="321469"/>
                </a:lnTo>
                <a:lnTo>
                  <a:pt x="1210469" y="367506"/>
                </a:lnTo>
                <a:lnTo>
                  <a:pt x="1278731" y="415925"/>
                </a:lnTo>
                <a:lnTo>
                  <a:pt x="1346200" y="466725"/>
                </a:lnTo>
                <a:lnTo>
                  <a:pt x="1411288" y="519906"/>
                </a:lnTo>
                <a:lnTo>
                  <a:pt x="1473994" y="576263"/>
                </a:lnTo>
                <a:lnTo>
                  <a:pt x="1535113" y="634206"/>
                </a:lnTo>
                <a:lnTo>
                  <a:pt x="1593850" y="695325"/>
                </a:lnTo>
                <a:lnTo>
                  <a:pt x="1651000" y="757238"/>
                </a:lnTo>
                <a:lnTo>
                  <a:pt x="1704181" y="823119"/>
                </a:lnTo>
                <a:lnTo>
                  <a:pt x="1755775" y="889794"/>
                </a:lnTo>
                <a:lnTo>
                  <a:pt x="1804194" y="960438"/>
                </a:lnTo>
                <a:lnTo>
                  <a:pt x="1850231" y="1031875"/>
                </a:lnTo>
                <a:lnTo>
                  <a:pt x="1894681" y="1106488"/>
                </a:lnTo>
                <a:lnTo>
                  <a:pt x="1935956" y="1181100"/>
                </a:lnTo>
                <a:lnTo>
                  <a:pt x="1974056" y="1258888"/>
                </a:lnTo>
                <a:lnTo>
                  <a:pt x="2008981" y="1339850"/>
                </a:lnTo>
                <a:lnTo>
                  <a:pt x="2040731" y="1420019"/>
                </a:lnTo>
                <a:lnTo>
                  <a:pt x="2070100" y="1504157"/>
                </a:lnTo>
                <a:lnTo>
                  <a:pt x="839284" y="1903889"/>
                </a:lnTo>
                <a:lnTo>
                  <a:pt x="0" y="1293264"/>
                </a:lnTo>
                <a:close/>
              </a:path>
            </a:pathLst>
          </a:custGeom>
          <a:solidFill>
            <a:srgbClr val="EC6E62"/>
          </a:solidFill>
          <a:ln>
            <a:noFill/>
          </a:ln>
        </p:spPr>
        <p:txBody>
          <a:bodyPr vert="horz" wrap="square" lIns="91440" tIns="45720" rIns="91440" bIns="45720" numCol="1" anchor="ctr" anchorCtr="0" compatLnSpc="1">
            <a:prstTxWarp prst="textNoShape">
              <a:avLst/>
            </a:prstTxWarp>
            <a:noAutofit/>
          </a:bodyPr>
          <a:lstStyle/>
          <a:p>
            <a:pPr lvl="0"/>
            <a:endParaRPr lang="en-US" sz="4000" b="1" i="1" dirty="0"/>
          </a:p>
        </p:txBody>
      </p:sp>
      <p:sp>
        <p:nvSpPr>
          <p:cNvPr id="5" name="Freeform 4"/>
          <p:cNvSpPr>
            <a:spLocks/>
          </p:cNvSpPr>
          <p:nvPr/>
        </p:nvSpPr>
        <p:spPr bwMode="auto">
          <a:xfrm>
            <a:off x="4594537" y="3033735"/>
            <a:ext cx="2598355" cy="3235304"/>
          </a:xfrm>
          <a:custGeom>
            <a:avLst/>
            <a:gdLst>
              <a:gd name="connsiteX0" fmla="*/ 1545974 w 1653130"/>
              <a:gd name="connsiteY0" fmla="*/ 0 h 2433638"/>
              <a:gd name="connsiteX1" fmla="*/ 1572168 w 1653130"/>
              <a:gd name="connsiteY1" fmla="*/ 85697 h 2433638"/>
              <a:gd name="connsiteX2" fmla="*/ 1593599 w 1653130"/>
              <a:gd name="connsiteY2" fmla="*/ 169014 h 2433638"/>
              <a:gd name="connsiteX3" fmla="*/ 1613443 w 1653130"/>
              <a:gd name="connsiteY3" fmla="*/ 254711 h 2433638"/>
              <a:gd name="connsiteX4" fmla="*/ 1626936 w 1653130"/>
              <a:gd name="connsiteY4" fmla="*/ 339614 h 2433638"/>
              <a:gd name="connsiteX5" fmla="*/ 1639636 w 1653130"/>
              <a:gd name="connsiteY5" fmla="*/ 425312 h 2433638"/>
              <a:gd name="connsiteX6" fmla="*/ 1646780 w 1653130"/>
              <a:gd name="connsiteY6" fmla="*/ 510215 h 2433638"/>
              <a:gd name="connsiteX7" fmla="*/ 1651543 w 1653130"/>
              <a:gd name="connsiteY7" fmla="*/ 595912 h 2433638"/>
              <a:gd name="connsiteX8" fmla="*/ 1653130 w 1653130"/>
              <a:gd name="connsiteY8" fmla="*/ 681609 h 2433638"/>
              <a:gd name="connsiteX9" fmla="*/ 1651543 w 1653130"/>
              <a:gd name="connsiteY9" fmla="*/ 766513 h 2433638"/>
              <a:gd name="connsiteX10" fmla="*/ 1645193 w 1653130"/>
              <a:gd name="connsiteY10" fmla="*/ 850623 h 2433638"/>
              <a:gd name="connsiteX11" fmla="*/ 1638049 w 1653130"/>
              <a:gd name="connsiteY11" fmla="*/ 933939 h 2433638"/>
              <a:gd name="connsiteX12" fmla="*/ 1625349 w 1653130"/>
              <a:gd name="connsiteY12" fmla="*/ 1018050 h 2433638"/>
              <a:gd name="connsiteX13" fmla="*/ 1610268 w 1653130"/>
              <a:gd name="connsiteY13" fmla="*/ 1101366 h 2433638"/>
              <a:gd name="connsiteX14" fmla="*/ 1592011 w 1653130"/>
              <a:gd name="connsiteY14" fmla="*/ 1183889 h 2433638"/>
              <a:gd name="connsiteX15" fmla="*/ 1570580 w 1653130"/>
              <a:gd name="connsiteY15" fmla="*/ 1264825 h 2433638"/>
              <a:gd name="connsiteX16" fmla="*/ 1545974 w 1653130"/>
              <a:gd name="connsiteY16" fmla="*/ 1345762 h 2433638"/>
              <a:gd name="connsiteX17" fmla="*/ 1518986 w 1653130"/>
              <a:gd name="connsiteY17" fmla="*/ 1424317 h 2433638"/>
              <a:gd name="connsiteX18" fmla="*/ 1488030 w 1653130"/>
              <a:gd name="connsiteY18" fmla="*/ 1503666 h 2433638"/>
              <a:gd name="connsiteX19" fmla="*/ 1454693 w 1653130"/>
              <a:gd name="connsiteY19" fmla="*/ 1579841 h 2433638"/>
              <a:gd name="connsiteX20" fmla="*/ 1418180 w 1653130"/>
              <a:gd name="connsiteY20" fmla="*/ 1656017 h 2433638"/>
              <a:gd name="connsiteX21" fmla="*/ 1378493 w 1653130"/>
              <a:gd name="connsiteY21" fmla="*/ 1730605 h 2433638"/>
              <a:gd name="connsiteX22" fmla="*/ 1335630 w 1653130"/>
              <a:gd name="connsiteY22" fmla="*/ 1804400 h 2433638"/>
              <a:gd name="connsiteX23" fmla="*/ 1290386 w 1653130"/>
              <a:gd name="connsiteY23" fmla="*/ 1875814 h 2433638"/>
              <a:gd name="connsiteX24" fmla="*/ 1242761 w 1653130"/>
              <a:gd name="connsiteY24" fmla="*/ 1945641 h 2433638"/>
              <a:gd name="connsiteX25" fmla="*/ 1191168 w 1653130"/>
              <a:gd name="connsiteY25" fmla="*/ 2013088 h 2433638"/>
              <a:gd name="connsiteX26" fmla="*/ 1137986 w 1653130"/>
              <a:gd name="connsiteY26" fmla="*/ 2079741 h 2433638"/>
              <a:gd name="connsiteX27" fmla="*/ 1080043 w 1653130"/>
              <a:gd name="connsiteY27" fmla="*/ 2144014 h 2433638"/>
              <a:gd name="connsiteX28" fmla="*/ 1020511 w 1653130"/>
              <a:gd name="connsiteY28" fmla="*/ 2205906 h 2433638"/>
              <a:gd name="connsiteX29" fmla="*/ 959393 w 1653130"/>
              <a:gd name="connsiteY29" fmla="*/ 2265418 h 2433638"/>
              <a:gd name="connsiteX30" fmla="*/ 894305 w 1653130"/>
              <a:gd name="connsiteY30" fmla="*/ 2323343 h 2433638"/>
              <a:gd name="connsiteX31" fmla="*/ 826836 w 1653130"/>
              <a:gd name="connsiteY31" fmla="*/ 2379681 h 2433638"/>
              <a:gd name="connsiteX32" fmla="*/ 756986 w 1653130"/>
              <a:gd name="connsiteY32" fmla="*/ 2433638 h 2433638"/>
              <a:gd name="connsiteX33" fmla="*/ 0 w 1653130"/>
              <a:gd name="connsiteY33" fmla="*/ 1393063 h 2433638"/>
              <a:gd name="connsiteX34" fmla="*/ 322797 w 1653130"/>
              <a:gd name="connsiteY34" fmla="*/ 398212 h 243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3130" h="2433638">
                <a:moveTo>
                  <a:pt x="1545974" y="0"/>
                </a:moveTo>
                <a:lnTo>
                  <a:pt x="1572168" y="85697"/>
                </a:lnTo>
                <a:lnTo>
                  <a:pt x="1593599" y="169014"/>
                </a:lnTo>
                <a:lnTo>
                  <a:pt x="1613443" y="254711"/>
                </a:lnTo>
                <a:lnTo>
                  <a:pt x="1626936" y="339614"/>
                </a:lnTo>
                <a:lnTo>
                  <a:pt x="1639636" y="425312"/>
                </a:lnTo>
                <a:lnTo>
                  <a:pt x="1646780" y="510215"/>
                </a:lnTo>
                <a:lnTo>
                  <a:pt x="1651543" y="595912"/>
                </a:lnTo>
                <a:lnTo>
                  <a:pt x="1653130" y="681609"/>
                </a:lnTo>
                <a:lnTo>
                  <a:pt x="1651543" y="766513"/>
                </a:lnTo>
                <a:lnTo>
                  <a:pt x="1645193" y="850623"/>
                </a:lnTo>
                <a:lnTo>
                  <a:pt x="1638049" y="933939"/>
                </a:lnTo>
                <a:lnTo>
                  <a:pt x="1625349" y="1018050"/>
                </a:lnTo>
                <a:lnTo>
                  <a:pt x="1610268" y="1101366"/>
                </a:lnTo>
                <a:lnTo>
                  <a:pt x="1592011" y="1183889"/>
                </a:lnTo>
                <a:lnTo>
                  <a:pt x="1570580" y="1264825"/>
                </a:lnTo>
                <a:lnTo>
                  <a:pt x="1545974" y="1345762"/>
                </a:lnTo>
                <a:lnTo>
                  <a:pt x="1518986" y="1424317"/>
                </a:lnTo>
                <a:lnTo>
                  <a:pt x="1488030" y="1503666"/>
                </a:lnTo>
                <a:lnTo>
                  <a:pt x="1454693" y="1579841"/>
                </a:lnTo>
                <a:lnTo>
                  <a:pt x="1418180" y="1656017"/>
                </a:lnTo>
                <a:lnTo>
                  <a:pt x="1378493" y="1730605"/>
                </a:lnTo>
                <a:lnTo>
                  <a:pt x="1335630" y="1804400"/>
                </a:lnTo>
                <a:lnTo>
                  <a:pt x="1290386" y="1875814"/>
                </a:lnTo>
                <a:lnTo>
                  <a:pt x="1242761" y="1945641"/>
                </a:lnTo>
                <a:lnTo>
                  <a:pt x="1191168" y="2013088"/>
                </a:lnTo>
                <a:lnTo>
                  <a:pt x="1137986" y="2079741"/>
                </a:lnTo>
                <a:lnTo>
                  <a:pt x="1080043" y="2144014"/>
                </a:lnTo>
                <a:lnTo>
                  <a:pt x="1020511" y="2205906"/>
                </a:lnTo>
                <a:lnTo>
                  <a:pt x="959393" y="2265418"/>
                </a:lnTo>
                <a:lnTo>
                  <a:pt x="894305" y="2323343"/>
                </a:lnTo>
                <a:lnTo>
                  <a:pt x="826836" y="2379681"/>
                </a:lnTo>
                <a:lnTo>
                  <a:pt x="756986" y="2433638"/>
                </a:lnTo>
                <a:lnTo>
                  <a:pt x="0" y="1393063"/>
                </a:lnTo>
                <a:lnTo>
                  <a:pt x="322797" y="398212"/>
                </a:lnTo>
                <a:close/>
              </a:path>
            </a:pathLst>
          </a:custGeom>
          <a:solidFill>
            <a:srgbClr val="F4CF3B"/>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Freeform 5"/>
          <p:cNvSpPr>
            <a:spLocks/>
          </p:cNvSpPr>
          <p:nvPr/>
        </p:nvSpPr>
        <p:spPr bwMode="auto">
          <a:xfrm>
            <a:off x="1759096" y="4930469"/>
            <a:ext cx="4022261" cy="1927531"/>
          </a:xfrm>
          <a:custGeom>
            <a:avLst/>
            <a:gdLst>
              <a:gd name="connsiteX0" fmla="*/ 751904 w 2559050"/>
              <a:gd name="connsiteY0" fmla="*/ 0 h 1449914"/>
              <a:gd name="connsiteX1" fmla="*/ 1808079 w 2559050"/>
              <a:gd name="connsiteY1" fmla="*/ 0 h 1449914"/>
              <a:gd name="connsiteX2" fmla="*/ 2559050 w 2559050"/>
              <a:gd name="connsiteY2" fmla="*/ 1033837 h 1449914"/>
              <a:gd name="connsiteX3" fmla="*/ 2486025 w 2559050"/>
              <a:gd name="connsiteY3" fmla="*/ 1084656 h 1449914"/>
              <a:gd name="connsiteX4" fmla="*/ 2413000 w 2559050"/>
              <a:gd name="connsiteY4" fmla="*/ 1131504 h 1449914"/>
              <a:gd name="connsiteX5" fmla="*/ 2338388 w 2559050"/>
              <a:gd name="connsiteY5" fmla="*/ 1175970 h 1449914"/>
              <a:gd name="connsiteX6" fmla="*/ 2262188 w 2559050"/>
              <a:gd name="connsiteY6" fmla="*/ 1217261 h 1449914"/>
              <a:gd name="connsiteX7" fmla="*/ 2184400 w 2559050"/>
              <a:gd name="connsiteY7" fmla="*/ 1253786 h 1449914"/>
              <a:gd name="connsiteX8" fmla="*/ 2105025 w 2559050"/>
              <a:gd name="connsiteY8" fmla="*/ 1287136 h 1449914"/>
              <a:gd name="connsiteX9" fmla="*/ 2025650 w 2559050"/>
              <a:gd name="connsiteY9" fmla="*/ 1318898 h 1449914"/>
              <a:gd name="connsiteX10" fmla="*/ 1944688 w 2559050"/>
              <a:gd name="connsiteY10" fmla="*/ 1346689 h 1449914"/>
              <a:gd name="connsiteX11" fmla="*/ 1862138 w 2559050"/>
              <a:gd name="connsiteY11" fmla="*/ 1371304 h 1449914"/>
              <a:gd name="connsiteX12" fmla="*/ 1781969 w 2559050"/>
              <a:gd name="connsiteY12" fmla="*/ 1391949 h 1449914"/>
              <a:gd name="connsiteX13" fmla="*/ 1697831 w 2559050"/>
              <a:gd name="connsiteY13" fmla="*/ 1409418 h 1449914"/>
              <a:gd name="connsiteX14" fmla="*/ 1615281 w 2559050"/>
              <a:gd name="connsiteY14" fmla="*/ 1424505 h 1449914"/>
              <a:gd name="connsiteX15" fmla="*/ 1531938 w 2559050"/>
              <a:gd name="connsiteY15" fmla="*/ 1434827 h 1449914"/>
              <a:gd name="connsiteX16" fmla="*/ 1447800 w 2559050"/>
              <a:gd name="connsiteY16" fmla="*/ 1444356 h 1449914"/>
              <a:gd name="connsiteX17" fmla="*/ 1364456 w 2559050"/>
              <a:gd name="connsiteY17" fmla="*/ 1448326 h 1449914"/>
              <a:gd name="connsiteX18" fmla="*/ 1280319 w 2559050"/>
              <a:gd name="connsiteY18" fmla="*/ 1449914 h 1449914"/>
              <a:gd name="connsiteX19" fmla="*/ 1194594 w 2559050"/>
              <a:gd name="connsiteY19" fmla="*/ 1448326 h 1449914"/>
              <a:gd name="connsiteX20" fmla="*/ 1111250 w 2559050"/>
              <a:gd name="connsiteY20" fmla="*/ 1444356 h 1449914"/>
              <a:gd name="connsiteX21" fmla="*/ 1027113 w 2559050"/>
              <a:gd name="connsiteY21" fmla="*/ 1434827 h 1449914"/>
              <a:gd name="connsiteX22" fmla="*/ 943769 w 2559050"/>
              <a:gd name="connsiteY22" fmla="*/ 1424505 h 1449914"/>
              <a:gd name="connsiteX23" fmla="*/ 861219 w 2559050"/>
              <a:gd name="connsiteY23" fmla="*/ 1409418 h 1449914"/>
              <a:gd name="connsiteX24" fmla="*/ 778669 w 2559050"/>
              <a:gd name="connsiteY24" fmla="*/ 1391949 h 1449914"/>
              <a:gd name="connsiteX25" fmla="*/ 696913 w 2559050"/>
              <a:gd name="connsiteY25" fmla="*/ 1371304 h 1449914"/>
              <a:gd name="connsiteX26" fmla="*/ 614363 w 2559050"/>
              <a:gd name="connsiteY26" fmla="*/ 1346689 h 1449914"/>
              <a:gd name="connsiteX27" fmla="*/ 534988 w 2559050"/>
              <a:gd name="connsiteY27" fmla="*/ 1318898 h 1449914"/>
              <a:gd name="connsiteX28" fmla="*/ 454025 w 2559050"/>
              <a:gd name="connsiteY28" fmla="*/ 1287136 h 1449914"/>
              <a:gd name="connsiteX29" fmla="*/ 376238 w 2559050"/>
              <a:gd name="connsiteY29" fmla="*/ 1253786 h 1449914"/>
              <a:gd name="connsiteX30" fmla="*/ 298450 w 2559050"/>
              <a:gd name="connsiteY30" fmla="*/ 1217261 h 1449914"/>
              <a:gd name="connsiteX31" fmla="*/ 222250 w 2559050"/>
              <a:gd name="connsiteY31" fmla="*/ 1175970 h 1449914"/>
              <a:gd name="connsiteX32" fmla="*/ 146050 w 2559050"/>
              <a:gd name="connsiteY32" fmla="*/ 1131504 h 1449914"/>
              <a:gd name="connsiteX33" fmla="*/ 73025 w 2559050"/>
              <a:gd name="connsiteY33" fmla="*/ 1084656 h 1449914"/>
              <a:gd name="connsiteX34" fmla="*/ 0 w 2559050"/>
              <a:gd name="connsiteY34" fmla="*/ 1033837 h 144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59050" h="1449914">
                <a:moveTo>
                  <a:pt x="751904" y="0"/>
                </a:moveTo>
                <a:lnTo>
                  <a:pt x="1808079" y="0"/>
                </a:lnTo>
                <a:lnTo>
                  <a:pt x="2559050" y="1033837"/>
                </a:lnTo>
                <a:lnTo>
                  <a:pt x="2486025" y="1084656"/>
                </a:lnTo>
                <a:lnTo>
                  <a:pt x="2413000" y="1131504"/>
                </a:lnTo>
                <a:lnTo>
                  <a:pt x="2338388" y="1175970"/>
                </a:lnTo>
                <a:lnTo>
                  <a:pt x="2262188" y="1217261"/>
                </a:lnTo>
                <a:lnTo>
                  <a:pt x="2184400" y="1253786"/>
                </a:lnTo>
                <a:lnTo>
                  <a:pt x="2105025" y="1287136"/>
                </a:lnTo>
                <a:lnTo>
                  <a:pt x="2025650" y="1318898"/>
                </a:lnTo>
                <a:lnTo>
                  <a:pt x="1944688" y="1346689"/>
                </a:lnTo>
                <a:lnTo>
                  <a:pt x="1862138" y="1371304"/>
                </a:lnTo>
                <a:lnTo>
                  <a:pt x="1781969" y="1391949"/>
                </a:lnTo>
                <a:lnTo>
                  <a:pt x="1697831" y="1409418"/>
                </a:lnTo>
                <a:lnTo>
                  <a:pt x="1615281" y="1424505"/>
                </a:lnTo>
                <a:lnTo>
                  <a:pt x="1531938" y="1434827"/>
                </a:lnTo>
                <a:lnTo>
                  <a:pt x="1447800" y="1444356"/>
                </a:lnTo>
                <a:lnTo>
                  <a:pt x="1364456" y="1448326"/>
                </a:lnTo>
                <a:lnTo>
                  <a:pt x="1280319" y="1449914"/>
                </a:lnTo>
                <a:lnTo>
                  <a:pt x="1194594" y="1448326"/>
                </a:lnTo>
                <a:lnTo>
                  <a:pt x="1111250" y="1444356"/>
                </a:lnTo>
                <a:lnTo>
                  <a:pt x="1027113" y="1434827"/>
                </a:lnTo>
                <a:lnTo>
                  <a:pt x="943769" y="1424505"/>
                </a:lnTo>
                <a:lnTo>
                  <a:pt x="861219" y="1409418"/>
                </a:lnTo>
                <a:lnTo>
                  <a:pt x="778669" y="1391949"/>
                </a:lnTo>
                <a:lnTo>
                  <a:pt x="696913" y="1371304"/>
                </a:lnTo>
                <a:lnTo>
                  <a:pt x="614363" y="1346689"/>
                </a:lnTo>
                <a:lnTo>
                  <a:pt x="534988" y="1318898"/>
                </a:lnTo>
                <a:lnTo>
                  <a:pt x="454025" y="1287136"/>
                </a:lnTo>
                <a:lnTo>
                  <a:pt x="376238" y="1253786"/>
                </a:lnTo>
                <a:lnTo>
                  <a:pt x="298450" y="1217261"/>
                </a:lnTo>
                <a:lnTo>
                  <a:pt x="222250" y="1175970"/>
                </a:lnTo>
                <a:lnTo>
                  <a:pt x="146050" y="1131504"/>
                </a:lnTo>
                <a:lnTo>
                  <a:pt x="73025" y="1084656"/>
                </a:lnTo>
                <a:lnTo>
                  <a:pt x="0" y="1033837"/>
                </a:lnTo>
                <a:close/>
              </a:path>
            </a:pathLst>
          </a:custGeom>
          <a:solidFill>
            <a:srgbClr val="5DC3AE"/>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Freeform 6"/>
          <p:cNvSpPr>
            <a:spLocks/>
          </p:cNvSpPr>
          <p:nvPr/>
        </p:nvSpPr>
        <p:spPr bwMode="auto">
          <a:xfrm>
            <a:off x="280172" y="3033735"/>
            <a:ext cx="2663963" cy="3235304"/>
          </a:xfrm>
          <a:custGeom>
            <a:avLst/>
            <a:gdLst>
              <a:gd name="connsiteX0" fmla="*/ 107156 w 1651997"/>
              <a:gd name="connsiteY0" fmla="*/ 0 h 2433638"/>
              <a:gd name="connsiteX1" fmla="*/ 1328176 w 1651997"/>
              <a:gd name="connsiteY1" fmla="*/ 397510 h 2433638"/>
              <a:gd name="connsiteX2" fmla="*/ 1651997 w 1651997"/>
              <a:gd name="connsiteY2" fmla="*/ 1395517 h 2433638"/>
              <a:gd name="connsiteX3" fmla="*/ 897732 w 1651997"/>
              <a:gd name="connsiteY3" fmla="*/ 2433638 h 2433638"/>
              <a:gd name="connsiteX4" fmla="*/ 827882 w 1651997"/>
              <a:gd name="connsiteY4" fmla="*/ 2379681 h 2433638"/>
              <a:gd name="connsiteX5" fmla="*/ 758825 w 1651997"/>
              <a:gd name="connsiteY5" fmla="*/ 2323343 h 2433638"/>
              <a:gd name="connsiteX6" fmla="*/ 695325 w 1651997"/>
              <a:gd name="connsiteY6" fmla="*/ 2265418 h 2433638"/>
              <a:gd name="connsiteX7" fmla="*/ 632619 w 1651997"/>
              <a:gd name="connsiteY7" fmla="*/ 2205906 h 2433638"/>
              <a:gd name="connsiteX8" fmla="*/ 573088 w 1651997"/>
              <a:gd name="connsiteY8" fmla="*/ 2144014 h 2433638"/>
              <a:gd name="connsiteX9" fmla="*/ 516732 w 1651997"/>
              <a:gd name="connsiteY9" fmla="*/ 2079741 h 2433638"/>
              <a:gd name="connsiteX10" fmla="*/ 461963 w 1651997"/>
              <a:gd name="connsiteY10" fmla="*/ 2013088 h 2433638"/>
              <a:gd name="connsiteX11" fmla="*/ 411956 w 1651997"/>
              <a:gd name="connsiteY11" fmla="*/ 1945641 h 2433638"/>
              <a:gd name="connsiteX12" fmla="*/ 362744 w 1651997"/>
              <a:gd name="connsiteY12" fmla="*/ 1875814 h 2433638"/>
              <a:gd name="connsiteX13" fmla="*/ 317500 w 1651997"/>
              <a:gd name="connsiteY13" fmla="*/ 1804400 h 2433638"/>
              <a:gd name="connsiteX14" fmla="*/ 274638 w 1651997"/>
              <a:gd name="connsiteY14" fmla="*/ 1730605 h 2433638"/>
              <a:gd name="connsiteX15" fmla="*/ 234950 w 1651997"/>
              <a:gd name="connsiteY15" fmla="*/ 1656017 h 2433638"/>
              <a:gd name="connsiteX16" fmla="*/ 198438 w 1651997"/>
              <a:gd name="connsiteY16" fmla="*/ 1579841 h 2433638"/>
              <a:gd name="connsiteX17" fmla="*/ 165100 w 1651997"/>
              <a:gd name="connsiteY17" fmla="*/ 1503666 h 2433638"/>
              <a:gd name="connsiteX18" fmla="*/ 134144 w 1651997"/>
              <a:gd name="connsiteY18" fmla="*/ 1424317 h 2433638"/>
              <a:gd name="connsiteX19" fmla="*/ 107156 w 1651997"/>
              <a:gd name="connsiteY19" fmla="*/ 1345762 h 2433638"/>
              <a:gd name="connsiteX20" fmla="*/ 82550 w 1651997"/>
              <a:gd name="connsiteY20" fmla="*/ 1264825 h 2433638"/>
              <a:gd name="connsiteX21" fmla="*/ 61119 w 1651997"/>
              <a:gd name="connsiteY21" fmla="*/ 1183889 h 2433638"/>
              <a:gd name="connsiteX22" fmla="*/ 42863 w 1651997"/>
              <a:gd name="connsiteY22" fmla="*/ 1101366 h 2433638"/>
              <a:gd name="connsiteX23" fmla="*/ 27781 w 1651997"/>
              <a:gd name="connsiteY23" fmla="*/ 1018050 h 2433638"/>
              <a:gd name="connsiteX24" fmla="*/ 16669 w 1651997"/>
              <a:gd name="connsiteY24" fmla="*/ 933939 h 2433638"/>
              <a:gd name="connsiteX25" fmla="*/ 7938 w 1651997"/>
              <a:gd name="connsiteY25" fmla="*/ 850623 h 2433638"/>
              <a:gd name="connsiteX26" fmla="*/ 1588 w 1651997"/>
              <a:gd name="connsiteY26" fmla="*/ 766513 h 2433638"/>
              <a:gd name="connsiteX27" fmla="*/ 0 w 1651997"/>
              <a:gd name="connsiteY27" fmla="*/ 681609 h 2433638"/>
              <a:gd name="connsiteX28" fmla="*/ 1588 w 1651997"/>
              <a:gd name="connsiteY28" fmla="*/ 595912 h 2433638"/>
              <a:gd name="connsiteX29" fmla="*/ 6350 w 1651997"/>
              <a:gd name="connsiteY29" fmla="*/ 510215 h 2433638"/>
              <a:gd name="connsiteX30" fmla="*/ 13494 w 1651997"/>
              <a:gd name="connsiteY30" fmla="*/ 425312 h 2433638"/>
              <a:gd name="connsiteX31" fmla="*/ 26194 w 1651997"/>
              <a:gd name="connsiteY31" fmla="*/ 339614 h 2433638"/>
              <a:gd name="connsiteX32" fmla="*/ 41275 w 1651997"/>
              <a:gd name="connsiteY32" fmla="*/ 254711 h 2433638"/>
              <a:gd name="connsiteX33" fmla="*/ 59531 w 1651997"/>
              <a:gd name="connsiteY33" fmla="*/ 169014 h 2433638"/>
              <a:gd name="connsiteX34" fmla="*/ 80963 w 1651997"/>
              <a:gd name="connsiteY34" fmla="*/ 85697 h 243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1997" h="2433638">
                <a:moveTo>
                  <a:pt x="107156" y="0"/>
                </a:moveTo>
                <a:lnTo>
                  <a:pt x="1328176" y="397510"/>
                </a:lnTo>
                <a:lnTo>
                  <a:pt x="1651997" y="1395517"/>
                </a:lnTo>
                <a:lnTo>
                  <a:pt x="897732" y="2433638"/>
                </a:lnTo>
                <a:lnTo>
                  <a:pt x="827882" y="2379681"/>
                </a:lnTo>
                <a:lnTo>
                  <a:pt x="758825" y="2323343"/>
                </a:lnTo>
                <a:lnTo>
                  <a:pt x="695325" y="2265418"/>
                </a:lnTo>
                <a:lnTo>
                  <a:pt x="632619" y="2205906"/>
                </a:lnTo>
                <a:lnTo>
                  <a:pt x="573088" y="2144014"/>
                </a:lnTo>
                <a:lnTo>
                  <a:pt x="516732" y="2079741"/>
                </a:lnTo>
                <a:lnTo>
                  <a:pt x="461963" y="2013088"/>
                </a:lnTo>
                <a:lnTo>
                  <a:pt x="411956" y="1945641"/>
                </a:lnTo>
                <a:lnTo>
                  <a:pt x="362744" y="1875814"/>
                </a:lnTo>
                <a:lnTo>
                  <a:pt x="317500" y="1804400"/>
                </a:lnTo>
                <a:lnTo>
                  <a:pt x="274638" y="1730605"/>
                </a:lnTo>
                <a:lnTo>
                  <a:pt x="234950" y="1656017"/>
                </a:lnTo>
                <a:lnTo>
                  <a:pt x="198438" y="1579841"/>
                </a:lnTo>
                <a:lnTo>
                  <a:pt x="165100" y="1503666"/>
                </a:lnTo>
                <a:lnTo>
                  <a:pt x="134144" y="1424317"/>
                </a:lnTo>
                <a:lnTo>
                  <a:pt x="107156" y="1345762"/>
                </a:lnTo>
                <a:lnTo>
                  <a:pt x="82550" y="1264825"/>
                </a:lnTo>
                <a:lnTo>
                  <a:pt x="61119" y="1183889"/>
                </a:lnTo>
                <a:lnTo>
                  <a:pt x="42863" y="1101366"/>
                </a:lnTo>
                <a:lnTo>
                  <a:pt x="27781" y="1018050"/>
                </a:lnTo>
                <a:lnTo>
                  <a:pt x="16669" y="933939"/>
                </a:lnTo>
                <a:lnTo>
                  <a:pt x="7938" y="850623"/>
                </a:lnTo>
                <a:lnTo>
                  <a:pt x="1588" y="766513"/>
                </a:lnTo>
                <a:lnTo>
                  <a:pt x="0" y="681609"/>
                </a:lnTo>
                <a:lnTo>
                  <a:pt x="1588" y="595912"/>
                </a:lnTo>
                <a:lnTo>
                  <a:pt x="6350" y="510215"/>
                </a:lnTo>
                <a:lnTo>
                  <a:pt x="13494" y="425312"/>
                </a:lnTo>
                <a:lnTo>
                  <a:pt x="26194" y="339614"/>
                </a:lnTo>
                <a:lnTo>
                  <a:pt x="41275" y="254711"/>
                </a:lnTo>
                <a:lnTo>
                  <a:pt x="59531" y="169014"/>
                </a:lnTo>
                <a:lnTo>
                  <a:pt x="80963" y="85697"/>
                </a:lnTo>
                <a:close/>
              </a:path>
            </a:pathLst>
          </a:custGeom>
          <a:solidFill>
            <a:srgbClr val="AAB5B7"/>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7"/>
          <p:cNvSpPr>
            <a:spLocks/>
          </p:cNvSpPr>
          <p:nvPr/>
        </p:nvSpPr>
        <p:spPr bwMode="auto">
          <a:xfrm>
            <a:off x="465222" y="1012124"/>
            <a:ext cx="3251246" cy="2530282"/>
          </a:xfrm>
          <a:custGeom>
            <a:avLst/>
            <a:gdLst>
              <a:gd name="connsiteX0" fmla="*/ 2068513 w 2068513"/>
              <a:gd name="connsiteY0" fmla="*/ 0 h 1903311"/>
              <a:gd name="connsiteX1" fmla="*/ 2068513 w 2068513"/>
              <a:gd name="connsiteY1" fmla="*/ 1291861 h 1903311"/>
              <a:gd name="connsiteX2" fmla="*/ 1228094 w 2068513"/>
              <a:gd name="connsiteY2" fmla="*/ 1903311 h 1903311"/>
              <a:gd name="connsiteX3" fmla="*/ 0 w 2068513"/>
              <a:gd name="connsiteY3" fmla="*/ 1504157 h 1903311"/>
              <a:gd name="connsiteX4" fmla="*/ 29369 w 2068513"/>
              <a:gd name="connsiteY4" fmla="*/ 1420019 h 1903311"/>
              <a:gd name="connsiteX5" fmla="*/ 61119 w 2068513"/>
              <a:gd name="connsiteY5" fmla="*/ 1339850 h 1903311"/>
              <a:gd name="connsiteX6" fmla="*/ 96044 w 2068513"/>
              <a:gd name="connsiteY6" fmla="*/ 1258888 h 1903311"/>
              <a:gd name="connsiteX7" fmla="*/ 132556 w 2068513"/>
              <a:gd name="connsiteY7" fmla="*/ 1181100 h 1903311"/>
              <a:gd name="connsiteX8" fmla="*/ 173831 w 2068513"/>
              <a:gd name="connsiteY8" fmla="*/ 1106488 h 1903311"/>
              <a:gd name="connsiteX9" fmla="*/ 218281 w 2068513"/>
              <a:gd name="connsiteY9" fmla="*/ 1031875 h 1903311"/>
              <a:gd name="connsiteX10" fmla="*/ 264319 w 2068513"/>
              <a:gd name="connsiteY10" fmla="*/ 960438 h 1903311"/>
              <a:gd name="connsiteX11" fmla="*/ 312738 w 2068513"/>
              <a:gd name="connsiteY11" fmla="*/ 889794 h 1903311"/>
              <a:gd name="connsiteX12" fmla="*/ 364331 w 2068513"/>
              <a:gd name="connsiteY12" fmla="*/ 823119 h 1903311"/>
              <a:gd name="connsiteX13" fmla="*/ 419100 w 2068513"/>
              <a:gd name="connsiteY13" fmla="*/ 757238 h 1903311"/>
              <a:gd name="connsiteX14" fmla="*/ 475457 w 2068513"/>
              <a:gd name="connsiteY14" fmla="*/ 695325 h 1903311"/>
              <a:gd name="connsiteX15" fmla="*/ 533400 w 2068513"/>
              <a:gd name="connsiteY15" fmla="*/ 634206 h 1903311"/>
              <a:gd name="connsiteX16" fmla="*/ 594519 w 2068513"/>
              <a:gd name="connsiteY16" fmla="*/ 576263 h 1903311"/>
              <a:gd name="connsiteX17" fmla="*/ 657225 w 2068513"/>
              <a:gd name="connsiteY17" fmla="*/ 519906 h 1903311"/>
              <a:gd name="connsiteX18" fmla="*/ 722313 w 2068513"/>
              <a:gd name="connsiteY18" fmla="*/ 466725 h 1903311"/>
              <a:gd name="connsiteX19" fmla="*/ 789782 w 2068513"/>
              <a:gd name="connsiteY19" fmla="*/ 415925 h 1903311"/>
              <a:gd name="connsiteX20" fmla="*/ 859632 w 2068513"/>
              <a:gd name="connsiteY20" fmla="*/ 367506 h 1903311"/>
              <a:gd name="connsiteX21" fmla="*/ 930275 w 2068513"/>
              <a:gd name="connsiteY21" fmla="*/ 321469 h 1903311"/>
              <a:gd name="connsiteX22" fmla="*/ 1003300 w 2068513"/>
              <a:gd name="connsiteY22" fmla="*/ 278606 h 1903311"/>
              <a:gd name="connsiteX23" fmla="*/ 1076325 w 2068513"/>
              <a:gd name="connsiteY23" fmla="*/ 238919 h 1903311"/>
              <a:gd name="connsiteX24" fmla="*/ 1152525 w 2068513"/>
              <a:gd name="connsiteY24" fmla="*/ 202406 h 1903311"/>
              <a:gd name="connsiteX25" fmla="*/ 1230313 w 2068513"/>
              <a:gd name="connsiteY25" fmla="*/ 167481 h 1903311"/>
              <a:gd name="connsiteX26" fmla="*/ 1309688 w 2068513"/>
              <a:gd name="connsiteY26" fmla="*/ 137319 h 1903311"/>
              <a:gd name="connsiteX27" fmla="*/ 1389063 w 2068513"/>
              <a:gd name="connsiteY27" fmla="*/ 109538 h 1903311"/>
              <a:gd name="connsiteX28" fmla="*/ 1470819 w 2068513"/>
              <a:gd name="connsiteY28" fmla="*/ 84138 h 1903311"/>
              <a:gd name="connsiteX29" fmla="*/ 1553369 w 2068513"/>
              <a:gd name="connsiteY29" fmla="*/ 62706 h 1903311"/>
              <a:gd name="connsiteX30" fmla="*/ 1637507 w 2068513"/>
              <a:gd name="connsiteY30" fmla="*/ 42863 h 1903311"/>
              <a:gd name="connsiteX31" fmla="*/ 1720851 w 2068513"/>
              <a:gd name="connsiteY31" fmla="*/ 27781 h 1903311"/>
              <a:gd name="connsiteX32" fmla="*/ 1808163 w 2068513"/>
              <a:gd name="connsiteY32" fmla="*/ 15081 h 1903311"/>
              <a:gd name="connsiteX33" fmla="*/ 1893094 w 2068513"/>
              <a:gd name="connsiteY33" fmla="*/ 7938 h 1903311"/>
              <a:gd name="connsiteX34" fmla="*/ 1981994 w 2068513"/>
              <a:gd name="connsiteY34" fmla="*/ 1588 h 19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68513" h="1903311">
                <a:moveTo>
                  <a:pt x="2068513" y="0"/>
                </a:moveTo>
                <a:lnTo>
                  <a:pt x="2068513" y="1291861"/>
                </a:lnTo>
                <a:lnTo>
                  <a:pt x="1228094" y="1903311"/>
                </a:lnTo>
                <a:lnTo>
                  <a:pt x="0" y="1504157"/>
                </a:lnTo>
                <a:lnTo>
                  <a:pt x="29369" y="1420019"/>
                </a:lnTo>
                <a:lnTo>
                  <a:pt x="61119" y="1339850"/>
                </a:lnTo>
                <a:lnTo>
                  <a:pt x="96044" y="1258888"/>
                </a:lnTo>
                <a:lnTo>
                  <a:pt x="132556" y="1181100"/>
                </a:lnTo>
                <a:lnTo>
                  <a:pt x="173831" y="1106488"/>
                </a:lnTo>
                <a:lnTo>
                  <a:pt x="218281" y="1031875"/>
                </a:lnTo>
                <a:lnTo>
                  <a:pt x="264319" y="960438"/>
                </a:lnTo>
                <a:lnTo>
                  <a:pt x="312738" y="889794"/>
                </a:lnTo>
                <a:lnTo>
                  <a:pt x="364331" y="823119"/>
                </a:lnTo>
                <a:lnTo>
                  <a:pt x="419100" y="757238"/>
                </a:lnTo>
                <a:lnTo>
                  <a:pt x="475457" y="695325"/>
                </a:lnTo>
                <a:lnTo>
                  <a:pt x="533400" y="634206"/>
                </a:lnTo>
                <a:lnTo>
                  <a:pt x="594519" y="576263"/>
                </a:lnTo>
                <a:lnTo>
                  <a:pt x="657225" y="519906"/>
                </a:lnTo>
                <a:lnTo>
                  <a:pt x="722313" y="466725"/>
                </a:lnTo>
                <a:lnTo>
                  <a:pt x="789782" y="415925"/>
                </a:lnTo>
                <a:lnTo>
                  <a:pt x="859632" y="367506"/>
                </a:lnTo>
                <a:lnTo>
                  <a:pt x="930275" y="321469"/>
                </a:lnTo>
                <a:lnTo>
                  <a:pt x="1003300" y="278606"/>
                </a:lnTo>
                <a:lnTo>
                  <a:pt x="1076325" y="238919"/>
                </a:lnTo>
                <a:lnTo>
                  <a:pt x="1152525" y="202406"/>
                </a:lnTo>
                <a:lnTo>
                  <a:pt x="1230313" y="167481"/>
                </a:lnTo>
                <a:lnTo>
                  <a:pt x="1309688" y="137319"/>
                </a:lnTo>
                <a:lnTo>
                  <a:pt x="1389063" y="109538"/>
                </a:lnTo>
                <a:lnTo>
                  <a:pt x="1470819" y="84138"/>
                </a:lnTo>
                <a:lnTo>
                  <a:pt x="1553369" y="62706"/>
                </a:lnTo>
                <a:lnTo>
                  <a:pt x="1637507" y="42863"/>
                </a:lnTo>
                <a:lnTo>
                  <a:pt x="1720851" y="27781"/>
                </a:lnTo>
                <a:lnTo>
                  <a:pt x="1808163" y="15081"/>
                </a:lnTo>
                <a:lnTo>
                  <a:pt x="1893094" y="7938"/>
                </a:lnTo>
                <a:lnTo>
                  <a:pt x="1981994" y="1588"/>
                </a:lnTo>
                <a:close/>
              </a:path>
            </a:pathLst>
          </a:custGeom>
          <a:solidFill>
            <a:srgbClr val="A47BB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Rectangle 8"/>
          <p:cNvSpPr/>
          <p:nvPr/>
        </p:nvSpPr>
        <p:spPr>
          <a:xfrm rot="1585556">
            <a:off x="4060049" y="1676716"/>
            <a:ext cx="2207656" cy="1200329"/>
          </a:xfrm>
          <a:prstGeom prst="rect">
            <a:avLst/>
          </a:prstGeom>
        </p:spPr>
        <p:txBody>
          <a:bodyPr wrap="none">
            <a:spAutoFit/>
          </a:bodyPr>
          <a:lstStyle/>
          <a:p>
            <a:pPr lvl="0"/>
            <a:r>
              <a:rPr lang="az-Latn-AZ" sz="3600" b="1" i="1" dirty="0">
                <a:solidFill>
                  <a:schemeClr val="bg1"/>
                </a:solidFill>
                <a:latin typeface="Times New Roman" pitchFamily="18" charset="0"/>
                <a:cs typeface="Times New Roman" pitchFamily="18" charset="0"/>
              </a:rPr>
              <a:t>Apelyativ </a:t>
            </a:r>
            <a:r>
              <a:rPr lang="en-US" sz="3600" b="1" i="1" dirty="0">
                <a:solidFill>
                  <a:schemeClr val="bg1"/>
                </a:solidFill>
                <a:latin typeface="Times New Roman" pitchFamily="18" charset="0"/>
                <a:cs typeface="Times New Roman" pitchFamily="18" charset="0"/>
              </a:rPr>
              <a:t> </a:t>
            </a:r>
            <a:endParaRPr lang="en-US" sz="3600" b="1" i="1" dirty="0" smtClean="0">
              <a:solidFill>
                <a:schemeClr val="bg1"/>
              </a:solidFill>
              <a:latin typeface="Times New Roman" pitchFamily="18" charset="0"/>
              <a:cs typeface="Times New Roman" pitchFamily="18" charset="0"/>
            </a:endParaRPr>
          </a:p>
          <a:p>
            <a:pPr lvl="0"/>
            <a:r>
              <a:rPr lang="az-Latn-AZ" sz="3600" b="1" i="1" dirty="0" smtClean="0">
                <a:solidFill>
                  <a:schemeClr val="bg1"/>
                </a:solidFill>
                <a:latin typeface="Times New Roman" pitchFamily="18" charset="0"/>
                <a:cs typeface="Times New Roman" pitchFamily="18" charset="0"/>
              </a:rPr>
              <a:t>funksiyası</a:t>
            </a:r>
            <a:endParaRPr lang="en-US" sz="3600" b="1" i="1" dirty="0">
              <a:solidFill>
                <a:schemeClr val="bg1"/>
              </a:solidFill>
              <a:latin typeface="Times New Roman" pitchFamily="18" charset="0"/>
              <a:cs typeface="Times New Roman" pitchFamily="18" charset="0"/>
            </a:endParaRPr>
          </a:p>
        </p:txBody>
      </p:sp>
      <p:sp>
        <p:nvSpPr>
          <p:cNvPr id="13" name="Rectangle 12"/>
          <p:cNvSpPr/>
          <p:nvPr/>
        </p:nvSpPr>
        <p:spPr>
          <a:xfrm>
            <a:off x="4808696" y="3789950"/>
            <a:ext cx="2648482" cy="1089529"/>
          </a:xfrm>
          <a:prstGeom prst="rect">
            <a:avLst/>
          </a:prstGeom>
        </p:spPr>
        <p:txBody>
          <a:bodyPr wrap="none">
            <a:spAutoFit/>
          </a:bodyPr>
          <a:lstStyle/>
          <a:p>
            <a:pPr lvl="0" algn="ctr" defTabSz="1066800">
              <a:lnSpc>
                <a:spcPct val="90000"/>
              </a:lnSpc>
              <a:spcBef>
                <a:spcPct val="0"/>
              </a:spcBef>
              <a:spcAft>
                <a:spcPct val="35000"/>
              </a:spcAft>
            </a:pPr>
            <a:r>
              <a:rPr lang="az-Latn-AZ" sz="3600" b="1" i="1" dirty="0" smtClean="0">
                <a:solidFill>
                  <a:schemeClr val="bg1"/>
                </a:solidFill>
              </a:rPr>
              <a:t>Delimitativ </a:t>
            </a:r>
            <a:r>
              <a:rPr lang="en-US" sz="3600" b="1" i="1" dirty="0" smtClean="0">
                <a:solidFill>
                  <a:schemeClr val="bg1"/>
                </a:solidFill>
              </a:rPr>
              <a:t/>
            </a:r>
            <a:br>
              <a:rPr lang="en-US" sz="3600" b="1" i="1" dirty="0" smtClean="0">
                <a:solidFill>
                  <a:schemeClr val="bg1"/>
                </a:solidFill>
              </a:rPr>
            </a:br>
            <a:r>
              <a:rPr lang="az-Latn-AZ" sz="3600" b="1" i="1" dirty="0" smtClean="0">
                <a:solidFill>
                  <a:schemeClr val="bg1"/>
                </a:solidFill>
              </a:rPr>
              <a:t>funksiyası</a:t>
            </a:r>
            <a:endParaRPr lang="en-US" sz="3600" b="1" i="1" dirty="0">
              <a:solidFill>
                <a:schemeClr val="bg1"/>
              </a:solidFill>
            </a:endParaRPr>
          </a:p>
        </p:txBody>
      </p:sp>
      <p:sp>
        <p:nvSpPr>
          <p:cNvPr id="17" name="Rectangle 16"/>
          <p:cNvSpPr/>
          <p:nvPr/>
        </p:nvSpPr>
        <p:spPr>
          <a:xfrm>
            <a:off x="2466317" y="5100170"/>
            <a:ext cx="2607818" cy="1421928"/>
          </a:xfrm>
          <a:prstGeom prst="rect">
            <a:avLst/>
          </a:prstGeom>
        </p:spPr>
        <p:txBody>
          <a:bodyPr wrap="square">
            <a:spAutoFit/>
          </a:bodyPr>
          <a:lstStyle/>
          <a:p>
            <a:pPr lvl="0" algn="ctr" defTabSz="1422400">
              <a:lnSpc>
                <a:spcPct val="90000"/>
              </a:lnSpc>
              <a:spcBef>
                <a:spcPct val="0"/>
              </a:spcBef>
              <a:spcAft>
                <a:spcPct val="35000"/>
              </a:spcAft>
            </a:pPr>
            <a:r>
              <a:rPr lang="az-Latn-AZ" sz="3200" b="1" i="1" dirty="0" smtClean="0">
                <a:solidFill>
                  <a:schemeClr val="bg1"/>
                </a:solidFill>
              </a:rPr>
              <a:t>Emosional-</a:t>
            </a:r>
            <a:r>
              <a:rPr lang="en-US" sz="3200" b="1" i="1" dirty="0" smtClean="0">
                <a:solidFill>
                  <a:schemeClr val="bg1"/>
                </a:solidFill>
              </a:rPr>
              <a:t/>
            </a:r>
            <a:br>
              <a:rPr lang="en-US" sz="3200" b="1" i="1" dirty="0" smtClean="0">
                <a:solidFill>
                  <a:schemeClr val="bg1"/>
                </a:solidFill>
              </a:rPr>
            </a:br>
            <a:r>
              <a:rPr lang="az-Latn-AZ" sz="3200" b="1" i="1" dirty="0" smtClean="0">
                <a:solidFill>
                  <a:schemeClr val="bg1"/>
                </a:solidFill>
              </a:rPr>
              <a:t>ekspressiv </a:t>
            </a:r>
            <a:r>
              <a:rPr lang="en-US" sz="3200" b="1" i="1" dirty="0" smtClean="0">
                <a:solidFill>
                  <a:schemeClr val="bg1"/>
                </a:solidFill>
              </a:rPr>
              <a:t/>
            </a:r>
            <a:br>
              <a:rPr lang="en-US" sz="3200" b="1" i="1" dirty="0" smtClean="0">
                <a:solidFill>
                  <a:schemeClr val="bg1"/>
                </a:solidFill>
              </a:rPr>
            </a:br>
            <a:r>
              <a:rPr lang="az-Latn-AZ" sz="3200" b="1" i="1" dirty="0" smtClean="0">
                <a:solidFill>
                  <a:schemeClr val="bg1"/>
                </a:solidFill>
              </a:rPr>
              <a:t>funksiyası</a:t>
            </a:r>
            <a:endParaRPr lang="en-US" sz="3200" b="1" i="1" dirty="0">
              <a:solidFill>
                <a:schemeClr val="bg1"/>
              </a:solidFill>
            </a:endParaRPr>
          </a:p>
        </p:txBody>
      </p:sp>
      <p:sp>
        <p:nvSpPr>
          <p:cNvPr id="18" name="Rectangle 17"/>
          <p:cNvSpPr/>
          <p:nvPr/>
        </p:nvSpPr>
        <p:spPr>
          <a:xfrm>
            <a:off x="641557" y="3816076"/>
            <a:ext cx="2337499" cy="1200329"/>
          </a:xfrm>
          <a:prstGeom prst="rect">
            <a:avLst/>
          </a:prstGeom>
        </p:spPr>
        <p:txBody>
          <a:bodyPr wrap="none">
            <a:spAutoFit/>
          </a:bodyPr>
          <a:lstStyle/>
          <a:p>
            <a:pPr lvl="0"/>
            <a:r>
              <a:rPr lang="az-Latn-AZ" sz="3600" b="1" i="1" dirty="0" smtClean="0">
                <a:solidFill>
                  <a:schemeClr val="bg1"/>
                </a:solidFill>
              </a:rPr>
              <a:t>Estetik  </a:t>
            </a:r>
            <a:r>
              <a:rPr lang="en-US" sz="3600" b="1" i="1" dirty="0" smtClean="0">
                <a:solidFill>
                  <a:schemeClr val="bg1"/>
                </a:solidFill>
              </a:rPr>
              <a:t/>
            </a:r>
            <a:br>
              <a:rPr lang="en-US" sz="3600" b="1" i="1" dirty="0" smtClean="0">
                <a:solidFill>
                  <a:schemeClr val="bg1"/>
                </a:solidFill>
              </a:rPr>
            </a:br>
            <a:r>
              <a:rPr lang="az-Latn-AZ" sz="3600" b="1" i="1" dirty="0" smtClean="0">
                <a:solidFill>
                  <a:schemeClr val="bg1"/>
                </a:solidFill>
              </a:rPr>
              <a:t>funksiyası</a:t>
            </a:r>
            <a:endParaRPr lang="en-US" sz="3600" b="1" i="1" dirty="0">
              <a:solidFill>
                <a:schemeClr val="bg1"/>
              </a:solidFill>
            </a:endParaRPr>
          </a:p>
        </p:txBody>
      </p:sp>
      <p:sp>
        <p:nvSpPr>
          <p:cNvPr id="19" name="Rectangle 18"/>
          <p:cNvSpPr/>
          <p:nvPr/>
        </p:nvSpPr>
        <p:spPr>
          <a:xfrm rot="20066233">
            <a:off x="884440" y="1617148"/>
            <a:ext cx="3005951" cy="1200329"/>
          </a:xfrm>
          <a:prstGeom prst="rect">
            <a:avLst/>
          </a:prstGeom>
        </p:spPr>
        <p:txBody>
          <a:bodyPr wrap="none">
            <a:spAutoFit/>
          </a:bodyPr>
          <a:lstStyle/>
          <a:p>
            <a:pPr lvl="0"/>
            <a:r>
              <a:rPr lang="az-Latn-AZ" sz="3600" b="1" i="1" dirty="0" smtClean="0">
                <a:solidFill>
                  <a:schemeClr val="bg1"/>
                </a:solidFill>
                <a:latin typeface="Times New Roman" pitchFamily="18" charset="0"/>
                <a:cs typeface="Times New Roman" pitchFamily="18" charset="0"/>
              </a:rPr>
              <a:t>Kommunikativ</a:t>
            </a:r>
            <a:endParaRPr lang="en-US" sz="3600" b="1" i="1" dirty="0" smtClean="0">
              <a:solidFill>
                <a:schemeClr val="bg1"/>
              </a:solidFill>
              <a:latin typeface="Times New Roman" pitchFamily="18" charset="0"/>
              <a:cs typeface="Times New Roman" pitchFamily="18" charset="0"/>
            </a:endParaRPr>
          </a:p>
          <a:p>
            <a:pPr lvl="0"/>
            <a:r>
              <a:rPr lang="az-Latn-AZ" sz="3600" b="1" i="1" dirty="0" smtClean="0">
                <a:solidFill>
                  <a:schemeClr val="bg1"/>
                </a:solidFill>
                <a:latin typeface="Times New Roman" pitchFamily="18" charset="0"/>
                <a:cs typeface="Times New Roman" pitchFamily="18" charset="0"/>
              </a:rPr>
              <a:t> funksiyası</a:t>
            </a:r>
            <a:endParaRPr lang="en-US" sz="3600" b="1" i="1" dirty="0">
              <a:solidFill>
                <a:schemeClr val="bg1"/>
              </a:solidFill>
              <a:latin typeface="Times New Roman" pitchFamily="18" charset="0"/>
              <a:cs typeface="Times New Roman" pitchFamily="18" charset="0"/>
            </a:endParaRPr>
          </a:p>
        </p:txBody>
      </p:sp>
      <p:sp>
        <p:nvSpPr>
          <p:cNvPr id="20" name="Rectangle 19"/>
          <p:cNvSpPr/>
          <p:nvPr/>
        </p:nvSpPr>
        <p:spPr>
          <a:xfrm>
            <a:off x="6931346" y="571297"/>
            <a:ext cx="5110694" cy="1569660"/>
          </a:xfrm>
          <a:prstGeom prst="rect">
            <a:avLst/>
          </a:prstGeom>
        </p:spPr>
        <p:txBody>
          <a:bodyPr wrap="none">
            <a:spAutoFit/>
          </a:bodyPr>
          <a:lstStyle/>
          <a:p>
            <a:pPr lvl="0" algn="ctr"/>
            <a:r>
              <a:rPr lang="az-Latn-AZ" sz="4800" b="1" i="1" dirty="0">
                <a:solidFill>
                  <a:schemeClr val="bg1"/>
                </a:solidFill>
                <a:latin typeface="Times New Roman" pitchFamily="18" charset="0"/>
                <a:cs typeface="Times New Roman" pitchFamily="18" charset="0"/>
              </a:rPr>
              <a:t>İntonasiyanın əsas </a:t>
            </a:r>
            <a:r>
              <a:rPr lang="en-US" sz="4800" b="1" i="1" dirty="0" smtClean="0">
                <a:solidFill>
                  <a:schemeClr val="bg1"/>
                </a:solidFill>
                <a:latin typeface="Times New Roman" pitchFamily="18" charset="0"/>
                <a:cs typeface="Times New Roman" pitchFamily="18" charset="0"/>
              </a:rPr>
              <a:t/>
            </a:r>
            <a:br>
              <a:rPr lang="en-US" sz="4800" b="1" i="1" dirty="0" smtClean="0">
                <a:solidFill>
                  <a:schemeClr val="bg1"/>
                </a:solidFill>
                <a:latin typeface="Times New Roman" pitchFamily="18" charset="0"/>
                <a:cs typeface="Times New Roman" pitchFamily="18" charset="0"/>
              </a:rPr>
            </a:br>
            <a:r>
              <a:rPr lang="az-Latn-AZ" sz="4800" b="1" i="1" dirty="0" smtClean="0">
                <a:solidFill>
                  <a:schemeClr val="bg1"/>
                </a:solidFill>
                <a:latin typeface="Times New Roman" pitchFamily="18" charset="0"/>
                <a:cs typeface="Times New Roman" pitchFamily="18" charset="0"/>
              </a:rPr>
              <a:t>funksiyaları </a:t>
            </a:r>
            <a:endParaRPr lang="en-US" sz="4800" b="1" i="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55591147"/>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ircle(in)">
                                      <p:cBhvr>
                                        <p:cTn id="31" dur="2000"/>
                                        <p:tgtEl>
                                          <p:spTgt spid="18"/>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ircle(in)">
                                      <p:cBhvr>
                                        <p:cTn id="34" dur="2000"/>
                                        <p:tgtEl>
                                          <p:spTgt spid="19"/>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ircle(in)">
                                      <p:cBhvr>
                                        <p:cTn id="3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3" grpId="0"/>
      <p:bldP spid="17" grpId="0"/>
      <p:bldP spid="18" grpId="0"/>
      <p:bldP spid="19"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609600" y="1600200"/>
            <a:ext cx="4876800" cy="2114552"/>
          </a:xfrm>
          <a:solidFill>
            <a:schemeClr val="accent4"/>
          </a:solidFill>
        </p:spPr>
        <p:txBody>
          <a:bodyPr/>
          <a:lstStyle/>
          <a:p>
            <a:pPr algn="just">
              <a:buNone/>
            </a:pPr>
            <a:r>
              <a:rPr lang="az-Latn-AZ"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İnsanın geyimi də onu əhatə edənlərə onun əhvalı, hissləri, nə demək istəməsi, ədası barədə məlumat verir.</a:t>
            </a:r>
            <a:endParaRPr lang="ru-RU" sz="2400" dirty="0" smtClean="0">
              <a:solidFill>
                <a:schemeClr val="bg1"/>
              </a:solidFill>
              <a:latin typeface="Times New Roman" pitchFamily="18" charset="0"/>
              <a:cs typeface="Times New Roman" pitchFamily="18" charset="0"/>
            </a:endParaRPr>
          </a:p>
          <a:p>
            <a:endParaRPr lang="az-Latn-AZ" dirty="0"/>
          </a:p>
        </p:txBody>
      </p:sp>
      <p:pic>
        <p:nvPicPr>
          <p:cNvPr id="6" name="Содержимое 5" descr="5bde095570410ea3.jpg"/>
          <p:cNvPicPr>
            <a:picLocks noGrp="1" noChangeAspect="1"/>
          </p:cNvPicPr>
          <p:nvPr>
            <p:ph sz="quarter" idx="2"/>
          </p:nvPr>
        </p:nvPicPr>
        <p:blipFill>
          <a:blip r:embed="rId2"/>
          <a:stretch>
            <a:fillRect/>
          </a:stretch>
        </p:blipFill>
        <p:spPr>
          <a:xfrm>
            <a:off x="5200106" y="3409406"/>
            <a:ext cx="4876800" cy="263840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609600" y="587830"/>
            <a:ext cx="8756469" cy="5886122"/>
          </a:xfrm>
        </p:spPr>
        <p:txBody>
          <a:bodyPr>
            <a:normAutofit/>
          </a:bodyPr>
          <a:lstStyle/>
          <a:p>
            <a:pPr algn="just">
              <a:buNone/>
            </a:pPr>
            <a:r>
              <a:rPr lang="az-Latn-AZ" sz="2400" dirty="0" smtClean="0">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İnsanlar onları əhatə edən adamlara öz münasibətlərini təkcə geyimləri, ədaları ilə deyil, </a:t>
            </a:r>
            <a:r>
              <a:rPr lang="az-Latn-AZ" sz="2400" b="1" i="1" dirty="0" smtClean="0">
                <a:solidFill>
                  <a:schemeClr val="bg1"/>
                </a:solidFill>
                <a:latin typeface="Times New Roman" pitchFamily="18" charset="0"/>
                <a:cs typeface="Times New Roman" pitchFamily="18" charset="0"/>
              </a:rPr>
              <a:t>məkan və zamanla bağlı amillərin köməyi ilə, </a:t>
            </a:r>
            <a:r>
              <a:rPr lang="az-Latn-AZ" sz="2400" dirty="0" smtClean="0">
                <a:solidFill>
                  <a:schemeClr val="bg1"/>
                </a:solidFill>
                <a:latin typeface="Times New Roman" pitchFamily="18" charset="0"/>
                <a:cs typeface="Times New Roman" pitchFamily="18" charset="0"/>
              </a:rPr>
              <a:t>həmin adamlarla ünsiyyət zamanı hansı distansiyanı, məsafəni tutmalarına əsasən də çatdıra bilirlər. Bu yolla bir növ qeyri-verbal şəkildə ətrafdakılara öz münasibət tərzlərini çatdırırlar. Bu baхımdan mütəхəssislər şəхsiyyətlərarası ünsiyyətdə zonaları fərqləndirirlər. </a:t>
            </a:r>
          </a:p>
          <a:p>
            <a:pPr algn="just">
              <a:buNone/>
            </a:pPr>
            <a:r>
              <a:rPr lang="az-Latn-AZ" sz="2400" dirty="0" smtClean="0">
                <a:solidFill>
                  <a:schemeClr val="bg1"/>
                </a:solidFill>
                <a:latin typeface="Times New Roman" pitchFamily="18" charset="0"/>
                <a:cs typeface="Times New Roman" pitchFamily="18" charset="0"/>
              </a:rPr>
              <a:t>	Şəxsi məkanın hüdudları subyektiv olaraq belə müəyyən olunur (psixoloji zonalar): • şəxsi zona (46 sm-dən 1,2 m-ə qədər) - dostluq münasibətləri olan tərəflərin ünsiyyət sahəsidir; • sosial zona (1,2 m-dən 3,6 m-ə qədər) - təlim ünsiyyəti üçün səmərəli sahədir; • kütləvi zona (3,6 m-dən daha çox) - ictimai yerlərdə bir-birini tanımayan adamlar arasında ünsiyyət üçün səmərəli sahədir.</a:t>
            </a:r>
          </a:p>
          <a:p>
            <a:pPr algn="just">
              <a:buNone/>
            </a:pPr>
            <a:r>
              <a:rPr lang="az-Latn-AZ" sz="2400" dirty="0" smtClean="0">
                <a:solidFill>
                  <a:schemeClr val="bg1"/>
                </a:solidFill>
                <a:latin typeface="Times New Roman" pitchFamily="18" charset="0"/>
                <a:cs typeface="Times New Roman" pitchFamily="18" charset="0"/>
              </a:rPr>
              <a:t>	</a:t>
            </a:r>
            <a:endParaRPr lang="az-Latn-AZ" sz="2400" dirty="0"/>
          </a:p>
        </p:txBody>
      </p:sp>
      <p:pic>
        <p:nvPicPr>
          <p:cNvPr id="4" name="Рисунок 3" descr="unnamed (1).jpg"/>
          <p:cNvPicPr>
            <a:picLocks noChangeAspect="1"/>
          </p:cNvPicPr>
          <p:nvPr/>
        </p:nvPicPr>
        <p:blipFill>
          <a:blip r:embed="rId2"/>
          <a:stretch>
            <a:fillRect/>
          </a:stretch>
        </p:blipFill>
        <p:spPr>
          <a:xfrm>
            <a:off x="2563023" y="5523566"/>
            <a:ext cx="6000792" cy="785794"/>
          </a:xfrm>
          <a:prstGeom prst="rect">
            <a:avLst/>
          </a:prstGeom>
        </p:spPr>
      </p:pic>
    </p:spTree>
  </p:cSld>
  <p:clrMapOvr>
    <a:masterClrMapping/>
  </p:clrMapOvr>
  <p:transition>
    <p:diamon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14356"/>
            <a:ext cx="9956800" cy="703282"/>
          </a:xfrm>
        </p:spPr>
        <p:txBody>
          <a:bodyPr>
            <a:normAutofit fontScale="90000"/>
          </a:bodyPr>
          <a:lstStyle/>
          <a:p>
            <a:r>
              <a:rPr lang="az-Latn-AZ" dirty="0" smtClean="0"/>
              <a:t>	</a:t>
            </a:r>
            <a:br>
              <a:rPr lang="az-Latn-AZ" dirty="0" smtClean="0"/>
            </a:br>
            <a:r>
              <a:rPr lang="az-Latn-AZ" dirty="0" smtClean="0"/>
              <a:t/>
            </a:r>
            <a:br>
              <a:rPr lang="az-Latn-AZ" dirty="0" smtClean="0"/>
            </a:br>
            <a:r>
              <a:rPr lang="az-Latn-AZ" dirty="0" smtClean="0"/>
              <a:t/>
            </a:r>
            <a:br>
              <a:rPr lang="az-Latn-AZ" dirty="0" smtClean="0"/>
            </a:br>
            <a:r>
              <a:rPr lang="az-Latn-AZ" dirty="0" smtClean="0"/>
              <a:t/>
            </a:r>
            <a:br>
              <a:rPr lang="az-Latn-AZ" dirty="0" smtClean="0"/>
            </a:br>
            <a:r>
              <a:rPr lang="az-Latn-AZ" dirty="0" smtClean="0"/>
              <a:t/>
            </a:r>
            <a:br>
              <a:rPr lang="az-Latn-AZ" dirty="0" smtClean="0"/>
            </a:br>
            <a:r>
              <a:rPr lang="az-Latn-AZ" dirty="0" smtClean="0"/>
              <a:t/>
            </a:r>
            <a:br>
              <a:rPr lang="az-Latn-AZ" dirty="0" smtClean="0"/>
            </a:br>
            <a:r>
              <a:rPr lang="ru-RU" dirty="0" smtClean="0"/>
              <a:t/>
            </a:r>
            <a:br>
              <a:rPr lang="ru-RU" dirty="0" smtClean="0"/>
            </a:br>
            <a:endParaRPr lang="az-Latn-AZ" dirty="0"/>
          </a:p>
        </p:txBody>
      </p:sp>
      <p:sp>
        <p:nvSpPr>
          <p:cNvPr id="3" name="Содержимое 2"/>
          <p:cNvSpPr>
            <a:spLocks noGrp="1"/>
          </p:cNvSpPr>
          <p:nvPr>
            <p:ph sz="quarter" idx="1"/>
          </p:nvPr>
        </p:nvSpPr>
        <p:spPr>
          <a:xfrm>
            <a:off x="609599" y="235131"/>
            <a:ext cx="8625841" cy="6238821"/>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a:buNone/>
            </a:pPr>
            <a:r>
              <a:rPr lang="az-Latn-AZ" sz="3200" b="1" i="1" u="sng" dirty="0" smtClean="0">
                <a:solidFill>
                  <a:schemeClr val="bg1"/>
                </a:solidFill>
                <a:latin typeface="Times New Roman" pitchFamily="18" charset="0"/>
                <a:cs typeface="Times New Roman" pitchFamily="18" charset="0"/>
              </a:rPr>
              <a:t>Verbal və qeyri-verbal ünsiyyət vasitələrindən istifadə edərək hazırlanan təlim</a:t>
            </a:r>
          </a:p>
          <a:p>
            <a:endParaRPr lang="az-Latn-AZ" sz="2400" dirty="0" smtClean="0">
              <a:solidFill>
                <a:schemeClr val="bg1"/>
              </a:solidFill>
              <a:latin typeface="Times New Roman" pitchFamily="18" charset="0"/>
              <a:cs typeface="Times New Roman" pitchFamily="18" charset="0"/>
            </a:endParaRPr>
          </a:p>
          <a:p>
            <a:endParaRPr lang="az-Latn-AZ" sz="2400" dirty="0" smtClean="0">
              <a:solidFill>
                <a:schemeClr val="bg1"/>
              </a:solidFill>
              <a:latin typeface="Times New Roman" pitchFamily="18" charset="0"/>
              <a:cs typeface="Times New Roman" pitchFamily="18" charset="0"/>
            </a:endParaRPr>
          </a:p>
          <a:p>
            <a:endParaRPr lang="az-Latn-AZ" sz="2400" dirty="0" smtClean="0">
              <a:solidFill>
                <a:schemeClr val="bg1"/>
              </a:solidFill>
              <a:latin typeface="Times New Roman" pitchFamily="18" charset="0"/>
              <a:cs typeface="Times New Roman" pitchFamily="18" charset="0"/>
            </a:endParaRPr>
          </a:p>
          <a:p>
            <a:pPr algn="just">
              <a:buNone/>
            </a:pPr>
            <a:r>
              <a:rPr lang="az-Latn-AZ" sz="2400" dirty="0" smtClean="0">
                <a:solidFill>
                  <a:schemeClr val="bg1"/>
                </a:solidFill>
                <a:latin typeface="Times New Roman" pitchFamily="18" charset="0"/>
                <a:cs typeface="Times New Roman" pitchFamily="18" charset="0"/>
              </a:rPr>
              <a:t>	Qədim Çin filosofu Konfutsi (551-479 b.e.ə.) davranış qaydalarının inkaredici formada ifadə edən ilk təfəkkür sahiblərindən biridir. Hamının yaxşı tanıdığı “özünə rəva görmədiyini başqalarına da rəva bilmə” ifadəsi məhz onun təlimindən götürülmüşdür. Konfutsinin təlimində ünsiyyətin səmərəli olması üçün riayət edilməli olan və bu gün də aktual olan norma və prinsiplər müəyyən olunmuşdur. Həmin qaydalardan təlim prosesində faydalı ola biləcək bir neçəsi aşağıda təqdim olunur:</a:t>
            </a:r>
            <a:endParaRPr lang="ru-RU" sz="2400" dirty="0" smtClean="0">
              <a:solidFill>
                <a:schemeClr val="bg1"/>
              </a:solidFill>
              <a:latin typeface="Times New Roman" pitchFamily="18" charset="0"/>
              <a:cs typeface="Times New Roman" pitchFamily="18" charset="0"/>
            </a:endParaRPr>
          </a:p>
          <a:p>
            <a:pPr>
              <a:buNone/>
            </a:pPr>
            <a:endParaRPr lang="ru-RU" sz="2400" dirty="0" smtClean="0">
              <a:solidFill>
                <a:schemeClr val="bg1"/>
              </a:solidFill>
              <a:latin typeface="Times New Roman" pitchFamily="18" charset="0"/>
              <a:cs typeface="Times New Roman" pitchFamily="18" charset="0"/>
            </a:endParaRPr>
          </a:p>
          <a:p>
            <a:pPr algn="ctr">
              <a:buNone/>
            </a:pPr>
            <a:endParaRPr lang="az-Latn-AZ" sz="2400" dirty="0">
              <a:solidFill>
                <a:schemeClr val="bg1"/>
              </a:solidFill>
              <a:latin typeface="Times New Roman" pitchFamily="18" charset="0"/>
              <a:cs typeface="Times New Roman" pitchFamily="18" charset="0"/>
            </a:endParaRPr>
          </a:p>
        </p:txBody>
      </p:sp>
      <p:pic>
        <p:nvPicPr>
          <p:cNvPr id="4" name="Рисунок 3" descr="1533297864_konfitsu.jpg"/>
          <p:cNvPicPr>
            <a:picLocks noChangeAspect="1"/>
          </p:cNvPicPr>
          <p:nvPr/>
        </p:nvPicPr>
        <p:blipFill>
          <a:blip r:embed="rId2"/>
          <a:stretch>
            <a:fillRect/>
          </a:stretch>
        </p:blipFill>
        <p:spPr>
          <a:xfrm>
            <a:off x="2923891" y="1533238"/>
            <a:ext cx="3721099" cy="10715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19987" y="352698"/>
            <a:ext cx="2828608" cy="679268"/>
          </a:xfrm>
          <a:solidFill>
            <a:schemeClr val="accent4"/>
          </a:solidFill>
        </p:spPr>
        <p:style>
          <a:lnRef idx="1">
            <a:schemeClr val="accent3"/>
          </a:lnRef>
          <a:fillRef idx="2">
            <a:schemeClr val="accent3"/>
          </a:fillRef>
          <a:effectRef idx="1">
            <a:schemeClr val="accent3"/>
          </a:effectRef>
          <a:fontRef idx="minor">
            <a:schemeClr val="dk1"/>
          </a:fontRef>
        </p:style>
        <p:txBody>
          <a:bodyPr/>
          <a:lstStyle/>
          <a:p>
            <a:pPr algn="ctr"/>
            <a:r>
              <a:rPr lang="az-Latn-AZ" sz="3200" dirty="0" smtClean="0">
                <a:latin typeface="Times New Roman" pitchFamily="18" charset="0"/>
                <a:cs typeface="Times New Roman" pitchFamily="18" charset="0"/>
              </a:rPr>
              <a:t>DİSKUSSİYA</a:t>
            </a:r>
            <a:endParaRPr lang="az-Latn-AZ" sz="3200" dirty="0">
              <a:latin typeface="Times New Roman" pitchFamily="18" charset="0"/>
              <a:cs typeface="Times New Roman" pitchFamily="18" charset="0"/>
            </a:endParaRPr>
          </a:p>
        </p:txBody>
      </p:sp>
      <p:pic>
        <p:nvPicPr>
          <p:cNvPr id="7" name="Содержимое 6" descr="images (2).png"/>
          <p:cNvPicPr>
            <a:picLocks noGrp="1" noChangeAspect="1"/>
          </p:cNvPicPr>
          <p:nvPr>
            <p:ph sz="quarter" idx="1"/>
          </p:nvPr>
        </p:nvPicPr>
        <p:blipFill>
          <a:blip r:embed="rId2"/>
          <a:stretch>
            <a:fillRect/>
          </a:stretch>
        </p:blipFill>
        <p:spPr>
          <a:xfrm>
            <a:off x="524651" y="1173201"/>
            <a:ext cx="1196493" cy="681723"/>
          </a:xfrm>
        </p:spPr>
      </p:pic>
      <p:sp>
        <p:nvSpPr>
          <p:cNvPr id="6" name="Содержимое 5"/>
          <p:cNvSpPr>
            <a:spLocks noGrp="1"/>
          </p:cNvSpPr>
          <p:nvPr>
            <p:ph sz="quarter" idx="2"/>
          </p:nvPr>
        </p:nvSpPr>
        <p:spPr>
          <a:xfrm>
            <a:off x="1672046" y="1123406"/>
            <a:ext cx="7498080" cy="5048794"/>
          </a:xfrm>
        </p:spPr>
        <p:txBody>
          <a:bodyPr>
            <a:noAutofit/>
          </a:bodyPr>
          <a:lstStyle/>
          <a:p>
            <a:pPr>
              <a:buNone/>
            </a:pPr>
            <a:r>
              <a:rPr lang="az-Latn-AZ" sz="2400" i="1" dirty="0" smtClean="0">
                <a:solidFill>
                  <a:schemeClr val="bg1"/>
                </a:solidFill>
                <a:latin typeface="Times New Roman" pitchFamily="18" charset="0"/>
                <a:cs typeface="Times New Roman" pitchFamily="18" charset="0"/>
              </a:rPr>
              <a:t>Konfutsinin bu fikirlərini müzakirə edək:</a:t>
            </a:r>
          </a:p>
          <a:p>
            <a:pPr algn="just"/>
            <a:r>
              <a:rPr lang="az-Latn-AZ" sz="2400" dirty="0" smtClean="0">
                <a:solidFill>
                  <a:schemeClr val="bg1"/>
                </a:solidFill>
                <a:latin typeface="Times New Roman" pitchFamily="18" charset="0"/>
                <a:cs typeface="Times New Roman" pitchFamily="18" charset="0"/>
              </a:rPr>
              <a:t>• Əgər bir insanı işi görməyə məcbur etsək və digərini gücü çatan işi seçməyi təklif etsək, onda onlardan hansında qəzəb və kin yaranacaq?</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 •Öyrətmədiyiniz şəxsi cəzalandırmaq qəddarlıqdır. </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 Əvvəlcədən xəbərdarlıq etmədən işin icrasını tələb etmək zülmkarlıqdır; </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 İşin icrası üçün göstərişin gecikdirilməsi və bununla belə icra müddətinə riayət olunması tələbi ziyan vurmaqdır; </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 Adət və ənənələri bilmədən bərqərar ola bilməzsən; </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 Özünü dəyişdirə bilmədiyin halda başqalarını necə dəyişə bilərsən?</a:t>
            </a:r>
            <a:endParaRPr lang="az-Latn-AZ"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913017" y="1959428"/>
            <a:ext cx="6283235" cy="1921062"/>
          </a:xfrm>
          <a:solidFill>
            <a:schemeClr val="accent4"/>
          </a:solidFill>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ctr"/>
            <a:endParaRPr lang="az-Latn-AZ" dirty="0" smtClean="0"/>
          </a:p>
          <a:p>
            <a:pPr algn="ctr"/>
            <a:r>
              <a:rPr lang="tr-TR" dirty="0" smtClean="0"/>
              <a:t>Dilin imkanları məhdud olanda təfəkkürə də çəpər çəkir. </a:t>
            </a:r>
            <a:r>
              <a:rPr lang="tr-TR" i="1" dirty="0" smtClean="0"/>
              <a:t>(Əbu Turxan)</a:t>
            </a:r>
            <a:endParaRPr lang="az-Latn-AZ" i="1" dirty="0" smtClean="0"/>
          </a:p>
          <a:p>
            <a:pPr algn="ctr"/>
            <a:endParaRPr lang="az-Latn-AZ" i="1" dirty="0" smtClean="0"/>
          </a:p>
          <a:p>
            <a:pPr algn="ctr">
              <a:buNone/>
            </a:pPr>
            <a:r>
              <a:rPr lang="az-Latn-AZ" i="1" dirty="0" smtClean="0"/>
              <a:t>SON</a:t>
            </a:r>
            <a:endParaRPr lang="az-Latn-AZ"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609600" y="431074"/>
            <a:ext cx="8978537" cy="6042878"/>
          </a:xfrm>
        </p:spPr>
        <p:txBody>
          <a:bodyPr>
            <a:normAutofit lnSpcReduction="10000"/>
          </a:bodyPr>
          <a:lstStyle/>
          <a:p>
            <a:pPr algn="just"/>
            <a:r>
              <a:rPr lang="az-Latn-AZ" dirty="0" smtClean="0"/>
              <a:t>	</a:t>
            </a:r>
            <a:r>
              <a:rPr lang="az-Latn-AZ" sz="2400" b="1" dirty="0" smtClean="0">
                <a:solidFill>
                  <a:schemeClr val="bg1"/>
                </a:solidFill>
                <a:latin typeface="Times New Roman" pitchFamily="18" charset="0"/>
                <a:cs typeface="Times New Roman" pitchFamily="18" charset="0"/>
              </a:rPr>
              <a:t>Seminar dərsi üçün tapşırıqlar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1.Qeyri-verbal ünsiyyət vasitələri nədir?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2.Qeyri-verbal ünsiyyət vasitələrinə nələri daхil edirlər?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3.Ünsiyyətdə qeyri-verbal kommunikasiyanın yeri nədən ibarətdir?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4.Mimika və pantomimika haqqında danışın.</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5.Jestlər nədir və və onlar qeyri-verbal ünsiyyətdə nə kimi rol oynayır?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6.Paralinqvistik və ekstralinqvistik işarələr sistemi nədir? Ünsiyyət zamanı onlardan necə istifadə edilir?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7.Şəхsiyyətlərarası ünsiyyətdə hansı zonalar özünü göstərir?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8. Siyasətçilərin bədən dilindən istifadə edərək söylədikləri nitqlərdən birinə təqdimat hazırlayın.</a:t>
            </a:r>
            <a:endParaRPr lang="ru-RU" sz="2400" dirty="0" smtClean="0">
              <a:solidFill>
                <a:schemeClr val="bg1"/>
              </a:solidFill>
              <a:latin typeface="Times New Roman" pitchFamily="18" charset="0"/>
              <a:cs typeface="Times New Roman" pitchFamily="18" charset="0"/>
            </a:endParaRPr>
          </a:p>
          <a:p>
            <a:pPr algn="just">
              <a:buNone/>
            </a:pPr>
            <a:r>
              <a:rPr lang="az-Latn-AZ" sz="2400" dirty="0" smtClean="0">
                <a:solidFill>
                  <a:schemeClr val="bg1"/>
                </a:solidFill>
                <a:latin typeface="Times New Roman" pitchFamily="18" charset="0"/>
                <a:cs typeface="Times New Roman" pitchFamily="18" charset="0"/>
              </a:rPr>
              <a:t/>
            </a:r>
            <a:br>
              <a:rPr lang="az-Latn-AZ" sz="2400" dirty="0" smtClean="0">
                <a:solidFill>
                  <a:schemeClr val="bg1"/>
                </a:solidFill>
                <a:latin typeface="Times New Roman" pitchFamily="18" charset="0"/>
                <a:cs typeface="Times New Roman" pitchFamily="18" charset="0"/>
              </a:rPr>
            </a:br>
            <a:endParaRPr lang="ru-RU" sz="2400" dirty="0" smtClean="0">
              <a:solidFill>
                <a:schemeClr val="bg1"/>
              </a:solidFill>
              <a:latin typeface="Times New Roman" pitchFamily="18" charset="0"/>
              <a:cs typeface="Times New Roman" pitchFamily="18" charset="0"/>
            </a:endParaRPr>
          </a:p>
          <a:p>
            <a:endParaRPr lang="az-Latn-AZ" dirty="0"/>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9956800" cy="2940048"/>
          </a:xfrm>
        </p:spPr>
        <p:txBody>
          <a:bodyPr>
            <a:normAutofit/>
          </a:bodyPr>
          <a:lstStyle/>
          <a:p>
            <a:pPr algn="ctr"/>
            <a:r>
              <a:rPr lang="az-Latn-AZ" dirty="0" smtClean="0">
                <a:solidFill>
                  <a:srgbClr val="FF0000"/>
                </a:solidFill>
                <a:latin typeface="Times New Roman" pitchFamily="18" charset="0"/>
                <a:cs typeface="Times New Roman" pitchFamily="18" charset="0"/>
              </a:rPr>
              <a:t/>
            </a:r>
            <a:br>
              <a:rPr lang="az-Latn-AZ" dirty="0" smtClean="0">
                <a:solidFill>
                  <a:srgbClr val="FF0000"/>
                </a:solidFill>
                <a:latin typeface="Times New Roman" pitchFamily="18" charset="0"/>
                <a:cs typeface="Times New Roman" pitchFamily="18" charset="0"/>
              </a:rPr>
            </a:br>
            <a:endParaRPr lang="az-Latn-AZ" dirty="0"/>
          </a:p>
        </p:txBody>
      </p:sp>
      <p:sp>
        <p:nvSpPr>
          <p:cNvPr id="5" name="Содержимое 4"/>
          <p:cNvSpPr>
            <a:spLocks noGrp="1"/>
          </p:cNvSpPr>
          <p:nvPr>
            <p:ph sz="quarter" idx="1"/>
          </p:nvPr>
        </p:nvSpPr>
        <p:spPr>
          <a:xfrm>
            <a:off x="609600" y="4000504"/>
            <a:ext cx="8534421" cy="1714512"/>
          </a:xfrm>
        </p:spPr>
        <p:txBody>
          <a:bodyPr>
            <a:normAutofit fontScale="92500" lnSpcReduction="20000"/>
          </a:bodyPr>
          <a:lstStyle/>
          <a:p>
            <a:pPr>
              <a:buNone/>
            </a:pPr>
            <a:r>
              <a:rPr lang="en-US" i="1" dirty="0" smtClean="0">
                <a:latin typeface="Times New Roman" pitchFamily="18" charset="0"/>
                <a:cs typeface="Times New Roman" pitchFamily="18" charset="0"/>
              </a:rPr>
              <a:t>	</a:t>
            </a:r>
            <a:r>
              <a:rPr lang="az-Latn-AZ" sz="2400" i="1" dirty="0" smtClean="0">
                <a:solidFill>
                  <a:schemeClr val="bg1"/>
                </a:solidFill>
                <a:latin typeface="Times New Roman" pitchFamily="18" charset="0"/>
                <a:cs typeface="Times New Roman" pitchFamily="18" charset="0"/>
              </a:rPr>
              <a:t>Ədəb sayılsa da, məclisdə susmaq,</a:t>
            </a:r>
            <a:br>
              <a:rPr lang="az-Latn-AZ" sz="2400" i="1" dirty="0" smtClean="0">
                <a:solidFill>
                  <a:schemeClr val="bg1"/>
                </a:solidFill>
                <a:latin typeface="Times New Roman" pitchFamily="18" charset="0"/>
                <a:cs typeface="Times New Roman" pitchFamily="18" charset="0"/>
              </a:rPr>
            </a:br>
            <a:r>
              <a:rPr lang="az-Latn-AZ" sz="2400" i="1" dirty="0" smtClean="0">
                <a:solidFill>
                  <a:schemeClr val="bg1"/>
                </a:solidFill>
                <a:latin typeface="Times New Roman" pitchFamily="18" charset="0"/>
                <a:cs typeface="Times New Roman" pitchFamily="18" charset="0"/>
              </a:rPr>
              <a:t>Məsləhət zamanı danışmaq gərək.</a:t>
            </a:r>
            <a:br>
              <a:rPr lang="az-Latn-AZ" sz="2400" i="1" dirty="0" smtClean="0">
                <a:solidFill>
                  <a:schemeClr val="bg1"/>
                </a:solidFill>
                <a:latin typeface="Times New Roman" pitchFamily="18" charset="0"/>
                <a:cs typeface="Times New Roman" pitchFamily="18" charset="0"/>
              </a:rPr>
            </a:br>
            <a:r>
              <a:rPr lang="az-Latn-AZ" sz="2400" i="1" dirty="0" smtClean="0">
                <a:solidFill>
                  <a:schemeClr val="bg1"/>
                </a:solidFill>
                <a:latin typeface="Times New Roman" pitchFamily="18" charset="0"/>
                <a:cs typeface="Times New Roman" pitchFamily="18" charset="0"/>
              </a:rPr>
              <a:t>İki şey ağıla nöqsan sayılır,</a:t>
            </a:r>
            <a:br>
              <a:rPr lang="az-Latn-AZ" sz="2400" i="1" dirty="0" smtClean="0">
                <a:solidFill>
                  <a:schemeClr val="bg1"/>
                </a:solidFill>
                <a:latin typeface="Times New Roman" pitchFamily="18" charset="0"/>
                <a:cs typeface="Times New Roman" pitchFamily="18" charset="0"/>
              </a:rPr>
            </a:br>
            <a:r>
              <a:rPr lang="az-Latn-AZ" sz="2400" i="1" dirty="0" smtClean="0">
                <a:solidFill>
                  <a:schemeClr val="bg1"/>
                </a:solidFill>
                <a:latin typeface="Times New Roman" pitchFamily="18" charset="0"/>
                <a:cs typeface="Times New Roman" pitchFamily="18" charset="0"/>
              </a:rPr>
              <a:t>Yersiz susmaq ilə yersiz söz demək. </a:t>
            </a:r>
            <a:endParaRPr lang="ru-RU" sz="2400" dirty="0" smtClean="0">
              <a:solidFill>
                <a:schemeClr val="bg1"/>
              </a:solidFill>
              <a:latin typeface="Times New Roman" pitchFamily="18" charset="0"/>
              <a:cs typeface="Times New Roman" pitchFamily="18" charset="0"/>
            </a:endParaRPr>
          </a:p>
          <a:p>
            <a:pPr>
              <a:buNone/>
            </a:pPr>
            <a:r>
              <a:rPr lang="en-US" sz="2400" i="1" dirty="0" smtClean="0">
                <a:solidFill>
                  <a:schemeClr val="bg1"/>
                </a:solidFill>
                <a:latin typeface="Times New Roman" pitchFamily="18" charset="0"/>
                <a:cs typeface="Times New Roman" pitchFamily="18" charset="0"/>
              </a:rPr>
              <a:t>				</a:t>
            </a:r>
            <a:r>
              <a:rPr lang="az-Latn-AZ" sz="2400" i="1" dirty="0" smtClean="0">
                <a:solidFill>
                  <a:schemeClr val="bg1"/>
                </a:solidFill>
                <a:latin typeface="Times New Roman" pitchFamily="18" charset="0"/>
                <a:cs typeface="Times New Roman" pitchFamily="18" charset="0"/>
              </a:rPr>
              <a:t>			(Sədi Şirazi)</a:t>
            </a:r>
            <a:endParaRPr lang="az-Latn-AZ" sz="2400" dirty="0">
              <a:solidFill>
                <a:schemeClr val="bg1"/>
              </a:solidFill>
              <a:latin typeface="Times New Roman" pitchFamily="18" charset="0"/>
              <a:cs typeface="Times New Roman" pitchFamily="18" charset="0"/>
            </a:endParaRPr>
          </a:p>
        </p:txBody>
      </p:sp>
      <p:pic>
        <p:nvPicPr>
          <p:cNvPr id="6" name="Рисунок 5" descr="words-for-talkative-pleonasm-5805-1c3ac3ea69840a819c36615033a5a661@1x.jpg"/>
          <p:cNvPicPr>
            <a:picLocks noChangeAspect="1"/>
          </p:cNvPicPr>
          <p:nvPr/>
        </p:nvPicPr>
        <p:blipFill>
          <a:blip r:embed="rId2"/>
          <a:stretch>
            <a:fillRect/>
          </a:stretch>
        </p:blipFill>
        <p:spPr>
          <a:xfrm>
            <a:off x="5002533" y="313508"/>
            <a:ext cx="5010136" cy="3505200"/>
          </a:xfrm>
          <a:prstGeom prst="rect">
            <a:avLst/>
          </a:prstGeom>
          <a:ln>
            <a:noFill/>
          </a:ln>
          <a:effectLst>
            <a:softEdge rad="112500"/>
          </a:effectLst>
        </p:spPr>
      </p:pic>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345474" y="3200400"/>
            <a:ext cx="9000309" cy="2873830"/>
          </a:xfrm>
        </p:spPr>
        <p:txBody>
          <a:bodyPr>
            <a:normAutofit fontScale="25000" lnSpcReduction="20000"/>
          </a:bodyPr>
          <a:lstStyle/>
          <a:p>
            <a:pPr algn="just">
              <a:lnSpc>
                <a:spcPct val="120000"/>
              </a:lnSpc>
              <a:buNone/>
            </a:pPr>
            <a:r>
              <a:rPr lang="en-US" sz="3400" dirty="0" smtClean="0">
                <a:latin typeface="Times New Roman" pitchFamily="18" charset="0"/>
                <a:cs typeface="Times New Roman" pitchFamily="18" charset="0"/>
              </a:rPr>
              <a:t>	</a:t>
            </a:r>
            <a:endParaRPr lang="ru-RU" sz="9600" dirty="0" smtClean="0">
              <a:solidFill>
                <a:schemeClr val="bg1"/>
              </a:solidFill>
              <a:latin typeface="Times New Roman" pitchFamily="18" charset="0"/>
              <a:cs typeface="Times New Roman" pitchFamily="18" charset="0"/>
            </a:endParaRPr>
          </a:p>
          <a:p>
            <a:pPr algn="just">
              <a:lnSpc>
                <a:spcPct val="120000"/>
              </a:lnSpc>
              <a:buNone/>
            </a:pPr>
            <a:r>
              <a:rPr lang="en-US" sz="9600" dirty="0" smtClean="0">
                <a:solidFill>
                  <a:schemeClr val="bg1"/>
                </a:solidFill>
                <a:latin typeface="Times New Roman" pitchFamily="18" charset="0"/>
                <a:cs typeface="Times New Roman" pitchFamily="18" charset="0"/>
              </a:rPr>
              <a:t>	</a:t>
            </a:r>
            <a:endParaRPr lang="ru-RU" sz="9600" dirty="0" smtClean="0">
              <a:solidFill>
                <a:schemeClr val="bg1"/>
              </a:solidFill>
              <a:latin typeface="Times New Roman" pitchFamily="18" charset="0"/>
              <a:cs typeface="Times New Roman" pitchFamily="18" charset="0"/>
            </a:endParaRPr>
          </a:p>
          <a:p>
            <a:pPr algn="just">
              <a:lnSpc>
                <a:spcPct val="120000"/>
              </a:lnSpc>
              <a:buNone/>
            </a:pPr>
            <a:r>
              <a:rPr lang="en-US" sz="9600" dirty="0" smtClean="0">
                <a:solidFill>
                  <a:schemeClr val="bg1"/>
                </a:solidFill>
                <a:latin typeface="Times New Roman" pitchFamily="18" charset="0"/>
                <a:cs typeface="Times New Roman" pitchFamily="18" charset="0"/>
              </a:rPr>
              <a:t>	</a:t>
            </a:r>
            <a:r>
              <a:rPr lang="az-Latn-AZ" sz="9600" dirty="0" smtClean="0">
                <a:solidFill>
                  <a:schemeClr val="bg1"/>
                </a:solidFill>
                <a:latin typeface="Times New Roman" pitchFamily="18" charset="0"/>
                <a:cs typeface="Times New Roman" pitchFamily="18" charset="0"/>
              </a:rPr>
              <a:t>Ünsiyyət obyektiv varlığın dərk edilməsini təmin edən əsas şərtlərdən olub,  psixi proseslərin təzahüründə özünəməxsus şəkildə iştirak edir. Şəxsiyyətin inkişafında da ünsiyyət prosesinin önəmli yeri vardır. Belə ki, hər bir insan ünsiyyət prosesi zamanı keyfiyyətcə dəyişir, inkişaf edir, bununla yanaşı, müəyyən ictimai vəzifəni həyata keçirir,  müəyyən vərdişlərə yiyələnir.</a:t>
            </a:r>
            <a:endParaRPr lang="ru-RU" sz="9600" dirty="0" smtClean="0">
              <a:solidFill>
                <a:schemeClr val="bg1"/>
              </a:solidFill>
              <a:latin typeface="Times New Roman" pitchFamily="18" charset="0"/>
              <a:cs typeface="Times New Roman" pitchFamily="18" charset="0"/>
            </a:endParaRPr>
          </a:p>
          <a:p>
            <a:endParaRPr lang="az-Latn-AZ" sz="3800" dirty="0">
              <a:solidFill>
                <a:schemeClr val="bg1"/>
              </a:solidFill>
            </a:endParaRPr>
          </a:p>
        </p:txBody>
      </p:sp>
      <p:pic>
        <p:nvPicPr>
          <p:cNvPr id="4" name="Рисунок 3" descr="Без названия (2).jpg"/>
          <p:cNvPicPr>
            <a:picLocks noChangeAspect="1"/>
          </p:cNvPicPr>
          <p:nvPr/>
        </p:nvPicPr>
        <p:blipFill>
          <a:blip r:embed="rId2"/>
          <a:stretch>
            <a:fillRect/>
          </a:stretch>
        </p:blipFill>
        <p:spPr>
          <a:xfrm>
            <a:off x="2715402" y="363290"/>
            <a:ext cx="6572296" cy="3071834"/>
          </a:xfrm>
          <a:prstGeom prst="roundRect">
            <a:avLst>
              <a:gd name="adj" fmla="val 16667"/>
            </a:avLst>
          </a:prstGeom>
          <a:solidFill>
            <a:schemeClr val="accent4"/>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sz="quarter" idx="2"/>
          </p:nvPr>
        </p:nvSpPr>
        <p:spPr>
          <a:xfrm>
            <a:off x="901339" y="1567543"/>
            <a:ext cx="6648994" cy="3931920"/>
          </a:xfrm>
        </p:spPr>
        <p:txBody>
          <a:bodyPr>
            <a:normAutofit lnSpcReduction="10000"/>
          </a:bodyPr>
          <a:lstStyle/>
          <a:p>
            <a:pPr algn="just"/>
            <a:r>
              <a:rPr lang="az-Latn-AZ" sz="2400" dirty="0" smtClean="0">
                <a:solidFill>
                  <a:schemeClr val="bg1"/>
                </a:solidFill>
                <a:latin typeface="Times New Roman" pitchFamily="18" charset="0"/>
                <a:cs typeface="Times New Roman" pitchFamily="18" charset="0"/>
              </a:rPr>
              <a:t>Uzun illər alimlər bu anlayışın dəqiq elmi tərifini axtarmışlar. 1969-cu ilədək çap olunmuş ingilisdilli psixoloji ədəbiyyatlarda bu anlayışın 96 tərifi vardır.</a:t>
            </a:r>
            <a:endParaRPr lang="ru-RU"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Ünsiyyətə verilmiş aşağıdakı izah hazırda əsas tərif kimi qəbul edilmişdir:</a:t>
            </a:r>
            <a:endParaRPr lang="ru-RU" sz="2400" dirty="0" smtClean="0">
              <a:solidFill>
                <a:schemeClr val="bg1"/>
              </a:solidFill>
              <a:latin typeface="Times New Roman" pitchFamily="18" charset="0"/>
              <a:cs typeface="Times New Roman" pitchFamily="18" charset="0"/>
            </a:endParaRPr>
          </a:p>
          <a:p>
            <a:pPr algn="just"/>
            <a:r>
              <a:rPr lang="az-Latn-AZ" sz="2400" i="1" u="sng" dirty="0" smtClean="0">
                <a:solidFill>
                  <a:schemeClr val="bg1"/>
                </a:solidFill>
                <a:latin typeface="Times New Roman" pitchFamily="18" charset="0"/>
                <a:cs typeface="Times New Roman" pitchFamily="18" charset="0"/>
              </a:rPr>
              <a:t>İki və daha çox adamın öz münasibətlərini aydınlaşdırmaq və ümumi nəticə əldə etmək məqsədilə səylərini əlaqələndirməyə yönəldilmiş qarşılıqlı təsir prosesi ünsiyyət adlanır.</a:t>
            </a:r>
            <a:endParaRPr lang="ru-RU" sz="2400" dirty="0" smtClean="0">
              <a:solidFill>
                <a:schemeClr val="bg1"/>
              </a:solidFill>
              <a:latin typeface="Times New Roman" pitchFamily="18" charset="0"/>
              <a:cs typeface="Times New Roman" pitchFamily="18" charset="0"/>
            </a:endParaRPr>
          </a:p>
          <a:p>
            <a:endParaRPr lang="az-Latn-AZ" dirty="0"/>
          </a:p>
        </p:txBody>
      </p:sp>
      <p:pic>
        <p:nvPicPr>
          <p:cNvPr id="7" name="Содержимое 6" descr="images (8).jpg"/>
          <p:cNvPicPr>
            <a:picLocks noGrp="1" noChangeAspect="1"/>
          </p:cNvPicPr>
          <p:nvPr>
            <p:ph sz="quarter" idx="1"/>
          </p:nvPr>
        </p:nvPicPr>
        <p:blipFill>
          <a:blip r:embed="rId2"/>
          <a:stretch>
            <a:fillRect/>
          </a:stretch>
        </p:blipFill>
        <p:spPr>
          <a:xfrm>
            <a:off x="7937718" y="1502229"/>
            <a:ext cx="3142812" cy="2651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22514" y="544159"/>
            <a:ext cx="1920240" cy="631499"/>
          </a:xfrm>
          <a:solidFill>
            <a:schemeClr val="accent4"/>
          </a:solidFill>
        </p:spPr>
        <p:style>
          <a:lnRef idx="1">
            <a:schemeClr val="accent3"/>
          </a:lnRef>
          <a:fillRef idx="2">
            <a:schemeClr val="accent3"/>
          </a:fillRef>
          <a:effectRef idx="1">
            <a:schemeClr val="accent3"/>
          </a:effectRef>
          <a:fontRef idx="minor">
            <a:schemeClr val="dk1"/>
          </a:fontRef>
        </p:style>
        <p:txBody>
          <a:bodyPr/>
          <a:lstStyle/>
          <a:p>
            <a:pPr algn="ctr"/>
            <a:r>
              <a:rPr lang="az-Latn-AZ" sz="3200" dirty="0" smtClean="0">
                <a:latin typeface="Times New Roman" pitchFamily="18" charset="0"/>
                <a:cs typeface="Times New Roman" pitchFamily="18" charset="0"/>
              </a:rPr>
              <a:t>Sual</a:t>
            </a:r>
            <a:endParaRPr lang="az-Latn-AZ" sz="3200" dirty="0">
              <a:latin typeface="Times New Roman" pitchFamily="18" charset="0"/>
              <a:cs typeface="Times New Roman" pitchFamily="18" charset="0"/>
            </a:endParaRPr>
          </a:p>
        </p:txBody>
      </p:sp>
      <p:pic>
        <p:nvPicPr>
          <p:cNvPr id="7" name="Содержимое 6" descr="images (2).png"/>
          <p:cNvPicPr>
            <a:picLocks noGrp="1" noChangeAspect="1"/>
          </p:cNvPicPr>
          <p:nvPr>
            <p:ph sz="quarter" idx="1"/>
          </p:nvPr>
        </p:nvPicPr>
        <p:blipFill>
          <a:blip r:embed="rId2"/>
          <a:stretch>
            <a:fillRect/>
          </a:stretch>
        </p:blipFill>
        <p:spPr>
          <a:xfrm>
            <a:off x="2717074" y="3200946"/>
            <a:ext cx="1454863" cy="717912"/>
          </a:xfrm>
        </p:spPr>
      </p:pic>
      <p:sp>
        <p:nvSpPr>
          <p:cNvPr id="6" name="Содержимое 5"/>
          <p:cNvSpPr>
            <a:spLocks noGrp="1"/>
          </p:cNvSpPr>
          <p:nvPr>
            <p:ph sz="quarter" idx="2"/>
          </p:nvPr>
        </p:nvSpPr>
        <p:spPr>
          <a:xfrm>
            <a:off x="5093421" y="2030043"/>
            <a:ext cx="3018613" cy="1857388"/>
          </a:xfrm>
        </p:spPr>
        <p:txBody>
          <a:bodyPr>
            <a:normAutofit/>
          </a:bodyPr>
          <a:lstStyle/>
          <a:p>
            <a:pPr>
              <a:buNone/>
            </a:pPr>
            <a:endParaRPr lang="az-Latn-AZ" dirty="0" smtClean="0"/>
          </a:p>
          <a:p>
            <a:pPr>
              <a:buNone/>
            </a:pPr>
            <a:endParaRPr lang="az-Latn-AZ" dirty="0" smtClean="0"/>
          </a:p>
          <a:p>
            <a:pPr>
              <a:buNone/>
            </a:pPr>
            <a:endParaRPr lang="az-Latn-AZ" dirty="0" smtClean="0"/>
          </a:p>
          <a:p>
            <a:pPr>
              <a:buNone/>
            </a:pPr>
            <a:endParaRPr lang="az-Latn-AZ" dirty="0" smtClean="0"/>
          </a:p>
          <a:p>
            <a:pPr>
              <a:buNone/>
            </a:pPr>
            <a:endParaRPr lang="az-Latn-AZ" dirty="0" smtClean="0"/>
          </a:p>
          <a:p>
            <a:endParaRPr lang="az-Latn-AZ" dirty="0"/>
          </a:p>
        </p:txBody>
      </p:sp>
      <p:sp>
        <p:nvSpPr>
          <p:cNvPr id="5" name="7-конечная звезда 4"/>
          <p:cNvSpPr/>
          <p:nvPr/>
        </p:nvSpPr>
        <p:spPr>
          <a:xfrm>
            <a:off x="4428309" y="757646"/>
            <a:ext cx="5917473" cy="4271554"/>
          </a:xfrm>
          <a:prstGeom prst="star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2400" i="1" dirty="0" smtClean="0">
                <a:solidFill>
                  <a:schemeClr val="bg1"/>
                </a:solidFill>
                <a:latin typeface="Times New Roman" pitchFamily="18" charset="0"/>
                <a:cs typeface="Times New Roman" pitchFamily="18" charset="0"/>
              </a:rPr>
              <a:t>İnsanlar nəyin naminə bir-biri ilə ünsiyyət qururlar?</a:t>
            </a:r>
            <a:endParaRPr lang="ru-RU" sz="2400" dirty="0" smtClean="0">
              <a:solidFill>
                <a:schemeClr val="bg1"/>
              </a:solidFill>
              <a:latin typeface="Times New Roman" pitchFamily="18" charset="0"/>
              <a:cs typeface="Times New Roman" pitchFamily="18" charset="0"/>
            </a:endParaRPr>
          </a:p>
          <a:p>
            <a:pPr algn="ctr"/>
            <a:endParaRPr lang="az-Latn-AZ" sz="2400" i="1" dirty="0" smtClean="0">
              <a:solidFill>
                <a:schemeClr val="bg1"/>
              </a:solidFill>
              <a:latin typeface="Times New Roman" pitchFamily="18" charset="0"/>
              <a:cs typeface="Times New Roman" pitchFamily="18" charset="0"/>
            </a:endParaRPr>
          </a:p>
          <a:p>
            <a:pPr algn="ctr"/>
            <a:r>
              <a:rPr lang="az-Latn-AZ" sz="2400" i="1" dirty="0" smtClean="0">
                <a:solidFill>
                  <a:schemeClr val="bg1"/>
                </a:solidFill>
                <a:latin typeface="Times New Roman" pitchFamily="18" charset="0"/>
                <a:cs typeface="Times New Roman" pitchFamily="18" charset="0"/>
              </a:rPr>
              <a:t>Ünsiyyətin motivləri nədən ibarətdir?</a:t>
            </a:r>
            <a:endParaRPr lang="ru-RU" sz="2400" dirty="0" smtClean="0">
              <a:solidFill>
                <a:schemeClr val="bg1"/>
              </a:solidFill>
              <a:latin typeface="Times New Roman" pitchFamily="18" charset="0"/>
              <a:cs typeface="Times New Roman" pitchFamily="18" charset="0"/>
            </a:endParaRPr>
          </a:p>
        </p:txBody>
      </p:sp>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64" y="407327"/>
            <a:ext cx="10515600" cy="1325563"/>
          </a:xfrm>
        </p:spPr>
        <p:txBody>
          <a:bodyPr>
            <a:normAutofit/>
          </a:bodyPr>
          <a:lstStyle/>
          <a:p>
            <a:pPr algn="ctr"/>
            <a:r>
              <a:rPr lang="az-Latn-AZ" sz="5400" b="1" i="1" dirty="0" smtClean="0">
                <a:solidFill>
                  <a:schemeClr val="bg1"/>
                </a:solidFill>
              </a:rPr>
              <a:t>Nitqin formaları</a:t>
            </a:r>
            <a:endParaRPr lang="en-US" sz="5400" b="1" i="1" dirty="0">
              <a:solidFill>
                <a:schemeClr val="bg1"/>
              </a:solidFill>
            </a:endParaRPr>
          </a:p>
        </p:txBody>
      </p:sp>
      <p:graphicFrame>
        <p:nvGraphicFramePr>
          <p:cNvPr id="4" name="Diagram 3"/>
          <p:cNvGraphicFramePr/>
          <p:nvPr>
            <p:extLst>
              <p:ext uri="{D42A27DB-BD31-4B8C-83A1-F6EECF244321}">
                <p14:modId xmlns="" xmlns:p14="http://schemas.microsoft.com/office/powerpoint/2010/main" val="3405182703"/>
              </p:ext>
            </p:extLst>
          </p:nvPr>
        </p:nvGraphicFramePr>
        <p:xfrm>
          <a:off x="412651" y="1371600"/>
          <a:ext cx="11310425" cy="538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6148193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8" y="1671637"/>
            <a:ext cx="2690089" cy="3100388"/>
          </a:xfrm>
        </p:spPr>
        <p:txBody>
          <a:bodyPr>
            <a:noAutofit/>
          </a:bodyPr>
          <a:lstStyle/>
          <a:p>
            <a:pPr algn="ctr"/>
            <a:r>
              <a:rPr lang="az-Latn-AZ" sz="7200" b="1" i="1" dirty="0" smtClean="0">
                <a:solidFill>
                  <a:schemeClr val="bg1"/>
                </a:solidFill>
                <a:latin typeface="Times New Roman" pitchFamily="18" charset="0"/>
                <a:cs typeface="Times New Roman" pitchFamily="18" charset="0"/>
              </a:rPr>
              <a:t>Şifahi </a:t>
            </a:r>
            <a:br>
              <a:rPr lang="az-Latn-AZ" sz="7200" b="1" i="1" dirty="0" smtClean="0">
                <a:solidFill>
                  <a:schemeClr val="bg1"/>
                </a:solidFill>
                <a:latin typeface="Times New Roman" pitchFamily="18" charset="0"/>
                <a:cs typeface="Times New Roman" pitchFamily="18" charset="0"/>
              </a:rPr>
            </a:br>
            <a:r>
              <a:rPr lang="az-Latn-AZ" sz="7200" b="1" i="1" dirty="0" smtClean="0">
                <a:solidFill>
                  <a:schemeClr val="bg1"/>
                </a:solidFill>
                <a:latin typeface="Times New Roman" pitchFamily="18" charset="0"/>
                <a:cs typeface="Times New Roman" pitchFamily="18" charset="0"/>
              </a:rPr>
              <a:t>nitq:</a:t>
            </a:r>
            <a:endParaRPr lang="en-US" sz="7200" b="1"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3620987524"/>
              </p:ext>
            </p:extLst>
          </p:nvPr>
        </p:nvGraphicFramePr>
        <p:xfrm>
          <a:off x="3513909" y="209006"/>
          <a:ext cx="8678090" cy="650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50482805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282</TotalTime>
  <Words>1158</Words>
  <Application>Microsoft Office PowerPoint</Application>
  <PresentationFormat>Произвольный</PresentationFormat>
  <Paragraphs>205</Paragraphs>
  <Slides>38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Ион</vt:lpstr>
      <vt:lpstr>Слайд 1</vt:lpstr>
      <vt:lpstr> </vt:lpstr>
      <vt:lpstr>Слайд 3</vt:lpstr>
      <vt:lpstr> </vt:lpstr>
      <vt:lpstr>Слайд 5</vt:lpstr>
      <vt:lpstr>Слайд 6</vt:lpstr>
      <vt:lpstr>Sual</vt:lpstr>
      <vt:lpstr>Nitqin formaları</vt:lpstr>
      <vt:lpstr>Şifahi  nitq:</vt:lpstr>
      <vt:lpstr>Yazılı nitq:</vt:lpstr>
      <vt:lpstr>Ünsiyyətin növləri  </vt:lpstr>
      <vt:lpstr>Слайд 12</vt:lpstr>
      <vt:lpstr>VERBAL ÜNSİYYƏT</vt:lpstr>
      <vt:lpstr>QEYRİ-VERBAL</vt:lpstr>
      <vt:lpstr>Qeyri-verbal ünsiyyət vasitələri</vt:lpstr>
      <vt:lpstr>Optiki-kinetik  işarələr sistemi</vt:lpstr>
      <vt:lpstr>MİMİKA</vt:lpstr>
      <vt:lpstr>   Jestlər </vt:lpstr>
      <vt:lpstr>TAPŞIRIQ</vt:lpstr>
      <vt:lpstr>NÜMUNƏ</vt:lpstr>
      <vt:lpstr>Слайд 21</vt:lpstr>
      <vt:lpstr>Слайд 22</vt:lpstr>
      <vt:lpstr>Слайд 23</vt:lpstr>
      <vt:lpstr>Слайд 24</vt:lpstr>
      <vt:lpstr>  Paralinqvistik və ekstralinqvistik</vt:lpstr>
      <vt:lpstr>Pauzanın növləri və  funksiyaları </vt:lpstr>
      <vt:lpstr>Слайд 27</vt:lpstr>
      <vt:lpstr>Слайд 28</vt:lpstr>
      <vt:lpstr>Слайд 29</vt:lpstr>
      <vt:lpstr>İntonasiyanın növləri və funksiyaları</vt:lpstr>
      <vt:lpstr>Слайд 31</vt:lpstr>
      <vt:lpstr>Слайд 32</vt:lpstr>
      <vt:lpstr>Слайд 33</vt:lpstr>
      <vt:lpstr>Слайд 34</vt:lpstr>
      <vt:lpstr>        </vt:lpstr>
      <vt:lpstr>DİSKUSSİYA</vt:lpstr>
      <vt:lpstr>Слайд 37</vt:lpstr>
      <vt:lpstr>Слайд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Mövzunun adı</dc:title>
  <dc:creator>Zaur Aziz</dc:creator>
  <cp:lastModifiedBy>Fujitsu</cp:lastModifiedBy>
  <cp:revision>41</cp:revision>
  <dcterms:created xsi:type="dcterms:W3CDTF">2020-10-19T13:18:55Z</dcterms:created>
  <dcterms:modified xsi:type="dcterms:W3CDTF">2020-12-02T09:29:19Z</dcterms:modified>
</cp:coreProperties>
</file>