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78" r:id="rId4"/>
    <p:sldId id="273" r:id="rId5"/>
    <p:sldId id="277" r:id="rId6"/>
  </p:sldIdLst>
  <p:sldSz cx="12192000" cy="6858000"/>
  <p:notesSz cx="6858000" cy="9144000"/>
  <p:embeddedFontLst>
    <p:embeddedFont>
      <p:font typeface="나눔고딕 ExtraBold" panose="020D0904000000000000" pitchFamily="50" charset="-127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A6E87F-71EE-5506-8BFC-2BB631ED0F0F}" name="최강산" initials="최" userId="최강산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35711"/>
    <a:srgbClr val="AF5711"/>
    <a:srgbClr val="BF5711"/>
    <a:srgbClr val="97450D"/>
    <a:srgbClr val="8D7B11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D6B9D-DC34-4465-B1C8-921404420095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415D2-D585-416B-AC55-DE4239506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17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2CC9B-785E-C59F-A030-8B96AD6D9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0D9AEE-04E9-C634-3D34-FD17926DA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75C12-57D0-500E-4D15-AE3452F6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81-1160-4194-80FA-54F0BCFF8DA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14BE4-A88D-DF3D-57CB-54BD720B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DF3F8-8B5C-41B6-B282-F56E8C5E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E3B-357D-4038-A482-B8C439600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3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6B0B3-D8CE-2E0E-5A46-D096681C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B71A5-279A-CD94-4545-9174155B7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2EA1D-C5C1-A90B-EF2D-6BCB3361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81-1160-4194-80FA-54F0BCFF8DA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DBF4C-A615-8CCF-8C74-901AB07F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10141-F756-E29F-ED8B-F742554F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E3B-357D-4038-A482-B8C439600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97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F4815-0DD1-4735-6FA0-C5C1300B2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32AD7-2055-D294-6100-594F3B384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9D425-7EC1-1395-B229-DF1CCD14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81-1160-4194-80FA-54F0BCFF8DA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F402-033E-446B-46A8-D431E694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BA313-6D64-2092-F72E-FE1C1BD7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E3B-357D-4038-A482-B8C439600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0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DB74B6F-145A-4C3D-D6AD-637E2C3F96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22" y="229645"/>
            <a:ext cx="952418" cy="944087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9CA204E-DFBD-AC13-4FE3-2338CF909F13}"/>
              </a:ext>
            </a:extLst>
          </p:cNvPr>
          <p:cNvCxnSpPr>
            <a:cxnSpLocks/>
          </p:cNvCxnSpPr>
          <p:nvPr userDrawn="1"/>
        </p:nvCxnSpPr>
        <p:spPr>
          <a:xfrm>
            <a:off x="508660" y="1266644"/>
            <a:ext cx="1124791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45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BE567-FCE2-602D-C96F-BD99D3DE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E052DF-4F17-45AA-1313-66E265AF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511DA-960E-E918-5967-F516D656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81-1160-4194-80FA-54F0BCFF8DA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25114-5DBD-D638-989C-17EFD44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0DF8D-34AC-F68C-FDF2-638E45A3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E3B-357D-4038-A482-B8C439600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1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225B9-E43F-1D7B-68EF-03C4EAA0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9E849-5DE2-889A-8639-1D10CC8E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4E8F2A-2755-DD2F-C6C8-ABCD9984F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9B9222-2608-77FA-714B-F807A639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81-1160-4194-80FA-54F0BCFF8DA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0D5FB-C441-DAF1-65FE-BC8F772D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09537-17AC-E140-7E77-9C3E86A0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E3B-357D-4038-A482-B8C439600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7D331-D72C-3E74-86E8-7F5AEE4B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1A334-B16B-41A2-3B15-CEDFE89D3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493A8-764E-4291-76E7-F41A6E695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3E293B-E544-042B-C709-7B2F2C0A9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5D8313-1C51-83CB-127D-862F1F047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11135F-3E98-8035-4477-3206078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81-1160-4194-80FA-54F0BCFF8DA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CB63AD-EE48-5CC2-8916-28B5C7D4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A0FC29-2622-9937-99EE-98566540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E3B-357D-4038-A482-B8C439600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4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B558-D040-81B9-952B-9DF05BCC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FDDA8F-5C5A-CA26-13D4-8BD583D4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81-1160-4194-80FA-54F0BCFF8DA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316460-DEF3-CDB4-74AB-00A3FB8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425638-9442-4800-BFDD-7C428174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E3B-357D-4038-A482-B8C439600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6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134CE8-558A-A3C4-898F-D4BF8DC0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81-1160-4194-80FA-54F0BCFF8DA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8C4FDD-CD18-FB77-7BF4-77C97ECC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0818C-D85E-53D5-A8B5-440FF816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E3B-357D-4038-A482-B8C439600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6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4CAA1-87D4-CBD3-405C-FB8073C8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CEC71-7EB9-C473-213E-3BC44F00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052BC2-A10F-87A0-16F1-BFAFDB821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163CE-6E06-6BDF-22C1-A27FB607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81-1160-4194-80FA-54F0BCFF8DA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38782-8BFE-0F8D-122F-45607191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D8891-7435-4126-85E3-460FF8B3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E3B-357D-4038-A482-B8C439600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2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9BB22-76A0-6D26-6D13-B878A2C8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5950CF-1019-BE09-3DFC-28FF2C54D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6461A-C352-C90E-66F6-E6E26F64A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E497C-F34A-C8CB-7369-99E68604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81-1160-4194-80FA-54F0BCFF8DA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23925-B58D-2127-3438-D66D8EFC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01F40-A86F-38C9-F3A8-49027FCB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E3B-357D-4038-A482-B8C439600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4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AC0BC6-5353-87F2-F36D-0EEF142F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1BBF7-A1C9-2EC2-0B84-ED871C14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03E82-294C-1750-E849-62F02EE04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1081-1160-4194-80FA-54F0BCFF8DA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B9A99-33B6-7A09-D062-45F09026B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CFA3F-ECB0-F7BB-F373-90B6CF8CA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8E3B-357D-4038-A482-B8C439600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FDB6-369B-6BF3-B9A5-9EAAFDEDFC11}"/>
              </a:ext>
            </a:extLst>
          </p:cNvPr>
          <p:cNvSpPr txBox="1"/>
          <p:nvPr/>
        </p:nvSpPr>
        <p:spPr>
          <a:xfrm>
            <a:off x="569620" y="468937"/>
            <a:ext cx="2258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제안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D845D-E381-4C09-4D87-C6957319E01C}"/>
              </a:ext>
            </a:extLst>
          </p:cNvPr>
          <p:cNvSpPr txBox="1"/>
          <p:nvPr/>
        </p:nvSpPr>
        <p:spPr>
          <a:xfrm>
            <a:off x="569620" y="1519056"/>
            <a:ext cx="858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최근에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Hollow Knight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재밌게 하였음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264A33-F5F3-FA35-BB3C-0B30FA184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0" y="1981239"/>
            <a:ext cx="8028371" cy="3752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111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6D19E4-CCE9-66B8-1EDE-CA3477B98E35}"/>
              </a:ext>
            </a:extLst>
          </p:cNvPr>
          <p:cNvSpPr txBox="1"/>
          <p:nvPr/>
        </p:nvSpPr>
        <p:spPr>
          <a:xfrm>
            <a:off x="569620" y="468937"/>
            <a:ext cx="2258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2B653-71ED-C3AC-DBB8-A007E2C8C92D}"/>
              </a:ext>
            </a:extLst>
          </p:cNvPr>
          <p:cNvSpPr txBox="1"/>
          <p:nvPr/>
        </p:nvSpPr>
        <p:spPr>
          <a:xfrm>
            <a:off x="569620" y="1445574"/>
            <a:ext cx="63180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스토리 개요 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탑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층에서 기억을 잃은 채 게임 시작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기억을 되찾기 위해서 탑을 오르는 간단한 스토리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개요</a:t>
            </a:r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횡스크롤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메트로베니아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시스템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레벨을 돌아다니며 적을 조우하면 피하거나 처치하고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장애물을 피하며 흔적을 발견해 보스 룸을 지나 다음 층으로 이동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전투 개요</a:t>
            </a:r>
            <a:endParaRPr lang="en-US" altLang="ko-KR" dirty="0">
              <a:solidFill>
                <a:schemeClr val="accent2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공격 및 스킬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아이템을 사용해서 적과 전투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공격은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2~3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회의 짧은 공격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스킬은 탑을 모험하던 도중 기억을 되찾아 가면서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하나씩 획득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48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6D19E4-CCE9-66B8-1EDE-CA3477B98E35}"/>
              </a:ext>
            </a:extLst>
          </p:cNvPr>
          <p:cNvSpPr txBox="1"/>
          <p:nvPr/>
        </p:nvSpPr>
        <p:spPr>
          <a:xfrm>
            <a:off x="569620" y="468937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2B653-71ED-C3AC-DBB8-A007E2C8C92D}"/>
              </a:ext>
            </a:extLst>
          </p:cNvPr>
          <p:cNvSpPr txBox="1"/>
          <p:nvPr/>
        </p:nvSpPr>
        <p:spPr>
          <a:xfrm>
            <a:off x="569619" y="1445574"/>
            <a:ext cx="11519461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2D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3D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모델링을 픽셀화 시킨 배경을 사이드 뷰로 바라보는 시점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NPC</a:t>
            </a:r>
          </a:p>
          <a:p>
            <a:pPr lvl="1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플레이어와 상호작용하여 특정 이벤트의 트리거로 활용됨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몬스터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플레이어를 공격하거나 받는 오브젝트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기본적으로 공격 패턴으로 하나의 상태를 가지고 있고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많으면 두개정도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장애물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몬스터와 마찬가지로 플레이어를 공격하거나 받고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여러가지의 공격 패턴과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2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페이즈 등등 여러 단계가 있다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수차례의 페이즈와 사이 사이에 무방비 상태가 된다는 점이 일반 몬스터와의 차이점이다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2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888B3-AE08-1BDD-4C5C-01C61767494C}"/>
              </a:ext>
            </a:extLst>
          </p:cNvPr>
          <p:cNvSpPr txBox="1"/>
          <p:nvPr/>
        </p:nvSpPr>
        <p:spPr>
          <a:xfrm>
            <a:off x="569620" y="468937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프로젝트 진행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12778-1446-0A96-EACC-6653D3B2D414}"/>
              </a:ext>
            </a:extLst>
          </p:cNvPr>
          <p:cNvSpPr txBox="1"/>
          <p:nvPr/>
        </p:nvSpPr>
        <p:spPr>
          <a:xfrm>
            <a:off x="569620" y="1483798"/>
            <a:ext cx="4263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회의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부서 별 결과물 리뷰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피드백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진행하면서 발생한 문제나 불편함 브리핑</a:t>
            </a:r>
            <a:endParaRPr lang="en-US" altLang="ko-KR" dirty="0">
              <a:solidFill>
                <a:schemeClr val="tx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해결 방안 도출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재 분담 및 계획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최소 주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CF484-FA3E-452C-2BE1-95FE461A0BED}"/>
              </a:ext>
            </a:extLst>
          </p:cNvPr>
          <p:cNvSpPr txBox="1"/>
          <p:nvPr/>
        </p:nvSpPr>
        <p:spPr>
          <a:xfrm>
            <a:off x="6235700" y="1483798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부서 부장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73E04-F5F2-AB06-0B7D-89CDBD671499}"/>
              </a:ext>
            </a:extLst>
          </p:cNvPr>
          <p:cNvSpPr txBox="1"/>
          <p:nvPr/>
        </p:nvSpPr>
        <p:spPr>
          <a:xfrm>
            <a:off x="569620" y="4337834"/>
            <a:ext cx="4263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부서 별 회의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각자 해온 결과물 리뷰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피드백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재 분담 및 계획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4DF7C-BE00-DC72-C60A-68FA88369410}"/>
              </a:ext>
            </a:extLst>
          </p:cNvPr>
          <p:cNvSpPr txBox="1"/>
          <p:nvPr/>
        </p:nvSpPr>
        <p:spPr>
          <a:xfrm>
            <a:off x="6235700" y="2671752"/>
            <a:ext cx="3586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결정권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&gt;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부장 한 명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부원 한 명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부장 두 명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부원 두 명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43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888B3-AE08-1BDD-4C5C-01C61767494C}"/>
              </a:ext>
            </a:extLst>
          </p:cNvPr>
          <p:cNvSpPr txBox="1"/>
          <p:nvPr/>
        </p:nvSpPr>
        <p:spPr>
          <a:xfrm>
            <a:off x="569620" y="458453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F8048-8C1F-E9E6-C2F1-1F616BA8EF3A}"/>
              </a:ext>
            </a:extLst>
          </p:cNvPr>
          <p:cNvSpPr txBox="1"/>
          <p:nvPr/>
        </p:nvSpPr>
        <p:spPr>
          <a:xfrm>
            <a:off x="569620" y="1406434"/>
            <a:ext cx="2900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프로그래밍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담당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캐릭터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몬스터 로직 담당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AA59A-0888-1A90-48D6-C66E529395E8}"/>
              </a:ext>
            </a:extLst>
          </p:cNvPr>
          <p:cNvSpPr txBox="1"/>
          <p:nvPr/>
        </p:nvSpPr>
        <p:spPr>
          <a:xfrm>
            <a:off x="6208420" y="1406434"/>
            <a:ext cx="41408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몬스터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,NPC,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캐릭터 컨셉 및 기획 담당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전투 밸런스 담당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보상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아이템 밸런스 담당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스토리구상 및 레벨디자인 담당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F04BB-A457-A1BD-1618-EE9E69CE8BE8}"/>
              </a:ext>
            </a:extLst>
          </p:cNvPr>
          <p:cNvSpPr txBox="1"/>
          <p:nvPr/>
        </p:nvSpPr>
        <p:spPr>
          <a:xfrm>
            <a:off x="569620" y="3187184"/>
            <a:ext cx="41408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그래픽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몬스터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,NPC,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캐릭터 컨셉 및 제작 담당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배경 및 배경 요소 담당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담당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대화 일러스트 담당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이펙트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아이콘 담당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50E10-2EB4-1BD9-BEB1-0C165CF9AF75}"/>
              </a:ext>
            </a:extLst>
          </p:cNvPr>
          <p:cNvSpPr txBox="1"/>
          <p:nvPr/>
        </p:nvSpPr>
        <p:spPr>
          <a:xfrm>
            <a:off x="569620" y="5746750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 관리 능력 및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열정 필요</a:t>
            </a:r>
          </a:p>
        </p:txBody>
      </p:sp>
    </p:spTree>
    <p:extLst>
      <p:ext uri="{BB962C8B-B14F-4D97-AF65-F5344CB8AC3E}">
        <p14:creationId xmlns:p14="http://schemas.microsoft.com/office/powerpoint/2010/main" val="167056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298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최강산</dc:creator>
  <cp:lastModifiedBy>강산 최</cp:lastModifiedBy>
  <cp:revision>20</cp:revision>
  <dcterms:created xsi:type="dcterms:W3CDTF">2023-01-08T04:38:44Z</dcterms:created>
  <dcterms:modified xsi:type="dcterms:W3CDTF">2024-03-29T13:48:59Z</dcterms:modified>
</cp:coreProperties>
</file>