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82189" autoAdjust="0"/>
  </p:normalViewPr>
  <p:slideViewPr>
    <p:cSldViewPr snapToGrid="0">
      <p:cViewPr varScale="1">
        <p:scale>
          <a:sx n="59" d="100"/>
          <a:sy n="59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7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29.08.2019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54B60-44EE-4A35-8050-1A6C828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4CD3-B462-458E-B8E3-BF157DF4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das Xi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0BAB90F-D96E-4CCC-9F9F-72C3A72BED48}"/>
              </a:ext>
            </a:extLst>
          </p:cNvPr>
          <p:cNvSpPr/>
          <p:nvPr/>
        </p:nvSpPr>
        <p:spPr>
          <a:xfrm>
            <a:off x="1534885" y="4147457"/>
            <a:ext cx="359229" cy="21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kann ein Lösung aus p</a:t>
            </a:r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A601D-D48F-41C2-8065-927A7971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363A5-D2C0-4E75-AF32-879966A9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303</Words>
  <Application>Microsoft Office PowerPoint</Application>
  <PresentationFormat>Breitbild</PresentationFormat>
  <Paragraphs>71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 Part 1</vt:lpstr>
      <vt:lpstr>Theoretischer Teil 1B) Part 2</vt:lpstr>
      <vt:lpstr>Theoretischer Teil 1C)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Praktischer Teil 2C)</vt:lpstr>
      <vt:lpstr>Praktischer Teil 2d)</vt:lpstr>
      <vt:lpstr>Praktischer Teil 2e)</vt:lpstr>
      <vt:lpstr>Praktischer Teil 2f)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Alex</cp:lastModifiedBy>
  <cp:revision>8</cp:revision>
  <dcterms:created xsi:type="dcterms:W3CDTF">2019-08-29T13:54:52Z</dcterms:created>
  <dcterms:modified xsi:type="dcterms:W3CDTF">2019-08-29T14:33:11Z</dcterms:modified>
</cp:coreProperties>
</file>