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F737582-BE3A-4D0F-B7ED-3E3A8DEB2ADF}" type="datetimeFigureOut">
              <a:rPr lang="en-US" smtClean="0"/>
              <a:t>8/13/2019</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928502B-D5FA-42C8-81AE-68DBBAF76654}"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7934860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737582-BE3A-4D0F-B7ED-3E3A8DEB2ADF}"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8502B-D5FA-42C8-81AE-68DBBAF76654}" type="slidenum">
              <a:rPr lang="en-US" smtClean="0"/>
              <a:t>‹#›</a:t>
            </a:fld>
            <a:endParaRPr lang="en-US"/>
          </a:p>
        </p:txBody>
      </p:sp>
    </p:spTree>
    <p:extLst>
      <p:ext uri="{BB962C8B-B14F-4D97-AF65-F5344CB8AC3E}">
        <p14:creationId xmlns:p14="http://schemas.microsoft.com/office/powerpoint/2010/main" val="2472955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737582-BE3A-4D0F-B7ED-3E3A8DEB2ADF}"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8502B-D5FA-42C8-81AE-68DBBAF76654}" type="slidenum">
              <a:rPr lang="en-US" smtClean="0"/>
              <a:t>‹#›</a:t>
            </a:fld>
            <a:endParaRPr lang="en-US"/>
          </a:p>
        </p:txBody>
      </p:sp>
    </p:spTree>
    <p:extLst>
      <p:ext uri="{BB962C8B-B14F-4D97-AF65-F5344CB8AC3E}">
        <p14:creationId xmlns:p14="http://schemas.microsoft.com/office/powerpoint/2010/main" val="2116094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737582-BE3A-4D0F-B7ED-3E3A8DEB2ADF}"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8502B-D5FA-42C8-81AE-68DBBAF76654}" type="slidenum">
              <a:rPr lang="en-US" smtClean="0"/>
              <a:t>‹#›</a:t>
            </a:fld>
            <a:endParaRPr lang="en-US"/>
          </a:p>
        </p:txBody>
      </p:sp>
    </p:spTree>
    <p:extLst>
      <p:ext uri="{BB962C8B-B14F-4D97-AF65-F5344CB8AC3E}">
        <p14:creationId xmlns:p14="http://schemas.microsoft.com/office/powerpoint/2010/main" val="20564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F737582-BE3A-4D0F-B7ED-3E3A8DEB2ADF}" type="datetimeFigureOut">
              <a:rPr lang="en-US" smtClean="0"/>
              <a:t>8/13/2019</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928502B-D5FA-42C8-81AE-68DBBAF76654}"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744153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737582-BE3A-4D0F-B7ED-3E3A8DEB2ADF}"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28502B-D5FA-42C8-81AE-68DBBAF76654}" type="slidenum">
              <a:rPr lang="en-US" smtClean="0"/>
              <a:t>‹#›</a:t>
            </a:fld>
            <a:endParaRPr lang="en-US"/>
          </a:p>
        </p:txBody>
      </p:sp>
    </p:spTree>
    <p:extLst>
      <p:ext uri="{BB962C8B-B14F-4D97-AF65-F5344CB8AC3E}">
        <p14:creationId xmlns:p14="http://schemas.microsoft.com/office/powerpoint/2010/main" val="283825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737582-BE3A-4D0F-B7ED-3E3A8DEB2ADF}" type="datetimeFigureOut">
              <a:rPr lang="en-US" smtClean="0"/>
              <a:t>8/13/2019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28502B-D5FA-42C8-81AE-68DBBAF76654}" type="slidenum">
              <a:rPr lang="en-US" smtClean="0"/>
              <a:t>‹#›</a:t>
            </a:fld>
            <a:endParaRPr lang="en-US"/>
          </a:p>
        </p:txBody>
      </p:sp>
    </p:spTree>
    <p:extLst>
      <p:ext uri="{BB962C8B-B14F-4D97-AF65-F5344CB8AC3E}">
        <p14:creationId xmlns:p14="http://schemas.microsoft.com/office/powerpoint/2010/main" val="126900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737582-BE3A-4D0F-B7ED-3E3A8DEB2ADF}" type="datetimeFigureOut">
              <a:rPr lang="en-US" smtClean="0"/>
              <a:t>8/13/2019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28502B-D5FA-42C8-81AE-68DBBAF76654}" type="slidenum">
              <a:rPr lang="en-US" smtClean="0"/>
              <a:t>‹#›</a:t>
            </a:fld>
            <a:endParaRPr lang="en-US"/>
          </a:p>
        </p:txBody>
      </p:sp>
    </p:spTree>
    <p:extLst>
      <p:ext uri="{BB962C8B-B14F-4D97-AF65-F5344CB8AC3E}">
        <p14:creationId xmlns:p14="http://schemas.microsoft.com/office/powerpoint/2010/main" val="3409198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737582-BE3A-4D0F-B7ED-3E3A8DEB2ADF}" type="datetimeFigureOut">
              <a:rPr lang="en-US" smtClean="0"/>
              <a:t>8/13/2019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28502B-D5FA-42C8-81AE-68DBBAF76654}" type="slidenum">
              <a:rPr lang="en-US" smtClean="0"/>
              <a:t>‹#›</a:t>
            </a:fld>
            <a:endParaRPr lang="en-US"/>
          </a:p>
        </p:txBody>
      </p:sp>
    </p:spTree>
    <p:extLst>
      <p:ext uri="{BB962C8B-B14F-4D97-AF65-F5344CB8AC3E}">
        <p14:creationId xmlns:p14="http://schemas.microsoft.com/office/powerpoint/2010/main" val="166287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F737582-BE3A-4D0F-B7ED-3E3A8DEB2ADF}" type="datetimeFigureOut">
              <a:rPr lang="en-US" smtClean="0"/>
              <a:t>8/13/2019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928502B-D5FA-42C8-81AE-68DBBAF7665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051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F737582-BE3A-4D0F-B7ED-3E3A8DEB2ADF}" type="datetimeFigureOut">
              <a:rPr lang="en-US" smtClean="0"/>
              <a:t>8/13/2019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928502B-D5FA-42C8-81AE-68DBBAF7665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2891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F737582-BE3A-4D0F-B7ED-3E3A8DEB2ADF}" type="datetimeFigureOut">
              <a:rPr lang="en-US" smtClean="0"/>
              <a:t>8/13/2019</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928502B-D5FA-42C8-81AE-68DBBAF76654}"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8948149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458F7-FF2D-4384-A2C6-DDE81249E7EF}"/>
              </a:ext>
            </a:extLst>
          </p:cNvPr>
          <p:cNvSpPr>
            <a:spLocks noGrp="1"/>
          </p:cNvSpPr>
          <p:nvPr>
            <p:ph type="ctrTitle"/>
          </p:nvPr>
        </p:nvSpPr>
        <p:spPr/>
        <p:txBody>
          <a:bodyPr/>
          <a:lstStyle/>
          <a:p>
            <a:r>
              <a:rPr lang="en-US" dirty="0"/>
              <a:t>The Battle of Neighborhoods</a:t>
            </a:r>
          </a:p>
        </p:txBody>
      </p:sp>
      <p:sp>
        <p:nvSpPr>
          <p:cNvPr id="3" name="Subtitle 2">
            <a:extLst>
              <a:ext uri="{FF2B5EF4-FFF2-40B4-BE49-F238E27FC236}">
                <a16:creationId xmlns:a16="http://schemas.microsoft.com/office/drawing/2014/main" id="{A0B49581-A2D3-411E-989F-E60CA1DCECBF}"/>
              </a:ext>
            </a:extLst>
          </p:cNvPr>
          <p:cNvSpPr>
            <a:spLocks noGrp="1"/>
          </p:cNvSpPr>
          <p:nvPr>
            <p:ph type="subTitle" idx="1"/>
          </p:nvPr>
        </p:nvSpPr>
        <p:spPr/>
        <p:txBody>
          <a:bodyPr/>
          <a:lstStyle/>
          <a:p>
            <a:r>
              <a:rPr lang="en-US" dirty="0"/>
              <a:t>Applied Data Science Capstone</a:t>
            </a:r>
          </a:p>
          <a:p>
            <a:r>
              <a:rPr lang="en-US" dirty="0"/>
              <a:t>New restaurant location</a:t>
            </a:r>
          </a:p>
        </p:txBody>
      </p:sp>
    </p:spTree>
    <p:extLst>
      <p:ext uri="{BB962C8B-B14F-4D97-AF65-F5344CB8AC3E}">
        <p14:creationId xmlns:p14="http://schemas.microsoft.com/office/powerpoint/2010/main" val="3497857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22C9D5-63DA-47D1-AA7D-905AA451C2ED}"/>
              </a:ext>
            </a:extLst>
          </p:cNvPr>
          <p:cNvSpPr>
            <a:spLocks noGrp="1"/>
          </p:cNvSpPr>
          <p:nvPr>
            <p:ph type="title"/>
          </p:nvPr>
        </p:nvSpPr>
        <p:spPr/>
        <p:txBody>
          <a:bodyPr/>
          <a:lstStyle/>
          <a:p>
            <a:r>
              <a:rPr lang="en-US" dirty="0"/>
              <a:t>Introduction</a:t>
            </a:r>
          </a:p>
        </p:txBody>
      </p:sp>
      <p:sp>
        <p:nvSpPr>
          <p:cNvPr id="5" name="Text Placeholder 4">
            <a:extLst>
              <a:ext uri="{FF2B5EF4-FFF2-40B4-BE49-F238E27FC236}">
                <a16:creationId xmlns:a16="http://schemas.microsoft.com/office/drawing/2014/main" id="{40C46CB5-00BF-4BF8-9A64-21D6C5620DA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17300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97EF0-FF27-41C9-BFEA-0D7A144A2951}"/>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1C4A4C54-7A04-41CE-B0A4-17D36A7DDA19}"/>
              </a:ext>
            </a:extLst>
          </p:cNvPr>
          <p:cNvSpPr>
            <a:spLocks noGrp="1"/>
          </p:cNvSpPr>
          <p:nvPr>
            <p:ph idx="1"/>
          </p:nvPr>
        </p:nvSpPr>
        <p:spPr/>
        <p:txBody>
          <a:bodyPr>
            <a:normAutofit fontScale="92500" lnSpcReduction="20000"/>
          </a:bodyPr>
          <a:lstStyle/>
          <a:p>
            <a:r>
              <a:rPr lang="en-US" sz="3200" dirty="0"/>
              <a:t>Choosing a location for a new restaurant (or other any other business) is crucial for the success of the business</a:t>
            </a:r>
          </a:p>
          <a:p>
            <a:r>
              <a:rPr lang="en-US" sz="3200" dirty="0"/>
              <a:t>To anyone planning to open a new business it is crucial to make a data based, strategic decision on a new business location</a:t>
            </a:r>
          </a:p>
          <a:p>
            <a:r>
              <a:rPr lang="en-US" sz="3200" dirty="0"/>
              <a:t>However, many different neighborhoods have a lot of different factors differentiating them from each other, therefore we need a systematic data science approach</a:t>
            </a:r>
          </a:p>
          <a:p>
            <a:endParaRPr lang="en-US" dirty="0"/>
          </a:p>
        </p:txBody>
      </p:sp>
    </p:spTree>
    <p:extLst>
      <p:ext uri="{BB962C8B-B14F-4D97-AF65-F5344CB8AC3E}">
        <p14:creationId xmlns:p14="http://schemas.microsoft.com/office/powerpoint/2010/main" val="1759311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5077-DE5E-4885-AC25-4BAE7E042C0E}"/>
              </a:ext>
            </a:extLst>
          </p:cNvPr>
          <p:cNvSpPr>
            <a:spLocks noGrp="1"/>
          </p:cNvSpPr>
          <p:nvPr>
            <p:ph type="title"/>
          </p:nvPr>
        </p:nvSpPr>
        <p:spPr/>
        <p:txBody>
          <a:bodyPr/>
          <a:lstStyle/>
          <a:p>
            <a:r>
              <a:rPr lang="en-US" dirty="0"/>
              <a:t>The background</a:t>
            </a:r>
          </a:p>
        </p:txBody>
      </p:sp>
      <p:sp>
        <p:nvSpPr>
          <p:cNvPr id="3" name="Content Placeholder 2">
            <a:extLst>
              <a:ext uri="{FF2B5EF4-FFF2-40B4-BE49-F238E27FC236}">
                <a16:creationId xmlns:a16="http://schemas.microsoft.com/office/drawing/2014/main" id="{81F66294-0F07-4780-B34F-FFE1C58237B1}"/>
              </a:ext>
            </a:extLst>
          </p:cNvPr>
          <p:cNvSpPr>
            <a:spLocks noGrp="1"/>
          </p:cNvSpPr>
          <p:nvPr>
            <p:ph idx="1"/>
          </p:nvPr>
        </p:nvSpPr>
        <p:spPr/>
        <p:txBody>
          <a:bodyPr>
            <a:normAutofit/>
          </a:bodyPr>
          <a:lstStyle/>
          <a:p>
            <a:r>
              <a:rPr lang="en-US" dirty="0"/>
              <a:t>A few factors to consider are:</a:t>
            </a:r>
          </a:p>
          <a:p>
            <a:pPr lvl="1"/>
            <a:r>
              <a:rPr lang="en-US" dirty="0"/>
              <a:t>Foot traffic- what areas are generally heavily frequent area</a:t>
            </a:r>
          </a:p>
          <a:p>
            <a:pPr lvl="1"/>
            <a:r>
              <a:rPr lang="en-US" dirty="0"/>
              <a:t>Feeder traffic- area there other businesses in the area that attract people that are also in need of your service (food)</a:t>
            </a:r>
          </a:p>
          <a:p>
            <a:pPr lvl="1"/>
            <a:r>
              <a:rPr lang="en-US" dirty="0"/>
              <a:t>Proximity to areas where people live or work</a:t>
            </a:r>
          </a:p>
          <a:p>
            <a:pPr lvl="1"/>
            <a:r>
              <a:rPr lang="en-US" dirty="0"/>
              <a:t>Parking or public transportation</a:t>
            </a:r>
          </a:p>
          <a:p>
            <a:pPr lvl="1"/>
            <a:r>
              <a:rPr lang="en-US" dirty="0"/>
              <a:t>Competition- are there a lot of other businesses offering the same service in a given area</a:t>
            </a:r>
          </a:p>
          <a:p>
            <a:pPr lvl="1"/>
            <a:r>
              <a:rPr lang="en-US" dirty="0"/>
              <a:t>Many others….</a:t>
            </a:r>
          </a:p>
          <a:p>
            <a:endParaRPr lang="en-US" dirty="0"/>
          </a:p>
        </p:txBody>
      </p:sp>
    </p:spTree>
    <p:extLst>
      <p:ext uri="{BB962C8B-B14F-4D97-AF65-F5344CB8AC3E}">
        <p14:creationId xmlns:p14="http://schemas.microsoft.com/office/powerpoint/2010/main" val="3731583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22C9D5-63DA-47D1-AA7D-905AA451C2ED}"/>
              </a:ext>
            </a:extLst>
          </p:cNvPr>
          <p:cNvSpPr>
            <a:spLocks noGrp="1"/>
          </p:cNvSpPr>
          <p:nvPr>
            <p:ph type="title"/>
          </p:nvPr>
        </p:nvSpPr>
        <p:spPr/>
        <p:txBody>
          <a:bodyPr/>
          <a:lstStyle/>
          <a:p>
            <a:r>
              <a:rPr lang="en-US" dirty="0"/>
              <a:t>Data</a:t>
            </a:r>
          </a:p>
        </p:txBody>
      </p:sp>
      <p:sp>
        <p:nvSpPr>
          <p:cNvPr id="5" name="Text Placeholder 4">
            <a:extLst>
              <a:ext uri="{FF2B5EF4-FFF2-40B4-BE49-F238E27FC236}">
                <a16:creationId xmlns:a16="http://schemas.microsoft.com/office/drawing/2014/main" id="{40C46CB5-00BF-4BF8-9A64-21D6C5620DA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18010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48E588-0DE7-4F08-98BF-C15ED72C29D3}"/>
              </a:ext>
            </a:extLst>
          </p:cNvPr>
          <p:cNvSpPr>
            <a:spLocks noGrp="1"/>
          </p:cNvSpPr>
          <p:nvPr>
            <p:ph type="title"/>
          </p:nvPr>
        </p:nvSpPr>
        <p:spPr/>
        <p:txBody>
          <a:bodyPr/>
          <a:lstStyle/>
          <a:p>
            <a:r>
              <a:rPr lang="en-US"/>
              <a:t>Description of data</a:t>
            </a:r>
            <a:endParaRPr lang="en-US" dirty="0"/>
          </a:p>
        </p:txBody>
      </p:sp>
      <p:sp>
        <p:nvSpPr>
          <p:cNvPr id="5" name="Content Placeholder 4">
            <a:extLst>
              <a:ext uri="{FF2B5EF4-FFF2-40B4-BE49-F238E27FC236}">
                <a16:creationId xmlns:a16="http://schemas.microsoft.com/office/drawing/2014/main" id="{DC226B50-1F70-44ED-870E-DB432D1527E8}"/>
              </a:ext>
            </a:extLst>
          </p:cNvPr>
          <p:cNvSpPr>
            <a:spLocks noGrp="1"/>
          </p:cNvSpPr>
          <p:nvPr>
            <p:ph idx="1"/>
          </p:nvPr>
        </p:nvSpPr>
        <p:spPr/>
        <p:txBody>
          <a:bodyPr/>
          <a:lstStyle/>
          <a:p>
            <a:r>
              <a:rPr lang="en-US"/>
              <a:t>I will use data from Foursquare:</a:t>
            </a:r>
          </a:p>
          <a:p>
            <a:pPr lvl="1"/>
            <a:r>
              <a:rPr lang="en-US"/>
              <a:t>Queries of businesses around existing restaurants</a:t>
            </a:r>
          </a:p>
          <a:p>
            <a:pPr lvl="1"/>
            <a:r>
              <a:rPr lang="en-US"/>
              <a:t>I will use an area in the east of the San Francisco bay area. While less densely populated area than the city of San Francisco, it is still highly populated and therefore represents a good market for a restaurant. However, because of the decreased density car travel is most common and the selection of a location becomes more crucial for an emerging business to gain popularity.</a:t>
            </a:r>
          </a:p>
          <a:p>
            <a:pPr lvl="1"/>
            <a:endParaRPr lang="en-US" dirty="0"/>
          </a:p>
        </p:txBody>
      </p:sp>
    </p:spTree>
    <p:extLst>
      <p:ext uri="{BB962C8B-B14F-4D97-AF65-F5344CB8AC3E}">
        <p14:creationId xmlns:p14="http://schemas.microsoft.com/office/powerpoint/2010/main" val="333087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48E588-0DE7-4F08-98BF-C15ED72C29D3}"/>
              </a:ext>
            </a:extLst>
          </p:cNvPr>
          <p:cNvSpPr>
            <a:spLocks noGrp="1"/>
          </p:cNvSpPr>
          <p:nvPr>
            <p:ph type="title"/>
          </p:nvPr>
        </p:nvSpPr>
        <p:spPr/>
        <p:txBody>
          <a:bodyPr/>
          <a:lstStyle/>
          <a:p>
            <a:r>
              <a:rPr lang="en-US" dirty="0"/>
              <a:t>Usage of data</a:t>
            </a:r>
          </a:p>
        </p:txBody>
      </p:sp>
      <p:sp>
        <p:nvSpPr>
          <p:cNvPr id="5" name="Content Placeholder 4">
            <a:extLst>
              <a:ext uri="{FF2B5EF4-FFF2-40B4-BE49-F238E27FC236}">
                <a16:creationId xmlns:a16="http://schemas.microsoft.com/office/drawing/2014/main" id="{DC226B50-1F70-44ED-870E-DB432D1527E8}"/>
              </a:ext>
            </a:extLst>
          </p:cNvPr>
          <p:cNvSpPr>
            <a:spLocks noGrp="1"/>
          </p:cNvSpPr>
          <p:nvPr>
            <p:ph idx="1"/>
          </p:nvPr>
        </p:nvSpPr>
        <p:spPr/>
        <p:txBody>
          <a:bodyPr/>
          <a:lstStyle/>
          <a:p>
            <a:r>
              <a:rPr lang="en-US" dirty="0"/>
              <a:t>To determine which factors are relevant to locate a successful new restaurant I will analyze what businesses are most prevalent in  proximity to existing restaurants</a:t>
            </a:r>
          </a:p>
          <a:p>
            <a:r>
              <a:rPr lang="en-US" dirty="0"/>
              <a:t>Those data will be used to develop a scoring matrix. Proximity to other restaurant of the same kind will likely be a penalizing factor as that might represent unnecessary competition (e.g.: when opening a Thai restaurant right next to another Thai restaurant). On the other hand other types of restaurants might be a positive factor in moderation. Other businesses that drive entertainment traffic (e.g. movie theater, Mini-golf, etc.) will most likely factor in positively.</a:t>
            </a:r>
          </a:p>
          <a:p>
            <a:r>
              <a:rPr lang="en-US" dirty="0"/>
              <a:t>I will feed that data to k-means to identify areas that fit the required profile of the top 5 parameters determined to be relevant</a:t>
            </a:r>
          </a:p>
          <a:p>
            <a:endParaRPr lang="en-US" dirty="0"/>
          </a:p>
        </p:txBody>
      </p:sp>
    </p:spTree>
    <p:extLst>
      <p:ext uri="{BB962C8B-B14F-4D97-AF65-F5344CB8AC3E}">
        <p14:creationId xmlns:p14="http://schemas.microsoft.com/office/powerpoint/2010/main" val="275818342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68</TotalTime>
  <Words>386</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Franklin Gothic Book</vt:lpstr>
      <vt:lpstr>Crop</vt:lpstr>
      <vt:lpstr>The Battle of Neighborhoods</vt:lpstr>
      <vt:lpstr>Introduction</vt:lpstr>
      <vt:lpstr>The problem</vt:lpstr>
      <vt:lpstr>The background</vt:lpstr>
      <vt:lpstr>Data</vt:lpstr>
      <vt:lpstr>Description of data</vt:lpstr>
      <vt:lpstr>Usage of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Sulley</dc:creator>
  <cp:lastModifiedBy>Sulley</cp:lastModifiedBy>
  <cp:revision>7</cp:revision>
  <dcterms:created xsi:type="dcterms:W3CDTF">2019-08-13T22:20:54Z</dcterms:created>
  <dcterms:modified xsi:type="dcterms:W3CDTF">2019-08-13T23:33:17Z</dcterms:modified>
</cp:coreProperties>
</file>