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2404533"/>
            <a:ext cx="7766936" cy="1748367"/>
          </a:xfrm>
        </p:spPr>
        <p:txBody>
          <a:bodyPr/>
          <a:lstStyle/>
          <a:p>
            <a:pPr algn="l"/>
            <a:r>
              <a:rPr lang="en-IN" sz="9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CalQfy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971925"/>
            <a:ext cx="7766936" cy="1175807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             </a:t>
            </a:r>
            <a:r>
              <a:rPr lang="en-IN" dirty="0"/>
              <a:t>A Home of calculators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875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724025"/>
            <a:ext cx="8596668" cy="280342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61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1147"/>
            <a:ext cx="8596668" cy="4310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CalQfy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is a simple Website aimed to provide fast, comprehensive, convenient, free online calculators to help you "do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quickly in different areas.</a:t>
            </a:r>
          </a:p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Additionally, it has specific calculators to help the user to find their desire output quickly.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Different types of Calculators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9406"/>
            <a:ext cx="8333502" cy="32048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Calqfy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solution to find different mathematical solutions for now it contains 4 types of calculator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pPr marL="0" indent="0" algn="just">
              <a:buNone/>
            </a:pPr>
            <a:r>
              <a:rPr lang="en-US" dirty="0"/>
              <a:t>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● Basic Calculator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● Scientific Calculator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● Age Calculator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● Percentage Calculator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en-IN" sz="36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Basic Calculator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9406"/>
            <a:ext cx="7419101" cy="45275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simple basic calculator that focuses on calculating simple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similar to a small handheld calculator. The Capability of the basic calculator is to do online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addition, subtraction, division, and multiplication operations 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1" y="2905217"/>
            <a:ext cx="7006104" cy="31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6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Scientific Calculator</a:t>
            </a:r>
            <a:endParaRPr lang="en-IN" sz="4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2975"/>
            <a:ext cx="8596668" cy="2991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an online scientific calculator with advanced features .This calculator is very helpful for more advanced mathematical problems and also it is more  advanced than our Basic Calculator.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Features &amp; Capabilities:-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● floating-point decimal arithmetic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● logarithmic functions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● trigonometric functions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●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exponential functions and roots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1600" dirty="0">
                <a:solidFill>
                  <a:srgbClr val="000000"/>
                </a:solidFill>
                <a:latin typeface="Nunito" panose="020B0604020202020204" pitchFamily="2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 quick access to constants such as pi and 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0"/>
          <a:stretch/>
        </p:blipFill>
        <p:spPr>
          <a:xfrm>
            <a:off x="5149048" y="2658862"/>
            <a:ext cx="4944862" cy="27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6"/>
          </a:xfrm>
        </p:spPr>
        <p:txBody>
          <a:bodyPr/>
          <a:lstStyle/>
          <a:p>
            <a:r>
              <a:rPr lang="en-IN" sz="2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AGE CALCULATOR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026"/>
            <a:ext cx="8596668" cy="192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Calculator Calculate the age of a person, place or thing. The age calculator calculates age given a date of birth in years, months and days. You can also use this calculator to find length of time between two dates.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age calculator finds the age time span in years months and days 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89" y="3127159"/>
            <a:ext cx="5810158" cy="26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8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72" y="133165"/>
            <a:ext cx="8785730" cy="1124135"/>
          </a:xfrm>
        </p:spPr>
        <p:txBody>
          <a:bodyPr>
            <a:noAutofit/>
          </a:bodyPr>
          <a:lstStyle/>
          <a:p>
            <a:br>
              <a:rPr lang="en-IN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2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Percentage Calculator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72" y="1381587"/>
            <a:ext cx="8785730" cy="47840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Calculator is a free online tool to calculate percentages, including the percentage difference between two given values, In order to save time.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5" y="2455339"/>
            <a:ext cx="6193746" cy="27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TECHNOLOGY OVERVIEW</a:t>
            </a:r>
            <a:endParaRPr lang="en-IN" sz="7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90675"/>
            <a:ext cx="8838141" cy="4450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Technologies selected for implementing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CalQfy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website are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the structural part of the website,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Tailwind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designing part of the website,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adding the functions in the calculators and both for the website,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for version controlling and Hosting the Repository of the website . The development was done in Windows environment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7293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5110"/>
            <a:ext cx="8596668" cy="1320800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0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  <a:br>
              <a:rPr lang="en-IN" sz="2700" b="0" dirty="0">
                <a:effectLst/>
              </a:rPr>
            </a:br>
            <a:br>
              <a:rPr lang="en-IN" sz="2400" dirty="0"/>
            </a:br>
            <a:endParaRPr lang="en-IN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9204"/>
            <a:ext cx="8596668" cy="16956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at the very end we hope that the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CalQfy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website should be a good option to get the solution of any problem in a faster and efficient way without any errors and through the internet anyone could access the website .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also aimed to add more features and a variety of calculators in future .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52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2072</TotalTime>
  <Words>433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Nunito</vt:lpstr>
      <vt:lpstr>Trebuchet MS</vt:lpstr>
      <vt:lpstr>Wingdings 3</vt:lpstr>
      <vt:lpstr>Facet</vt:lpstr>
      <vt:lpstr>CalQfy</vt:lpstr>
      <vt:lpstr>INTRODUCTION</vt:lpstr>
      <vt:lpstr>Different types of Calculators</vt:lpstr>
      <vt:lpstr>Basic Calculator</vt:lpstr>
      <vt:lpstr>Scientific Calculator</vt:lpstr>
      <vt:lpstr>AGE CALCULATOR</vt:lpstr>
      <vt:lpstr> Percentage Calculator</vt:lpstr>
      <vt:lpstr>TECHNOLOGY OVERVIEW</vt:lpstr>
      <vt:lpstr>CONCLUSION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CAlQFY</dc:title>
  <dc:creator>Lenovo</dc:creator>
  <cp:lastModifiedBy>Raj palmal</cp:lastModifiedBy>
  <cp:revision>19</cp:revision>
  <dcterms:created xsi:type="dcterms:W3CDTF">2022-06-22T05:25:07Z</dcterms:created>
  <dcterms:modified xsi:type="dcterms:W3CDTF">2022-07-04T17:59:41Z</dcterms:modified>
</cp:coreProperties>
</file>