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4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8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6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58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2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5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71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1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4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7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99DA5E-794D-4391-A67B-C734D18C5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nt">
            <a:extLst>
              <a:ext uri="{FF2B5EF4-FFF2-40B4-BE49-F238E27FC236}">
                <a16:creationId xmlns:a16="http://schemas.microsoft.com/office/drawing/2014/main" id="{DF8D6DF5-7A00-4A9D-BD50-E8BCC8F4D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46603-BA93-1AC5-F8FE-5322F7D70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7" b="14817"/>
          <a:stretch/>
        </p:blipFill>
        <p:spPr>
          <a:xfrm>
            <a:off x="6121757" y="2570072"/>
            <a:ext cx="6095999" cy="4289479"/>
          </a:xfrm>
          <a:prstGeom prst="rect">
            <a:avLst/>
          </a:prstGeom>
          <a:effectLst/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0B727F-99CD-48A5-9962-6F0C0EA62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70074"/>
          </a:xfrm>
          <a:prstGeom prst="rect">
            <a:avLst/>
          </a:prstGeom>
          <a:ln>
            <a:noFill/>
          </a:ln>
          <a:effectLst>
            <a:outerShdw blurRad="254000" dist="1524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DF3F0-AFB0-4823-4B15-33C5501A2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754336"/>
            <a:ext cx="10426434" cy="128781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ML 24/25-09 Creating Text 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from images with OCR API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4AD1A6-4D2B-4BD2-A7D5-B3F27077C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144308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0C0778E0-0AD7-53F0-6465-C65F269ED2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62001" y="2534745"/>
            <a:ext cx="4614040" cy="3642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C# OCR solution using Tesseract SDK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preprocessing with various transformations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console application with parameters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Quality comparison of preprocessing methods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output with extraction results </a:t>
            </a:r>
          </a:p>
        </p:txBody>
      </p:sp>
    </p:spTree>
    <p:extLst>
      <p:ext uri="{BB962C8B-B14F-4D97-AF65-F5344CB8AC3E}">
        <p14:creationId xmlns:p14="http://schemas.microsoft.com/office/powerpoint/2010/main" val="389925080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BevelVTI</vt:lpstr>
      <vt:lpstr> ML 24/25-09 Creating Text  from images with OCR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Romesa, --</dc:creator>
  <cp:lastModifiedBy>Romesa, --</cp:lastModifiedBy>
  <cp:revision>1</cp:revision>
  <dcterms:created xsi:type="dcterms:W3CDTF">2025-03-03T19:14:07Z</dcterms:created>
  <dcterms:modified xsi:type="dcterms:W3CDTF">2025-03-03T19:35:47Z</dcterms:modified>
</cp:coreProperties>
</file>