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 Italics" charset="1" panose="00000500000000000000"/>
      <p:regular r:id="rId18"/>
    </p:embeddedFont>
    <p:embeddedFont>
      <p:font typeface="Open Sauce Bold Italics" charset="1" panose="00000800000000000000"/>
      <p:regular r:id="rId19"/>
    </p:embeddedFont>
    <p:embeddedFont>
      <p:font typeface="Open Sauce Light" charset="1" panose="00000400000000000000"/>
      <p:regular r:id="rId20"/>
    </p:embeddedFont>
    <p:embeddedFont>
      <p:font typeface="Open Sauce Light Italics" charset="1" panose="00000400000000000000"/>
      <p:regular r:id="rId21"/>
    </p:embeddedFont>
    <p:embeddedFont>
      <p:font typeface="Open Sauce Medium" charset="1" panose="00000600000000000000"/>
      <p:regular r:id="rId22"/>
    </p:embeddedFont>
    <p:embeddedFont>
      <p:font typeface="Open Sauce Medium Italics" charset="1" panose="00000600000000000000"/>
      <p:regular r:id="rId23"/>
    </p:embeddedFont>
    <p:embeddedFont>
      <p:font typeface="Open Sauce Semi-Bold" charset="1" panose="00000700000000000000"/>
      <p:regular r:id="rId24"/>
    </p:embeddedFont>
    <p:embeddedFont>
      <p:font typeface="Open Sauce Semi-Bold Italics" charset="1" panose="00000700000000000000"/>
      <p:regular r:id="rId25"/>
    </p:embeddedFont>
    <p:embeddedFont>
      <p:font typeface="Open Sauce Heavy" charset="1" panose="00000A00000000000000"/>
      <p:regular r:id="rId26"/>
    </p:embeddedFont>
    <p:embeddedFont>
      <p:font typeface="Open Sauce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32" Target="slides/slide5.xml" Type="http://schemas.openxmlformats.org/officeDocument/2006/relationships/slide"/><Relationship Id="rId33" Target="slides/slide6.xml" Type="http://schemas.openxmlformats.org/officeDocument/2006/relationships/slide"/><Relationship Id="rId34" Target="slides/slide7.xml" Type="http://schemas.openxmlformats.org/officeDocument/2006/relationships/slide"/><Relationship Id="rId35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9.jpeg" Type="http://schemas.openxmlformats.org/officeDocument/2006/relationships/image"/><Relationship Id="rId6" Target="../media/image20.jpe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36347" y="4343931"/>
            <a:ext cx="9815307" cy="296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2"/>
              </a:lnSpc>
            </a:pPr>
            <a:r>
              <a:rPr lang="en-US" sz="8639" spc="846">
                <a:solidFill>
                  <a:srgbClr val="231F20"/>
                </a:solidFill>
                <a:latin typeface="Oswald Bold"/>
              </a:rPr>
              <a:t>SENTIMENT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6347" y="3087951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FACIAL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58785" y="1049603"/>
            <a:ext cx="6176060" cy="8208697"/>
          </a:xfrm>
          <a:custGeom>
            <a:avLst/>
            <a:gdLst/>
            <a:ahLst/>
            <a:cxnLst/>
            <a:rect r="r" b="b" t="t" l="l"/>
            <a:pathLst>
              <a:path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746" t="0" r="-49746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3396305"/>
            <a:ext cx="7591100" cy="1948998"/>
            <a:chOff x="0" y="0"/>
            <a:chExt cx="2908479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08479" cy="746746"/>
            </a:xfrm>
            <a:custGeom>
              <a:avLst/>
              <a:gdLst/>
              <a:ahLst/>
              <a:cxnLst/>
              <a:rect r="r" b="b" t="t" l="l"/>
              <a:pathLst>
                <a:path h="746746" w="2908479">
                  <a:moveTo>
                    <a:pt x="0" y="0"/>
                  </a:moveTo>
                  <a:lnTo>
                    <a:pt x="2908479" y="0"/>
                  </a:lnTo>
                  <a:lnTo>
                    <a:pt x="2908479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908479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5345304"/>
            <a:ext cx="7591100" cy="1032847"/>
          </a:xfrm>
          <a:custGeom>
            <a:avLst/>
            <a:gdLst/>
            <a:ahLst/>
            <a:cxnLst/>
            <a:rect r="r" b="b" t="t" l="l"/>
            <a:pathLst>
              <a:path h="1032847" w="7591100">
                <a:moveTo>
                  <a:pt x="0" y="0"/>
                </a:moveTo>
                <a:lnTo>
                  <a:pt x="7591100" y="0"/>
                </a:lnTo>
                <a:lnTo>
                  <a:pt x="7591100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10" t="-86495" r="-22568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42191" y="888605"/>
            <a:ext cx="10539399" cy="168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TEAM MEMBERS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08899" y="3624745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Fiza Ayub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Syed Muhammad Abubakar</a:t>
            </a:r>
          </a:p>
          <a:p>
            <a:pPr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Wahab Hassan Janjua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Muhammad Haroon Farooq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07472" y="6672678"/>
            <a:ext cx="7673056" cy="7673056"/>
          </a:xfrm>
          <a:custGeom>
            <a:avLst/>
            <a:gdLst/>
            <a:ahLst/>
            <a:cxnLst/>
            <a:rect r="r" b="b" t="t" l="l"/>
            <a:pathLst>
              <a:path h="7673056" w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24816" y="5501099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3659" y="6071953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39534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10099" y="7377531"/>
            <a:ext cx="2238367" cy="2238367"/>
          </a:xfrm>
          <a:custGeom>
            <a:avLst/>
            <a:gdLst/>
            <a:ahLst/>
            <a:cxnLst/>
            <a:rect r="r" b="b" t="t" l="l"/>
            <a:pathLst>
              <a:path h="2238367" w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4936" y="7891202"/>
            <a:ext cx="1268693" cy="1211025"/>
          </a:xfrm>
          <a:custGeom>
            <a:avLst/>
            <a:gdLst/>
            <a:ahLst/>
            <a:cxnLst/>
            <a:rect r="r" b="b" t="t" l="l"/>
            <a:pathLst>
              <a:path h="1211025" w="1268693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06315" y="7936159"/>
            <a:ext cx="1104804" cy="1121111"/>
          </a:xfrm>
          <a:custGeom>
            <a:avLst/>
            <a:gdLst/>
            <a:ahLst/>
            <a:cxnLst/>
            <a:rect r="r" b="b" t="t" l="l"/>
            <a:pathLst>
              <a:path h="1121111" w="1104804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1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87170" y="1277407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GOALS AND 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0975" y="4045241"/>
            <a:ext cx="3360904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Enhancement of Facial Expression Recognition (FER) Accuracy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218805" y="3206190"/>
            <a:ext cx="3474003" cy="647719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138875" y="4042536"/>
            <a:ext cx="6254887" cy="33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Achievement of Real-time FER Performance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284209" y="3206190"/>
            <a:ext cx="3474003" cy="647719"/>
            <a:chOff x="0" y="0"/>
            <a:chExt cx="914964" cy="1705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  <a:ea typeface="DM Sans Bold"/>
                </a:rPr>
                <a:t>Objective n° 3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340758" y="4045241"/>
            <a:ext cx="3360904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Advancement of FER Technologies and Ethical Considerations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70706" y="-3368517"/>
            <a:ext cx="4959890" cy="49598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639105" y="-5979128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5084777" y="6259532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28945" y="2437895"/>
            <a:ext cx="9335138" cy="6820405"/>
          </a:xfrm>
          <a:custGeom>
            <a:avLst/>
            <a:gdLst/>
            <a:ahLst/>
            <a:cxnLst/>
            <a:rect r="r" b="b" t="t" l="l"/>
            <a:pathLst>
              <a:path h="6820405" w="9335138">
                <a:moveTo>
                  <a:pt x="0" y="0"/>
                </a:moveTo>
                <a:lnTo>
                  <a:pt x="9335138" y="0"/>
                </a:lnTo>
                <a:lnTo>
                  <a:pt x="9335138" y="6820405"/>
                </a:lnTo>
                <a:lnTo>
                  <a:pt x="0" y="68204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23" r="-2741" b="-161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30170" y="821843"/>
            <a:ext cx="11883916" cy="139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>
                <a:solidFill>
                  <a:srgbClr val="FFFFFF"/>
                </a:solidFill>
                <a:latin typeface="Oswald Bold"/>
              </a:rPr>
              <a:t>DATASET STATISTICS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7121" y="3167503"/>
            <a:ext cx="16230600" cy="3951994"/>
          </a:xfrm>
          <a:custGeom>
            <a:avLst/>
            <a:gdLst/>
            <a:ahLst/>
            <a:cxnLst/>
            <a:rect r="r" b="b" t="t" l="l"/>
            <a:pathLst>
              <a:path h="3951994" w="16230600">
                <a:moveTo>
                  <a:pt x="0" y="0"/>
                </a:moveTo>
                <a:lnTo>
                  <a:pt x="16230600" y="0"/>
                </a:lnTo>
                <a:lnTo>
                  <a:pt x="16230600" y="3951994"/>
                </a:lnTo>
                <a:lnTo>
                  <a:pt x="0" y="39519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37" r="-11372" b="-293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210823" y="7882702"/>
            <a:ext cx="9866355" cy="1375598"/>
          </a:xfrm>
          <a:custGeom>
            <a:avLst/>
            <a:gdLst/>
            <a:ahLst/>
            <a:cxnLst/>
            <a:rect r="r" b="b" t="t" l="l"/>
            <a:pathLst>
              <a:path h="1375598" w="9866355">
                <a:moveTo>
                  <a:pt x="0" y="0"/>
                </a:moveTo>
                <a:lnTo>
                  <a:pt x="9866354" y="0"/>
                </a:lnTo>
                <a:lnTo>
                  <a:pt x="9866354" y="1375598"/>
                </a:lnTo>
                <a:lnTo>
                  <a:pt x="0" y="13755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90980" y="1232286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spc="786">
                <a:solidFill>
                  <a:srgbClr val="FFFFFF"/>
                </a:solidFill>
                <a:latin typeface="Oswald Bold"/>
              </a:rPr>
              <a:t>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0882" y="3194435"/>
            <a:ext cx="7969526" cy="5820933"/>
          </a:xfrm>
          <a:custGeom>
            <a:avLst/>
            <a:gdLst/>
            <a:ahLst/>
            <a:cxnLst/>
            <a:rect r="r" b="b" t="t" l="l"/>
            <a:pathLst>
              <a:path h="5820933" w="7969526">
                <a:moveTo>
                  <a:pt x="0" y="0"/>
                </a:moveTo>
                <a:lnTo>
                  <a:pt x="7969526" y="0"/>
                </a:lnTo>
                <a:lnTo>
                  <a:pt x="7969526" y="5820933"/>
                </a:lnTo>
                <a:lnTo>
                  <a:pt x="0" y="5820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3194435"/>
            <a:ext cx="7750281" cy="5820933"/>
          </a:xfrm>
          <a:custGeom>
            <a:avLst/>
            <a:gdLst/>
            <a:ahLst/>
            <a:cxnLst/>
            <a:rect r="r" b="b" t="t" l="l"/>
            <a:pathLst>
              <a:path h="5820933" w="7750281">
                <a:moveTo>
                  <a:pt x="0" y="0"/>
                </a:moveTo>
                <a:lnTo>
                  <a:pt x="7750281" y="0"/>
                </a:lnTo>
                <a:lnTo>
                  <a:pt x="7750281" y="5820933"/>
                </a:lnTo>
                <a:lnTo>
                  <a:pt x="0" y="58209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8888" y="1195362"/>
            <a:ext cx="890409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ACCURACY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353" y="2355012"/>
            <a:ext cx="6559338" cy="5732139"/>
          </a:xfrm>
          <a:custGeom>
            <a:avLst/>
            <a:gdLst/>
            <a:ahLst/>
            <a:cxnLst/>
            <a:rect r="r" b="b" t="t" l="l"/>
            <a:pathLst>
              <a:path h="5732139" w="6559338">
                <a:moveTo>
                  <a:pt x="0" y="0"/>
                </a:moveTo>
                <a:lnTo>
                  <a:pt x="6559339" y="0"/>
                </a:lnTo>
                <a:lnTo>
                  <a:pt x="6559339" y="5732140"/>
                </a:lnTo>
                <a:lnTo>
                  <a:pt x="0" y="5732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97567" y="2277430"/>
            <a:ext cx="8261733" cy="5809722"/>
          </a:xfrm>
          <a:custGeom>
            <a:avLst/>
            <a:gdLst/>
            <a:ahLst/>
            <a:cxnLst/>
            <a:rect r="r" b="b" t="t" l="l"/>
            <a:pathLst>
              <a:path h="5809722" w="8261733">
                <a:moveTo>
                  <a:pt x="0" y="0"/>
                </a:moveTo>
                <a:lnTo>
                  <a:pt x="8261733" y="0"/>
                </a:lnTo>
                <a:lnTo>
                  <a:pt x="8261733" y="5809722"/>
                </a:lnTo>
                <a:lnTo>
                  <a:pt x="0" y="58097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8990533" y="-8525111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2" y="0"/>
                </a:lnTo>
                <a:lnTo>
                  <a:pt x="24036382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THANK'S FOR WATCHING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DAF4Jaqsr2Q</dc:identifier>
  <dcterms:modified xsi:type="dcterms:W3CDTF">2011-08-01T06:04:30Z</dcterms:modified>
  <cp:revision>1</cp:revision>
  <dc:title>Grey minimalist business project presentation </dc:title>
</cp:coreProperties>
</file>