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58" r:id="rId3"/>
    <p:sldId id="261" r:id="rId4"/>
    <p:sldId id="265" r:id="rId5"/>
    <p:sldId id="262" r:id="rId6"/>
    <p:sldId id="291" r:id="rId7"/>
    <p:sldId id="270" r:id="rId8"/>
    <p:sldId id="292" r:id="rId9"/>
    <p:sldId id="260" r:id="rId10"/>
    <p:sldId id="272" r:id="rId11"/>
    <p:sldId id="290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Outfit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06B101-657B-4124-BE4F-804596842AFA}">
  <a:tblStyle styleId="{8606B101-657B-4124-BE4F-804596842A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530E7F-0065-4638-B8A3-5755919F2C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1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94358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ea854ff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1ea854ff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3" name="Google Shape;381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8" name="Google Shape;430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9" name="Google Shape;430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Google Shape;34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7" name="Google Shape;34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9" name="Google Shape;3519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09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Google Shape;377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3" name="Google Shape;377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Google Shape;3772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3" name="Google Shape;3773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577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" name="Google Shape;338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9" name="Google Shape;338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12200" y="1074300"/>
            <a:ext cx="5919600" cy="21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3419449"/>
            <a:ext cx="4528800" cy="33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78550" y="-1422022"/>
            <a:ext cx="8608150" cy="6743469"/>
            <a:chOff x="278550" y="-1422022"/>
            <a:chExt cx="8608150" cy="674346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78550" y="-780808"/>
              <a:ext cx="143400" cy="2454350"/>
              <a:chOff x="2436050" y="685625"/>
              <a:chExt cx="143400" cy="245435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6" name="Google Shape;26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9" name="Google Shape;39;p2"/>
            <p:cNvGrpSpPr/>
            <p:nvPr/>
          </p:nvGrpSpPr>
          <p:grpSpPr>
            <a:xfrm>
              <a:off x="8743300" y="2378475"/>
              <a:ext cx="143400" cy="2454350"/>
              <a:chOff x="2436050" y="685625"/>
              <a:chExt cx="143400" cy="2454350"/>
            </a:xfrm>
          </p:grpSpPr>
          <p:grpSp>
            <p:nvGrpSpPr>
              <p:cNvPr id="40" name="Google Shape;40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1" name="Google Shape;41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3" name="Google Shape;53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4" name="Google Shape;54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66" name="Google Shape;66;p2"/>
            <p:cNvGrpSpPr/>
            <p:nvPr/>
          </p:nvGrpSpPr>
          <p:grpSpPr>
            <a:xfrm>
              <a:off x="637013" y="2867097"/>
              <a:ext cx="143400" cy="2454350"/>
              <a:chOff x="2436050" y="685625"/>
              <a:chExt cx="143400" cy="2454350"/>
            </a:xfrm>
          </p:grpSpPr>
          <p:grpSp>
            <p:nvGrpSpPr>
              <p:cNvPr id="67" name="Google Shape;67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0" name="Google Shape;80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8599900" y="-1422022"/>
              <a:ext cx="143400" cy="2454350"/>
              <a:chOff x="8599900" y="-1422022"/>
              <a:chExt cx="143400" cy="2454350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8599900" y="-1422022"/>
                <a:ext cx="143400" cy="2454350"/>
                <a:chOff x="2436050" y="685625"/>
                <a:chExt cx="143400" cy="2454350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8599900" y="888928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8608450" y="678203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608450" y="467478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8608450" y="256753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8612800" y="46028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612800" y="-164697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614900" y="-375422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8617150" y="-586147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622100" y="-792372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626900" y="-998597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8626900" y="-1204822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8631850" y="-1422022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3" name="Google Shape;2843;p28"/>
          <p:cNvGrpSpPr/>
          <p:nvPr/>
        </p:nvGrpSpPr>
        <p:grpSpPr>
          <a:xfrm>
            <a:off x="325300" y="-1495420"/>
            <a:ext cx="8303400" cy="6099420"/>
            <a:chOff x="325300" y="-1495420"/>
            <a:chExt cx="8303400" cy="6099420"/>
          </a:xfrm>
        </p:grpSpPr>
        <p:grpSp>
          <p:nvGrpSpPr>
            <p:cNvPr id="2844" name="Google Shape;2844;p28"/>
            <p:cNvGrpSpPr/>
            <p:nvPr/>
          </p:nvGrpSpPr>
          <p:grpSpPr>
            <a:xfrm>
              <a:off x="325300" y="1597900"/>
              <a:ext cx="143400" cy="2454350"/>
              <a:chOff x="2436050" y="685625"/>
              <a:chExt cx="143400" cy="2454350"/>
            </a:xfrm>
          </p:grpSpPr>
          <p:grpSp>
            <p:nvGrpSpPr>
              <p:cNvPr id="2845" name="Google Shape;2845;p2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46" name="Google Shape;2846;p2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7" name="Google Shape;2847;p2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8" name="Google Shape;2848;p2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9" name="Google Shape;2849;p2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0" name="Google Shape;2850;p2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1" name="Google Shape;2851;p2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2" name="Google Shape;2852;p2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3" name="Google Shape;2853;p2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4" name="Google Shape;2854;p2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5" name="Google Shape;2855;p2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6" name="Google Shape;2856;p2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57" name="Google Shape;2857;p2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58" name="Google Shape;2858;p2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59" name="Google Shape;2859;p2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0" name="Google Shape;2860;p2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1" name="Google Shape;2861;p2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2" name="Google Shape;2862;p2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3" name="Google Shape;2863;p2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4" name="Google Shape;2864;p2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5" name="Google Shape;2865;p2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6" name="Google Shape;2866;p2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7" name="Google Shape;2867;p2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8" name="Google Shape;2868;p2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69" name="Google Shape;2869;p2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0" name="Google Shape;2870;p2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871" name="Google Shape;2871;p28"/>
            <p:cNvGrpSpPr/>
            <p:nvPr/>
          </p:nvGrpSpPr>
          <p:grpSpPr>
            <a:xfrm>
              <a:off x="8359075" y="-1495420"/>
              <a:ext cx="143400" cy="2454350"/>
              <a:chOff x="2436050" y="685625"/>
              <a:chExt cx="143400" cy="2454350"/>
            </a:xfrm>
          </p:grpSpPr>
          <p:grpSp>
            <p:nvGrpSpPr>
              <p:cNvPr id="2872" name="Google Shape;2872;p2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73" name="Google Shape;2873;p2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4" name="Google Shape;2874;p2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5" name="Google Shape;2875;p2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6" name="Google Shape;2876;p2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7" name="Google Shape;2877;p2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8" name="Google Shape;2878;p2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79" name="Google Shape;2879;p2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0" name="Google Shape;2880;p2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1" name="Google Shape;2881;p2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2" name="Google Shape;2882;p2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3" name="Google Shape;2883;p2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4" name="Google Shape;2884;p2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85" name="Google Shape;2885;p2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86" name="Google Shape;2886;p2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7" name="Google Shape;2887;p2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8" name="Google Shape;2888;p2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89" name="Google Shape;2889;p2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0" name="Google Shape;2890;p2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1" name="Google Shape;2891;p2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2" name="Google Shape;2892;p2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3" name="Google Shape;2893;p2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4" name="Google Shape;2894;p2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5" name="Google Shape;2895;p2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6" name="Google Shape;2896;p2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97" name="Google Shape;2897;p2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898" name="Google Shape;2898;p28"/>
            <p:cNvGrpSpPr/>
            <p:nvPr/>
          </p:nvGrpSpPr>
          <p:grpSpPr>
            <a:xfrm>
              <a:off x="8485300" y="2149650"/>
              <a:ext cx="143400" cy="2454350"/>
              <a:chOff x="2436050" y="685625"/>
              <a:chExt cx="143400" cy="2454350"/>
            </a:xfrm>
          </p:grpSpPr>
          <p:grpSp>
            <p:nvGrpSpPr>
              <p:cNvPr id="2899" name="Google Shape;2899;p2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00" name="Google Shape;2900;p2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1" name="Google Shape;2901;p2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2" name="Google Shape;2902;p2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3" name="Google Shape;2903;p2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4" name="Google Shape;2904;p2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5" name="Google Shape;2905;p2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6" name="Google Shape;2906;p2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7" name="Google Shape;2907;p2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8" name="Google Shape;2908;p2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09" name="Google Shape;2909;p2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0" name="Google Shape;2910;p2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1" name="Google Shape;2911;p2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12" name="Google Shape;2912;p2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13" name="Google Shape;2913;p2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4" name="Google Shape;2914;p2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5" name="Google Shape;2915;p2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6" name="Google Shape;2916;p2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7" name="Google Shape;2917;p2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8" name="Google Shape;2918;p2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19" name="Google Shape;2919;p2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0" name="Google Shape;2920;p2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1" name="Google Shape;2921;p2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2" name="Google Shape;2922;p2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3" name="Google Shape;2923;p2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24" name="Google Shape;2924;p2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925" name="Google Shape;2925;p28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6" name="Google Shape;2926;p28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7" name="Google Shape;2927;p28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9" name="Google Shape;2929;p29"/>
          <p:cNvGrpSpPr/>
          <p:nvPr/>
        </p:nvGrpSpPr>
        <p:grpSpPr>
          <a:xfrm>
            <a:off x="96700" y="-571283"/>
            <a:ext cx="8886025" cy="6099990"/>
            <a:chOff x="96700" y="-571283"/>
            <a:chExt cx="8886025" cy="6099990"/>
          </a:xfrm>
        </p:grpSpPr>
        <p:grpSp>
          <p:nvGrpSpPr>
            <p:cNvPr id="2930" name="Google Shape;2930;p29"/>
            <p:cNvGrpSpPr/>
            <p:nvPr/>
          </p:nvGrpSpPr>
          <p:grpSpPr>
            <a:xfrm>
              <a:off x="967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2931" name="Google Shape;2931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32" name="Google Shape;2932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3" name="Google Shape;2933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4" name="Google Shape;2934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5" name="Google Shape;2935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6" name="Google Shape;2936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7" name="Google Shape;2937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8" name="Google Shape;2938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39" name="Google Shape;2939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0" name="Google Shape;2940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1" name="Google Shape;2941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2" name="Google Shape;2942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3" name="Google Shape;2943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44" name="Google Shape;2944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45" name="Google Shape;2945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6" name="Google Shape;2946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7" name="Google Shape;2947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8" name="Google Shape;2948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49" name="Google Shape;2949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0" name="Google Shape;2950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1" name="Google Shape;2951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2" name="Google Shape;2952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3" name="Google Shape;2953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4" name="Google Shape;2954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5" name="Google Shape;2955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56" name="Google Shape;2956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957" name="Google Shape;2957;p29"/>
            <p:cNvGrpSpPr/>
            <p:nvPr/>
          </p:nvGrpSpPr>
          <p:grpSpPr>
            <a:xfrm>
              <a:off x="408350" y="-571283"/>
              <a:ext cx="143400" cy="2454350"/>
              <a:chOff x="2030200" y="685625"/>
              <a:chExt cx="143400" cy="2454350"/>
            </a:xfrm>
          </p:grpSpPr>
          <p:grpSp>
            <p:nvGrpSpPr>
              <p:cNvPr id="2958" name="Google Shape;2958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59" name="Google Shape;2959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0" name="Google Shape;2960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1" name="Google Shape;2961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2" name="Google Shape;2962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3" name="Google Shape;2963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4" name="Google Shape;2964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5" name="Google Shape;2965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6" name="Google Shape;2966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7" name="Google Shape;2967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8" name="Google Shape;2968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9" name="Google Shape;2969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0" name="Google Shape;2970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71" name="Google Shape;2971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72" name="Google Shape;2972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3" name="Google Shape;2973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4" name="Google Shape;2974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5" name="Google Shape;2975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6" name="Google Shape;2976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7" name="Google Shape;2977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8" name="Google Shape;2978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9" name="Google Shape;2979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0" name="Google Shape;2980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1" name="Google Shape;2981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2" name="Google Shape;2982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3" name="Google Shape;2983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984" name="Google Shape;2984;p29"/>
            <p:cNvGrpSpPr/>
            <p:nvPr/>
          </p:nvGrpSpPr>
          <p:grpSpPr>
            <a:xfrm>
              <a:off x="576600" y="3074358"/>
              <a:ext cx="143400" cy="2454350"/>
              <a:chOff x="2436050" y="685625"/>
              <a:chExt cx="143400" cy="2454350"/>
            </a:xfrm>
          </p:grpSpPr>
          <p:grpSp>
            <p:nvGrpSpPr>
              <p:cNvPr id="2985" name="Google Shape;2985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86" name="Google Shape;2986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7" name="Google Shape;2987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8" name="Google Shape;2988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89" name="Google Shape;2989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0" name="Google Shape;2990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1" name="Google Shape;2991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2" name="Google Shape;2992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3" name="Google Shape;2993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4" name="Google Shape;2994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5" name="Google Shape;2995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6" name="Google Shape;2996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97" name="Google Shape;2997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998" name="Google Shape;2998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999" name="Google Shape;2999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0" name="Google Shape;3000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1" name="Google Shape;3001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2" name="Google Shape;3002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3" name="Google Shape;3003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4" name="Google Shape;3004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5" name="Google Shape;3005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6" name="Google Shape;3006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7" name="Google Shape;3007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8" name="Google Shape;3008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09" name="Google Shape;3009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0" name="Google Shape;3010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11" name="Google Shape;3011;p29"/>
            <p:cNvGrpSpPr/>
            <p:nvPr/>
          </p:nvGrpSpPr>
          <p:grpSpPr>
            <a:xfrm>
              <a:off x="8503375" y="-127789"/>
              <a:ext cx="143400" cy="2454350"/>
              <a:chOff x="2030200" y="685625"/>
              <a:chExt cx="143400" cy="2454350"/>
            </a:xfrm>
          </p:grpSpPr>
          <p:grpSp>
            <p:nvGrpSpPr>
              <p:cNvPr id="3012" name="Google Shape;3012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13" name="Google Shape;3013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4" name="Google Shape;3014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5" name="Google Shape;3015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6" name="Google Shape;3016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7" name="Google Shape;3017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8" name="Google Shape;3018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19" name="Google Shape;3019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0" name="Google Shape;3020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1" name="Google Shape;3021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2" name="Google Shape;3022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3" name="Google Shape;3023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4" name="Google Shape;3024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25" name="Google Shape;3025;p29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26" name="Google Shape;3026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7" name="Google Shape;3027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8" name="Google Shape;3028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29" name="Google Shape;3029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0" name="Google Shape;3030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1" name="Google Shape;3031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2" name="Google Shape;3032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3" name="Google Shape;3033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4" name="Google Shape;3034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5" name="Google Shape;3035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6" name="Google Shape;3036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37" name="Google Shape;3037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38" name="Google Shape;3038;p29"/>
            <p:cNvGrpSpPr/>
            <p:nvPr/>
          </p:nvGrpSpPr>
          <p:grpSpPr>
            <a:xfrm>
              <a:off x="8839325" y="2071400"/>
              <a:ext cx="143400" cy="2454350"/>
              <a:chOff x="2436050" y="685625"/>
              <a:chExt cx="143400" cy="2454350"/>
            </a:xfrm>
          </p:grpSpPr>
          <p:grpSp>
            <p:nvGrpSpPr>
              <p:cNvPr id="3039" name="Google Shape;3039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40" name="Google Shape;3040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1" name="Google Shape;3041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2" name="Google Shape;3042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3" name="Google Shape;3043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4" name="Google Shape;3044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5" name="Google Shape;3045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6" name="Google Shape;3046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7" name="Google Shape;3047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8" name="Google Shape;3048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49" name="Google Shape;3049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0" name="Google Shape;3050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1" name="Google Shape;3051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52" name="Google Shape;3052;p29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53" name="Google Shape;3053;p29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4" name="Google Shape;3054;p29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5" name="Google Shape;3055;p29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6" name="Google Shape;3056;p29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7" name="Google Shape;3057;p29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8" name="Google Shape;3058;p29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59" name="Google Shape;3059;p29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0" name="Google Shape;3060;p29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1" name="Google Shape;3061;p29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2" name="Google Shape;3062;p29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3" name="Google Shape;3063;p29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64" name="Google Shape;3064;p29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6" name="Google Shape;3066;p30"/>
          <p:cNvGrpSpPr/>
          <p:nvPr/>
        </p:nvGrpSpPr>
        <p:grpSpPr>
          <a:xfrm>
            <a:off x="177725" y="-1044592"/>
            <a:ext cx="8709000" cy="5947392"/>
            <a:chOff x="177725" y="-1044592"/>
            <a:chExt cx="8709000" cy="5947392"/>
          </a:xfrm>
        </p:grpSpPr>
        <p:grpSp>
          <p:nvGrpSpPr>
            <p:cNvPr id="3067" name="Google Shape;3067;p30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3068" name="Google Shape;3068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69" name="Google Shape;3069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0" name="Google Shape;3070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1" name="Google Shape;3071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2" name="Google Shape;3072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3" name="Google Shape;3073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4" name="Google Shape;3074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5" name="Google Shape;3075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6" name="Google Shape;3076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7" name="Google Shape;3077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8" name="Google Shape;3078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9" name="Google Shape;3079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0" name="Google Shape;3080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81" name="Google Shape;3081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82" name="Google Shape;3082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3" name="Google Shape;3083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4" name="Google Shape;3084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5" name="Google Shape;3085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6" name="Google Shape;3086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7" name="Google Shape;3087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8" name="Google Shape;3088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9" name="Google Shape;3089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0" name="Google Shape;3090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1" name="Google Shape;3091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2" name="Google Shape;3092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3" name="Google Shape;3093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94" name="Google Shape;3094;p30"/>
            <p:cNvGrpSpPr/>
            <p:nvPr/>
          </p:nvGrpSpPr>
          <p:grpSpPr>
            <a:xfrm>
              <a:off x="177725" y="-345150"/>
              <a:ext cx="143400" cy="2454350"/>
              <a:chOff x="2030200" y="685625"/>
              <a:chExt cx="143400" cy="2454350"/>
            </a:xfrm>
          </p:grpSpPr>
          <p:grpSp>
            <p:nvGrpSpPr>
              <p:cNvPr id="3095" name="Google Shape;3095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96" name="Google Shape;3096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7" name="Google Shape;3097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8" name="Google Shape;3098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9" name="Google Shape;3099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0" name="Google Shape;3100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1" name="Google Shape;3101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2" name="Google Shape;3102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3" name="Google Shape;3103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4" name="Google Shape;3104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5" name="Google Shape;3105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6" name="Google Shape;3106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7" name="Google Shape;3107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08" name="Google Shape;3108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09" name="Google Shape;3109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0" name="Google Shape;3110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1" name="Google Shape;3111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2" name="Google Shape;3112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3" name="Google Shape;3113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4" name="Google Shape;3114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5" name="Google Shape;3115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6" name="Google Shape;3116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7" name="Google Shape;3117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8" name="Google Shape;3118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9" name="Google Shape;3119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0" name="Google Shape;3120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21" name="Google Shape;3121;p30"/>
            <p:cNvGrpSpPr/>
            <p:nvPr/>
          </p:nvGrpSpPr>
          <p:grpSpPr>
            <a:xfrm>
              <a:off x="8430900" y="2149651"/>
              <a:ext cx="143400" cy="2454350"/>
              <a:chOff x="2436050" y="685625"/>
              <a:chExt cx="143400" cy="2454350"/>
            </a:xfrm>
          </p:grpSpPr>
          <p:grpSp>
            <p:nvGrpSpPr>
              <p:cNvPr id="3122" name="Google Shape;3122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23" name="Google Shape;3123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4" name="Google Shape;3124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5" name="Google Shape;3125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6" name="Google Shape;3126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7" name="Google Shape;3127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8" name="Google Shape;3128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9" name="Google Shape;3129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0" name="Google Shape;3130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1" name="Google Shape;3131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2" name="Google Shape;3132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3" name="Google Shape;3133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4" name="Google Shape;3134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35" name="Google Shape;3135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36" name="Google Shape;3136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7" name="Google Shape;3137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8" name="Google Shape;3138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9" name="Google Shape;3139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0" name="Google Shape;3140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1" name="Google Shape;3141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2" name="Google Shape;3142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3" name="Google Shape;3143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4" name="Google Shape;3144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5" name="Google Shape;3145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6" name="Google Shape;3146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7" name="Google Shape;3147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48" name="Google Shape;3148;p30"/>
            <p:cNvGrpSpPr/>
            <p:nvPr/>
          </p:nvGrpSpPr>
          <p:grpSpPr>
            <a:xfrm>
              <a:off x="569825" y="-1044592"/>
              <a:ext cx="143400" cy="2454350"/>
              <a:chOff x="2436050" y="685625"/>
              <a:chExt cx="143400" cy="2454350"/>
            </a:xfrm>
          </p:grpSpPr>
          <p:grpSp>
            <p:nvGrpSpPr>
              <p:cNvPr id="3149" name="Google Shape;3149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50" name="Google Shape;3150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1" name="Google Shape;3151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2" name="Google Shape;3152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3" name="Google Shape;3153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4" name="Google Shape;3154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5" name="Google Shape;3155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6" name="Google Shape;3156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7" name="Google Shape;3157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8" name="Google Shape;3158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9" name="Google Shape;3159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0" name="Google Shape;3160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1" name="Google Shape;3161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62" name="Google Shape;3162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63" name="Google Shape;3163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4" name="Google Shape;3164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5" name="Google Shape;3165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6" name="Google Shape;3166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7" name="Google Shape;3167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8" name="Google Shape;3168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9" name="Google Shape;3169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0" name="Google Shape;3170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1" name="Google Shape;3171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2" name="Google Shape;3172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3" name="Google Shape;3173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4" name="Google Shape;3174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75" name="Google Shape;3175;p30"/>
            <p:cNvGrpSpPr/>
            <p:nvPr/>
          </p:nvGrpSpPr>
          <p:grpSpPr>
            <a:xfrm>
              <a:off x="321125" y="2448450"/>
              <a:ext cx="143400" cy="2454350"/>
              <a:chOff x="2030200" y="685625"/>
              <a:chExt cx="143400" cy="2454350"/>
            </a:xfrm>
          </p:grpSpPr>
          <p:grpSp>
            <p:nvGrpSpPr>
              <p:cNvPr id="3176" name="Google Shape;3176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77" name="Google Shape;3177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8" name="Google Shape;3178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9" name="Google Shape;3179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0" name="Google Shape;3180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1" name="Google Shape;3181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2" name="Google Shape;3182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3" name="Google Shape;3183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4" name="Google Shape;3184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5" name="Google Shape;3185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6" name="Google Shape;3186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7" name="Google Shape;3187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8" name="Google Shape;3188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89" name="Google Shape;3189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90" name="Google Shape;3190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1" name="Google Shape;3191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2" name="Google Shape;3192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3" name="Google Shape;3193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4" name="Google Shape;3194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5" name="Google Shape;3195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6" name="Google Shape;3196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7" name="Google Shape;3197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8" name="Google Shape;3198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9" name="Google Shape;3199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0" name="Google Shape;3200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1" name="Google Shape;3201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2038200" y="2305981"/>
            <a:ext cx="5067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title" idx="2" hasCustomPrompt="1"/>
          </p:nvPr>
        </p:nvSpPr>
        <p:spPr>
          <a:xfrm>
            <a:off x="2038200" y="1374094"/>
            <a:ext cx="50676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3"/>
          <p:cNvSpPr txBox="1">
            <a:spLocks noGrp="1"/>
          </p:cNvSpPr>
          <p:nvPr>
            <p:ph type="subTitle" idx="1"/>
          </p:nvPr>
        </p:nvSpPr>
        <p:spPr>
          <a:xfrm>
            <a:off x="2038200" y="3293906"/>
            <a:ext cx="5067600" cy="33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3"/>
          <p:cNvGrpSpPr/>
          <p:nvPr/>
        </p:nvGrpSpPr>
        <p:grpSpPr>
          <a:xfrm>
            <a:off x="325300" y="-2044295"/>
            <a:ext cx="8314050" cy="5904670"/>
            <a:chOff x="325300" y="-2044295"/>
            <a:chExt cx="8314050" cy="5904670"/>
          </a:xfrm>
        </p:grpSpPr>
        <p:grpSp>
          <p:nvGrpSpPr>
            <p:cNvPr id="124" name="Google Shape;124;p3"/>
            <p:cNvGrpSpPr/>
            <p:nvPr/>
          </p:nvGrpSpPr>
          <p:grpSpPr>
            <a:xfrm>
              <a:off x="3253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125" name="Google Shape;125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6" name="Google Shape;126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" name="Google Shape;134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" name="Google Shape;136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8" name="Google Shape;138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9" name="Google Shape;139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" name="Google Shape;146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" name="Google Shape;147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51" name="Google Shape;151;p3"/>
            <p:cNvGrpSpPr/>
            <p:nvPr/>
          </p:nvGrpSpPr>
          <p:grpSpPr>
            <a:xfrm>
              <a:off x="7105800" y="-2044295"/>
              <a:ext cx="143400" cy="2454350"/>
              <a:chOff x="2436050" y="685625"/>
              <a:chExt cx="143400" cy="2454350"/>
            </a:xfrm>
          </p:grpSpPr>
          <p:grpSp>
            <p:nvGrpSpPr>
              <p:cNvPr id="152" name="Google Shape;152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53" name="Google Shape;153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5" name="Google Shape;155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6" name="Google Shape;156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7" name="Google Shape;157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8" name="Google Shape;158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5" name="Google Shape;165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6" name="Google Shape;166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" name="Google Shape;167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" name="Google Shape;168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" name="Google Shape;169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7" name="Google Shape;177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78" name="Google Shape;178;p3"/>
            <p:cNvGrpSpPr/>
            <p:nvPr/>
          </p:nvGrpSpPr>
          <p:grpSpPr>
            <a:xfrm>
              <a:off x="8495950" y="1406025"/>
              <a:ext cx="143400" cy="2454350"/>
              <a:chOff x="2436050" y="685625"/>
              <a:chExt cx="143400" cy="2454350"/>
            </a:xfrm>
          </p:grpSpPr>
          <p:grpSp>
            <p:nvGrpSpPr>
              <p:cNvPr id="179" name="Google Shape;179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80" name="Google Shape;180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4" name="Google Shape;184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5" name="Google Shape;185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6" name="Google Shape;186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7" name="Google Shape;187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8" name="Google Shape;188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92" name="Google Shape;192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3" name="Google Shape;193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" name="Google Shape;194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" name="Google Shape;195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" name="Google Shape;196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" name="Google Shape;197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" name="Google Shape;199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" name="Google Shape;203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7"/>
          <p:cNvSpPr txBox="1">
            <a:spLocks noGrp="1"/>
          </p:cNvSpPr>
          <p:nvPr>
            <p:ph type="subTitle" idx="1"/>
          </p:nvPr>
        </p:nvSpPr>
        <p:spPr>
          <a:xfrm>
            <a:off x="1893750" y="1700300"/>
            <a:ext cx="5356500" cy="22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492" name="Google Shape;492;p7"/>
          <p:cNvGrpSpPr/>
          <p:nvPr/>
        </p:nvGrpSpPr>
        <p:grpSpPr>
          <a:xfrm>
            <a:off x="177725" y="-1044592"/>
            <a:ext cx="8709000" cy="5947392"/>
            <a:chOff x="177725" y="-1044592"/>
            <a:chExt cx="8709000" cy="5947392"/>
          </a:xfrm>
        </p:grpSpPr>
        <p:grpSp>
          <p:nvGrpSpPr>
            <p:cNvPr id="493" name="Google Shape;493;p7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494" name="Google Shape;494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95" name="Google Shape;495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6" name="Google Shape;496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7" name="Google Shape;497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8" name="Google Shape;498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9" name="Google Shape;499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07" name="Google Shape;507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08" name="Google Shape;508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9" name="Google Shape;509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0" name="Google Shape;510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1" name="Google Shape;511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2" name="Google Shape;512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3" name="Google Shape;513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4" name="Google Shape;514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5" name="Google Shape;515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6" name="Google Shape;516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7" name="Google Shape;517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8" name="Google Shape;518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9" name="Google Shape;519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520" name="Google Shape;520;p7"/>
            <p:cNvGrpSpPr/>
            <p:nvPr/>
          </p:nvGrpSpPr>
          <p:grpSpPr>
            <a:xfrm>
              <a:off x="177725" y="-345150"/>
              <a:ext cx="143400" cy="2454350"/>
              <a:chOff x="2030200" y="685625"/>
              <a:chExt cx="143400" cy="2454350"/>
            </a:xfrm>
          </p:grpSpPr>
          <p:grpSp>
            <p:nvGrpSpPr>
              <p:cNvPr id="521" name="Google Shape;521;p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22" name="Google Shape;522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3" name="Google Shape;523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4" name="Google Shape;524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5" name="Google Shape;525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6" name="Google Shape;526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7" name="Google Shape;527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8" name="Google Shape;528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9" name="Google Shape;529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0" name="Google Shape;530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1" name="Google Shape;531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2" name="Google Shape;532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3" name="Google Shape;533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34" name="Google Shape;534;p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35" name="Google Shape;535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6" name="Google Shape;536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7" name="Google Shape;537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0" name="Google Shape;540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1" name="Google Shape;541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2" name="Google Shape;542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3" name="Google Shape;543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4" name="Google Shape;544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5" name="Google Shape;545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6" name="Google Shape;546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547" name="Google Shape;547;p7"/>
            <p:cNvGrpSpPr/>
            <p:nvPr/>
          </p:nvGrpSpPr>
          <p:grpSpPr>
            <a:xfrm>
              <a:off x="8430900" y="2149651"/>
              <a:ext cx="143400" cy="2454350"/>
              <a:chOff x="2436050" y="685625"/>
              <a:chExt cx="143400" cy="2454350"/>
            </a:xfrm>
          </p:grpSpPr>
          <p:grpSp>
            <p:nvGrpSpPr>
              <p:cNvPr id="548" name="Google Shape;548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49" name="Google Shape;549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0" name="Google Shape;550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1" name="Google Shape;551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2" name="Google Shape;552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3" name="Google Shape;553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4" name="Google Shape;554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5" name="Google Shape;555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6" name="Google Shape;556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7" name="Google Shape;557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8" name="Google Shape;558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9" name="Google Shape;559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0" name="Google Shape;560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61" name="Google Shape;561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62" name="Google Shape;562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3" name="Google Shape;563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4" name="Google Shape;564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5" name="Google Shape;565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6" name="Google Shape;566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7" name="Google Shape;567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8" name="Google Shape;568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9" name="Google Shape;569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0" name="Google Shape;570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1" name="Google Shape;571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2" name="Google Shape;572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3" name="Google Shape;573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574" name="Google Shape;574;p7"/>
            <p:cNvGrpSpPr/>
            <p:nvPr/>
          </p:nvGrpSpPr>
          <p:grpSpPr>
            <a:xfrm>
              <a:off x="569825" y="-1044592"/>
              <a:ext cx="143400" cy="2454350"/>
              <a:chOff x="2436050" y="685625"/>
              <a:chExt cx="143400" cy="2454350"/>
            </a:xfrm>
          </p:grpSpPr>
          <p:grpSp>
            <p:nvGrpSpPr>
              <p:cNvPr id="575" name="Google Shape;575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76" name="Google Shape;576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7" name="Google Shape;577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8" name="Google Shape;578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9" name="Google Shape;579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0" name="Google Shape;580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1" name="Google Shape;581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2" name="Google Shape;582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3" name="Google Shape;583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4" name="Google Shape;584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5" name="Google Shape;585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6" name="Google Shape;586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7" name="Google Shape;587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88" name="Google Shape;588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89" name="Google Shape;589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0" name="Google Shape;590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1" name="Google Shape;591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2" name="Google Shape;592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3" name="Google Shape;593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4" name="Google Shape;594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5" name="Google Shape;595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6" name="Google Shape;596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7" name="Google Shape;597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8" name="Google Shape;598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9" name="Google Shape;599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0" name="Google Shape;600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601" name="Google Shape;601;p7"/>
            <p:cNvGrpSpPr/>
            <p:nvPr/>
          </p:nvGrpSpPr>
          <p:grpSpPr>
            <a:xfrm>
              <a:off x="321125" y="2448450"/>
              <a:ext cx="143400" cy="2454350"/>
              <a:chOff x="2030200" y="685625"/>
              <a:chExt cx="143400" cy="2454350"/>
            </a:xfrm>
          </p:grpSpPr>
          <p:grpSp>
            <p:nvGrpSpPr>
              <p:cNvPr id="602" name="Google Shape;602;p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03" name="Google Shape;603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4" name="Google Shape;604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5" name="Google Shape;605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6" name="Google Shape;606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7" name="Google Shape;607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8" name="Google Shape;608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9" name="Google Shape;609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0" name="Google Shape;610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1" name="Google Shape;611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2" name="Google Shape;612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3" name="Google Shape;613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4" name="Google Shape;614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15" name="Google Shape;615;p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16" name="Google Shape;616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7" name="Google Shape;617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8" name="Google Shape;618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9" name="Google Shape;619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0" name="Google Shape;620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1" name="Google Shape;621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2" name="Google Shape;622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3" name="Google Shape;623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4" name="Google Shape;624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5" name="Google Shape;625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6" name="Google Shape;626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7" name="Google Shape;627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13"/>
          <p:cNvGrpSpPr/>
          <p:nvPr/>
        </p:nvGrpSpPr>
        <p:grpSpPr>
          <a:xfrm>
            <a:off x="132175" y="-570343"/>
            <a:ext cx="8829050" cy="5422318"/>
            <a:chOff x="132175" y="-570343"/>
            <a:chExt cx="8829050" cy="5422318"/>
          </a:xfrm>
        </p:grpSpPr>
        <p:grpSp>
          <p:nvGrpSpPr>
            <p:cNvPr id="972" name="Google Shape;972;p13"/>
            <p:cNvGrpSpPr/>
            <p:nvPr/>
          </p:nvGrpSpPr>
          <p:grpSpPr>
            <a:xfrm>
              <a:off x="132175" y="-570343"/>
              <a:ext cx="143400" cy="2454350"/>
              <a:chOff x="2436050" y="685625"/>
              <a:chExt cx="143400" cy="2454350"/>
            </a:xfrm>
          </p:grpSpPr>
          <p:grpSp>
            <p:nvGrpSpPr>
              <p:cNvPr id="973" name="Google Shape;973;p1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974" name="Google Shape;974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5" name="Google Shape;975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6" name="Google Shape;976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7" name="Google Shape;977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8" name="Google Shape;978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9" name="Google Shape;979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0" name="Google Shape;980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1" name="Google Shape;981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2" name="Google Shape;982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3" name="Google Shape;983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4" name="Google Shape;984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5" name="Google Shape;985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86" name="Google Shape;986;p1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987" name="Google Shape;987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8" name="Google Shape;988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9" name="Google Shape;989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0" name="Google Shape;990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1" name="Google Shape;991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2" name="Google Shape;992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3" name="Google Shape;993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4" name="Google Shape;994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5" name="Google Shape;995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6" name="Google Shape;996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7" name="Google Shape;997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8" name="Google Shape;998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999" name="Google Shape;999;p13"/>
            <p:cNvGrpSpPr/>
            <p:nvPr/>
          </p:nvGrpSpPr>
          <p:grpSpPr>
            <a:xfrm>
              <a:off x="426075" y="1344575"/>
              <a:ext cx="143400" cy="2454350"/>
              <a:chOff x="2030200" y="685625"/>
              <a:chExt cx="143400" cy="2454350"/>
            </a:xfrm>
          </p:grpSpPr>
          <p:grpSp>
            <p:nvGrpSpPr>
              <p:cNvPr id="1000" name="Google Shape;1000;p1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01" name="Google Shape;1001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2" name="Google Shape;1002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3" name="Google Shape;1003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4" name="Google Shape;1004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5" name="Google Shape;1005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6" name="Google Shape;1006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7" name="Google Shape;1007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8" name="Google Shape;1008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9" name="Google Shape;1009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0" name="Google Shape;1010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1" name="Google Shape;1011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2" name="Google Shape;1012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13" name="Google Shape;1013;p1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14" name="Google Shape;1014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5" name="Google Shape;1015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6" name="Google Shape;1016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7" name="Google Shape;1017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8" name="Google Shape;1018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9" name="Google Shape;1019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0" name="Google Shape;1020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1" name="Google Shape;1021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2" name="Google Shape;1022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3" name="Google Shape;1023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4" name="Google Shape;1024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5" name="Google Shape;1025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026" name="Google Shape;1026;p13"/>
            <p:cNvGrpSpPr/>
            <p:nvPr/>
          </p:nvGrpSpPr>
          <p:grpSpPr>
            <a:xfrm>
              <a:off x="8520850" y="-116950"/>
              <a:ext cx="143400" cy="2454350"/>
              <a:chOff x="2436050" y="685625"/>
              <a:chExt cx="143400" cy="2454350"/>
            </a:xfrm>
          </p:grpSpPr>
          <p:grpSp>
            <p:nvGrpSpPr>
              <p:cNvPr id="1027" name="Google Shape;1027;p1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28" name="Google Shape;1028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9" name="Google Shape;1029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0" name="Google Shape;1030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1" name="Google Shape;1031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2" name="Google Shape;1032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3" name="Google Shape;1033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4" name="Google Shape;1034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5" name="Google Shape;1035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6" name="Google Shape;1036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7" name="Google Shape;1037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9" name="Google Shape;1039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40" name="Google Shape;1040;p1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41" name="Google Shape;1041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2" name="Google Shape;1042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3" name="Google Shape;1043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4" name="Google Shape;1044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5" name="Google Shape;1045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6" name="Google Shape;1046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7" name="Google Shape;1047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8" name="Google Shape;1048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9" name="Google Shape;1049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0" name="Google Shape;1050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1" name="Google Shape;1051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2" name="Google Shape;1052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053" name="Google Shape;1053;p13"/>
            <p:cNvGrpSpPr/>
            <p:nvPr/>
          </p:nvGrpSpPr>
          <p:grpSpPr>
            <a:xfrm>
              <a:off x="8817825" y="2397625"/>
              <a:ext cx="143400" cy="2454350"/>
              <a:chOff x="2030200" y="685625"/>
              <a:chExt cx="143400" cy="2454350"/>
            </a:xfrm>
          </p:grpSpPr>
          <p:grpSp>
            <p:nvGrpSpPr>
              <p:cNvPr id="1054" name="Google Shape;1054;p1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55" name="Google Shape;1055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6" name="Google Shape;1056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7" name="Google Shape;1057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8" name="Google Shape;1058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9" name="Google Shape;1059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0" name="Google Shape;1060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1" name="Google Shape;1061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2" name="Google Shape;1062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3" name="Google Shape;1063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4" name="Google Shape;1064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5" name="Google Shape;1065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6" name="Google Shape;1066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67" name="Google Shape;1067;p1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68" name="Google Shape;1068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9" name="Google Shape;1069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0" name="Google Shape;1070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1" name="Google Shape;1071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2" name="Google Shape;1072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3" name="Google Shape;1073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4" name="Google Shape;1074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5" name="Google Shape;1075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6" name="Google Shape;1076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7" name="Google Shape;1077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8" name="Google Shape;1078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9" name="Google Shape;1079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1080" name="Google Shape;108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13"/>
          <p:cNvSpPr txBox="1">
            <a:spLocks noGrp="1"/>
          </p:cNvSpPr>
          <p:nvPr>
            <p:ph type="subTitle" idx="1"/>
          </p:nvPr>
        </p:nvSpPr>
        <p:spPr>
          <a:xfrm>
            <a:off x="720000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13"/>
          <p:cNvSpPr txBox="1">
            <a:spLocks noGrp="1"/>
          </p:cNvSpPr>
          <p:nvPr>
            <p:ph type="subTitle" idx="2"/>
          </p:nvPr>
        </p:nvSpPr>
        <p:spPr>
          <a:xfrm>
            <a:off x="3419271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3" name="Google Shape;1083;p13"/>
          <p:cNvSpPr txBox="1">
            <a:spLocks noGrp="1"/>
          </p:cNvSpPr>
          <p:nvPr>
            <p:ph type="subTitle" idx="3"/>
          </p:nvPr>
        </p:nvSpPr>
        <p:spPr>
          <a:xfrm>
            <a:off x="720000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13"/>
          <p:cNvSpPr txBox="1">
            <a:spLocks noGrp="1"/>
          </p:cNvSpPr>
          <p:nvPr>
            <p:ph type="subTitle" idx="4"/>
          </p:nvPr>
        </p:nvSpPr>
        <p:spPr>
          <a:xfrm>
            <a:off x="3419271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13"/>
          <p:cNvSpPr txBox="1">
            <a:spLocks noGrp="1"/>
          </p:cNvSpPr>
          <p:nvPr>
            <p:ph type="subTitle" idx="5"/>
          </p:nvPr>
        </p:nvSpPr>
        <p:spPr>
          <a:xfrm>
            <a:off x="6118549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6" name="Google Shape;1086;p13"/>
          <p:cNvSpPr txBox="1">
            <a:spLocks noGrp="1"/>
          </p:cNvSpPr>
          <p:nvPr>
            <p:ph type="subTitle" idx="6"/>
          </p:nvPr>
        </p:nvSpPr>
        <p:spPr>
          <a:xfrm>
            <a:off x="6118549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7" name="Google Shape;1087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3202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8" name="Google Shape;1088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64624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9" name="Google Shape;1089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84" y="133202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0" name="Google Shape;1090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84" y="3064624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1" name="Google Shape;1091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53" y="133202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2" name="Google Shape;10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53" y="3064624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3" name="Google Shape;1093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4" name="Google Shape;1094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5" name="Google Shape;1095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6" name="Google Shape;1096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7" name="Google Shape;1097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8" name="Google Shape;1098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oogle Shape;1600;p18"/>
          <p:cNvGrpSpPr/>
          <p:nvPr/>
        </p:nvGrpSpPr>
        <p:grpSpPr>
          <a:xfrm>
            <a:off x="96700" y="-1008800"/>
            <a:ext cx="8886025" cy="5534550"/>
            <a:chOff x="96700" y="-1008800"/>
            <a:chExt cx="8886025" cy="5534550"/>
          </a:xfrm>
        </p:grpSpPr>
        <p:grpSp>
          <p:nvGrpSpPr>
            <p:cNvPr id="1601" name="Google Shape;1601;p18"/>
            <p:cNvGrpSpPr/>
            <p:nvPr/>
          </p:nvGrpSpPr>
          <p:grpSpPr>
            <a:xfrm>
              <a:off x="967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1602" name="Google Shape;1602;p1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03" name="Google Shape;1603;p1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4" name="Google Shape;1604;p1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5" name="Google Shape;1605;p1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6" name="Google Shape;1606;p1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7" name="Google Shape;1607;p1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8" name="Google Shape;1608;p1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9" name="Google Shape;1609;p1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0" name="Google Shape;1610;p1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1" name="Google Shape;1611;p1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2" name="Google Shape;1612;p1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3" name="Google Shape;1613;p1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4" name="Google Shape;1614;p1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15" name="Google Shape;1615;p1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16" name="Google Shape;1616;p1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7" name="Google Shape;1617;p1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8" name="Google Shape;1618;p1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9" name="Google Shape;1619;p1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0" name="Google Shape;1620;p1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1" name="Google Shape;1621;p1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2" name="Google Shape;1622;p1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3" name="Google Shape;1623;p1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4" name="Google Shape;1624;p1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5" name="Google Shape;1625;p1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6" name="Google Shape;1626;p1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7" name="Google Shape;1627;p1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628" name="Google Shape;1628;p18"/>
            <p:cNvGrpSpPr/>
            <p:nvPr/>
          </p:nvGrpSpPr>
          <p:grpSpPr>
            <a:xfrm>
              <a:off x="408350" y="-1008800"/>
              <a:ext cx="143400" cy="2454350"/>
              <a:chOff x="2030200" y="685625"/>
              <a:chExt cx="143400" cy="2454350"/>
            </a:xfrm>
          </p:grpSpPr>
          <p:grpSp>
            <p:nvGrpSpPr>
              <p:cNvPr id="1629" name="Google Shape;1629;p1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30" name="Google Shape;1630;p1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1" name="Google Shape;1631;p1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2" name="Google Shape;1632;p1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3" name="Google Shape;1633;p1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4" name="Google Shape;1634;p1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5" name="Google Shape;1635;p1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6" name="Google Shape;1636;p1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7" name="Google Shape;1637;p1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8" name="Google Shape;1638;p1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9" name="Google Shape;1639;p1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0" name="Google Shape;1640;p1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1" name="Google Shape;1641;p1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42" name="Google Shape;1642;p1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43" name="Google Shape;1643;p1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4" name="Google Shape;1644;p1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5" name="Google Shape;1645;p1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6" name="Google Shape;1646;p1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7" name="Google Shape;1647;p1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8" name="Google Shape;1648;p1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9" name="Google Shape;1649;p1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0" name="Google Shape;1650;p1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1" name="Google Shape;1651;p1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2" name="Google Shape;1652;p1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3" name="Google Shape;1653;p1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4" name="Google Shape;1654;p1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655" name="Google Shape;1655;p18"/>
            <p:cNvGrpSpPr/>
            <p:nvPr/>
          </p:nvGrpSpPr>
          <p:grpSpPr>
            <a:xfrm>
              <a:off x="8503375" y="-127789"/>
              <a:ext cx="143400" cy="2454350"/>
              <a:chOff x="2030200" y="685625"/>
              <a:chExt cx="143400" cy="2454350"/>
            </a:xfrm>
          </p:grpSpPr>
          <p:grpSp>
            <p:nvGrpSpPr>
              <p:cNvPr id="1656" name="Google Shape;1656;p1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57" name="Google Shape;1657;p1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8" name="Google Shape;1658;p1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59" name="Google Shape;1659;p1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0" name="Google Shape;1660;p1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1" name="Google Shape;1661;p1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2" name="Google Shape;1662;p1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3" name="Google Shape;1663;p1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4" name="Google Shape;1664;p1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5" name="Google Shape;1665;p1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6" name="Google Shape;1666;p1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7" name="Google Shape;1667;p1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68" name="Google Shape;1668;p1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69" name="Google Shape;1669;p18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70" name="Google Shape;1670;p1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1" name="Google Shape;1671;p1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2" name="Google Shape;1672;p1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3" name="Google Shape;1673;p1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4" name="Google Shape;1674;p1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5" name="Google Shape;1675;p1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6" name="Google Shape;1676;p1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7" name="Google Shape;1677;p1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8" name="Google Shape;1678;p1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9" name="Google Shape;1679;p1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0" name="Google Shape;1680;p1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1" name="Google Shape;1681;p1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682" name="Google Shape;1682;p18"/>
            <p:cNvGrpSpPr/>
            <p:nvPr/>
          </p:nvGrpSpPr>
          <p:grpSpPr>
            <a:xfrm>
              <a:off x="8839325" y="2071400"/>
              <a:ext cx="143400" cy="2454350"/>
              <a:chOff x="2436050" y="685625"/>
              <a:chExt cx="143400" cy="2454350"/>
            </a:xfrm>
          </p:grpSpPr>
          <p:grpSp>
            <p:nvGrpSpPr>
              <p:cNvPr id="1683" name="Google Shape;1683;p1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84" name="Google Shape;1684;p1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5" name="Google Shape;1685;p1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6" name="Google Shape;1686;p1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7" name="Google Shape;1687;p1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8" name="Google Shape;1688;p1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9" name="Google Shape;1689;p1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0" name="Google Shape;1690;p1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1" name="Google Shape;1691;p1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2" name="Google Shape;1692;p1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3" name="Google Shape;1693;p1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4" name="Google Shape;1694;p1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5" name="Google Shape;1695;p1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96" name="Google Shape;1696;p18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97" name="Google Shape;1697;p18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8" name="Google Shape;1698;p18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9" name="Google Shape;1699;p18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0" name="Google Shape;1700;p18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1" name="Google Shape;1701;p18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2" name="Google Shape;1702;p18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3" name="Google Shape;1703;p18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4" name="Google Shape;1704;p18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5" name="Google Shape;1705;p18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6" name="Google Shape;1706;p18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7" name="Google Shape;1707;p18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8" name="Google Shape;1708;p18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1709" name="Google Shape;1709;p18"/>
          <p:cNvSpPr txBox="1">
            <a:spLocks noGrp="1"/>
          </p:cNvSpPr>
          <p:nvPr>
            <p:ph type="title"/>
          </p:nvPr>
        </p:nvSpPr>
        <p:spPr>
          <a:xfrm>
            <a:off x="720000" y="1235225"/>
            <a:ext cx="3848400" cy="17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0" name="Google Shape;1710;p18"/>
          <p:cNvSpPr txBox="1">
            <a:spLocks noGrp="1"/>
          </p:cNvSpPr>
          <p:nvPr>
            <p:ph type="subTitle" idx="1"/>
          </p:nvPr>
        </p:nvSpPr>
        <p:spPr>
          <a:xfrm>
            <a:off x="720000" y="3004375"/>
            <a:ext cx="38484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1" name="Google Shape;1711;p18"/>
          <p:cNvSpPr>
            <a:spLocks noGrp="1"/>
          </p:cNvSpPr>
          <p:nvPr>
            <p:ph type="pic" idx="2"/>
          </p:nvPr>
        </p:nvSpPr>
        <p:spPr>
          <a:xfrm>
            <a:off x="4724550" y="796100"/>
            <a:ext cx="3465900" cy="330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oogle Shape;2053;p22"/>
          <p:cNvGrpSpPr/>
          <p:nvPr/>
        </p:nvGrpSpPr>
        <p:grpSpPr>
          <a:xfrm>
            <a:off x="278550" y="-1550697"/>
            <a:ext cx="8608125" cy="5892444"/>
            <a:chOff x="278550" y="-1550697"/>
            <a:chExt cx="8608125" cy="5892444"/>
          </a:xfrm>
        </p:grpSpPr>
        <p:grpSp>
          <p:nvGrpSpPr>
            <p:cNvPr id="2054" name="Google Shape;2054;p22"/>
            <p:cNvGrpSpPr/>
            <p:nvPr/>
          </p:nvGrpSpPr>
          <p:grpSpPr>
            <a:xfrm>
              <a:off x="278550" y="285992"/>
              <a:ext cx="143400" cy="2454350"/>
              <a:chOff x="2436050" y="685625"/>
              <a:chExt cx="143400" cy="2454350"/>
            </a:xfrm>
          </p:grpSpPr>
          <p:grpSp>
            <p:nvGrpSpPr>
              <p:cNvPr id="2055" name="Google Shape;2055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56" name="Google Shape;2056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7" name="Google Shape;2057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8" name="Google Shape;2058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59" name="Google Shape;2059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0" name="Google Shape;2060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1" name="Google Shape;2061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2" name="Google Shape;2062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3" name="Google Shape;2063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4" name="Google Shape;2064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5" name="Google Shape;2065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6" name="Google Shape;2066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67" name="Google Shape;2067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068" name="Google Shape;2068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69" name="Google Shape;2069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0" name="Google Shape;2070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1" name="Google Shape;2071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2" name="Google Shape;2072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3" name="Google Shape;2073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4" name="Google Shape;2074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5" name="Google Shape;2075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6" name="Google Shape;2076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7" name="Google Shape;2077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8" name="Google Shape;2078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79" name="Google Shape;2079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0" name="Google Shape;2080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081" name="Google Shape;2081;p22"/>
            <p:cNvGrpSpPr/>
            <p:nvPr/>
          </p:nvGrpSpPr>
          <p:grpSpPr>
            <a:xfrm>
              <a:off x="8743275" y="1430700"/>
              <a:ext cx="143400" cy="2454350"/>
              <a:chOff x="2436050" y="685625"/>
              <a:chExt cx="143400" cy="2454350"/>
            </a:xfrm>
          </p:grpSpPr>
          <p:grpSp>
            <p:nvGrpSpPr>
              <p:cNvPr id="2082" name="Google Shape;2082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83" name="Google Shape;2083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4" name="Google Shape;2084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5" name="Google Shape;2085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6" name="Google Shape;2086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7" name="Google Shape;2087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8" name="Google Shape;2088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89" name="Google Shape;2089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0" name="Google Shape;2090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1" name="Google Shape;2091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2" name="Google Shape;2092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3" name="Google Shape;2093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4" name="Google Shape;2094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095" name="Google Shape;2095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096" name="Google Shape;2096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7" name="Google Shape;2097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8" name="Google Shape;2098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99" name="Google Shape;2099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0" name="Google Shape;2100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1" name="Google Shape;2101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2" name="Google Shape;2102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3" name="Google Shape;2103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4" name="Google Shape;2104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5" name="Google Shape;2105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6" name="Google Shape;2106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07" name="Google Shape;2107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108" name="Google Shape;2108;p22"/>
            <p:cNvGrpSpPr/>
            <p:nvPr/>
          </p:nvGrpSpPr>
          <p:grpSpPr>
            <a:xfrm>
              <a:off x="641513" y="1887397"/>
              <a:ext cx="143400" cy="2454350"/>
              <a:chOff x="2436050" y="685625"/>
              <a:chExt cx="143400" cy="2454350"/>
            </a:xfrm>
          </p:grpSpPr>
          <p:grpSp>
            <p:nvGrpSpPr>
              <p:cNvPr id="2109" name="Google Shape;2109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10" name="Google Shape;2110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1" name="Google Shape;2111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2" name="Google Shape;2112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3" name="Google Shape;2113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4" name="Google Shape;2114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5" name="Google Shape;2115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6" name="Google Shape;2116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7" name="Google Shape;2117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8" name="Google Shape;2118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19" name="Google Shape;2119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0" name="Google Shape;2120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1" name="Google Shape;2121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122" name="Google Shape;2122;p2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23" name="Google Shape;2123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4" name="Google Shape;2124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5" name="Google Shape;2125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6" name="Google Shape;2126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7" name="Google Shape;2127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8" name="Google Shape;2128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29" name="Google Shape;2129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0" name="Google Shape;2130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1" name="Google Shape;2131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2" name="Google Shape;2132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3" name="Google Shape;2133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4" name="Google Shape;2134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135" name="Google Shape;2135;p22"/>
            <p:cNvGrpSpPr/>
            <p:nvPr/>
          </p:nvGrpSpPr>
          <p:grpSpPr>
            <a:xfrm>
              <a:off x="8599875" y="-1550697"/>
              <a:ext cx="143400" cy="2454350"/>
              <a:chOff x="2030200" y="685625"/>
              <a:chExt cx="143400" cy="2454350"/>
            </a:xfrm>
          </p:grpSpPr>
          <p:grpSp>
            <p:nvGrpSpPr>
              <p:cNvPr id="2136" name="Google Shape;2136;p22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37" name="Google Shape;2137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8" name="Google Shape;2138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39" name="Google Shape;2139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0" name="Google Shape;2140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1" name="Google Shape;2141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2" name="Google Shape;2142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3" name="Google Shape;2143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4" name="Google Shape;2144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5" name="Google Shape;2145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6" name="Google Shape;2146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7" name="Google Shape;2147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48" name="Google Shape;2148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149" name="Google Shape;2149;p22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150" name="Google Shape;2150;p2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1" name="Google Shape;2151;p2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2" name="Google Shape;2152;p2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3" name="Google Shape;2153;p2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4" name="Google Shape;2154;p2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5" name="Google Shape;2155;p2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6" name="Google Shape;2156;p2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7" name="Google Shape;2157;p2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8" name="Google Shape;2158;p2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59" name="Google Shape;2159;p2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60" name="Google Shape;2160;p2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61" name="Google Shape;2161;p2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162" name="Google Shape;216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63" name="Google Shape;2163;p22"/>
          <p:cNvSpPr txBox="1">
            <a:spLocks noGrp="1"/>
          </p:cNvSpPr>
          <p:nvPr>
            <p:ph type="subTitle" idx="1"/>
          </p:nvPr>
        </p:nvSpPr>
        <p:spPr>
          <a:xfrm>
            <a:off x="4832078" y="1820025"/>
            <a:ext cx="32541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4" name="Google Shape;2164;p22"/>
          <p:cNvSpPr txBox="1">
            <a:spLocks noGrp="1"/>
          </p:cNvSpPr>
          <p:nvPr>
            <p:ph type="subTitle" idx="2"/>
          </p:nvPr>
        </p:nvSpPr>
        <p:spPr>
          <a:xfrm>
            <a:off x="1057900" y="1820025"/>
            <a:ext cx="32541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0" name="Google Shape;2310;p24"/>
          <p:cNvGrpSpPr/>
          <p:nvPr/>
        </p:nvGrpSpPr>
        <p:grpSpPr>
          <a:xfrm>
            <a:off x="96700" y="-2068668"/>
            <a:ext cx="8886025" cy="6969218"/>
            <a:chOff x="96700" y="-2068668"/>
            <a:chExt cx="8886025" cy="6969218"/>
          </a:xfrm>
        </p:grpSpPr>
        <p:grpSp>
          <p:nvGrpSpPr>
            <p:cNvPr id="2311" name="Google Shape;2311;p24"/>
            <p:cNvGrpSpPr/>
            <p:nvPr/>
          </p:nvGrpSpPr>
          <p:grpSpPr>
            <a:xfrm>
              <a:off x="967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2312" name="Google Shape;2312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13" name="Google Shape;2313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4" name="Google Shape;2314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5" name="Google Shape;2315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6" name="Google Shape;2316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7" name="Google Shape;2317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8" name="Google Shape;2318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9" name="Google Shape;2319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0" name="Google Shape;2320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1" name="Google Shape;2321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2" name="Google Shape;2322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3" name="Google Shape;2323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4" name="Google Shape;2324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25" name="Google Shape;2325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26" name="Google Shape;2326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7" name="Google Shape;2327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8" name="Google Shape;2328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9" name="Google Shape;2329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0" name="Google Shape;2330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1" name="Google Shape;2331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2" name="Google Shape;2332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3" name="Google Shape;2333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4" name="Google Shape;2334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5" name="Google Shape;2335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6" name="Google Shape;2336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37" name="Google Shape;2337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338" name="Google Shape;2338;p24"/>
            <p:cNvGrpSpPr/>
            <p:nvPr/>
          </p:nvGrpSpPr>
          <p:grpSpPr>
            <a:xfrm>
              <a:off x="408350" y="-1008800"/>
              <a:ext cx="143400" cy="2454350"/>
              <a:chOff x="2030200" y="685625"/>
              <a:chExt cx="143400" cy="2454350"/>
            </a:xfrm>
          </p:grpSpPr>
          <p:grpSp>
            <p:nvGrpSpPr>
              <p:cNvPr id="2339" name="Google Shape;2339;p2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40" name="Google Shape;2340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1" name="Google Shape;2341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2" name="Google Shape;2342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3" name="Google Shape;2343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4" name="Google Shape;2344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5" name="Google Shape;2345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6" name="Google Shape;2346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7" name="Google Shape;2347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8" name="Google Shape;2348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49" name="Google Shape;2349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0" name="Google Shape;2350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1" name="Google Shape;2351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52" name="Google Shape;2352;p2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53" name="Google Shape;2353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4" name="Google Shape;2354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5" name="Google Shape;2355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6" name="Google Shape;2356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7" name="Google Shape;2357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8" name="Google Shape;2358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9" name="Google Shape;2359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0" name="Google Shape;2360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1" name="Google Shape;2361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2" name="Google Shape;2362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3" name="Google Shape;2363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4" name="Google Shape;2364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365" name="Google Shape;2365;p24"/>
            <p:cNvGrpSpPr/>
            <p:nvPr/>
          </p:nvGrpSpPr>
          <p:grpSpPr>
            <a:xfrm>
              <a:off x="468700" y="2446200"/>
              <a:ext cx="143400" cy="2454350"/>
              <a:chOff x="2436050" y="685625"/>
              <a:chExt cx="143400" cy="2454350"/>
            </a:xfrm>
          </p:grpSpPr>
          <p:grpSp>
            <p:nvGrpSpPr>
              <p:cNvPr id="2366" name="Google Shape;2366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67" name="Google Shape;2367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8" name="Google Shape;2368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9" name="Google Shape;2369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0" name="Google Shape;2370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1" name="Google Shape;2371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2" name="Google Shape;2372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3" name="Google Shape;2373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4" name="Google Shape;2374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5" name="Google Shape;2375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6" name="Google Shape;2376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7" name="Google Shape;2377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78" name="Google Shape;2378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79" name="Google Shape;2379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80" name="Google Shape;2380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1" name="Google Shape;2381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2" name="Google Shape;2382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3" name="Google Shape;2383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4" name="Google Shape;2384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5" name="Google Shape;2385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6" name="Google Shape;2386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7" name="Google Shape;2387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8" name="Google Shape;2388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89" name="Google Shape;2389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0" name="Google Shape;2390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1" name="Google Shape;2391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392" name="Google Shape;2392;p24"/>
            <p:cNvGrpSpPr/>
            <p:nvPr/>
          </p:nvGrpSpPr>
          <p:grpSpPr>
            <a:xfrm>
              <a:off x="7829925" y="-2068668"/>
              <a:ext cx="143400" cy="2454350"/>
              <a:chOff x="2436050" y="685625"/>
              <a:chExt cx="143400" cy="2454350"/>
            </a:xfrm>
          </p:grpSpPr>
          <p:grpSp>
            <p:nvGrpSpPr>
              <p:cNvPr id="2393" name="Google Shape;2393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394" name="Google Shape;2394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5" name="Google Shape;2395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6" name="Google Shape;2396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7" name="Google Shape;2397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8" name="Google Shape;2398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99" name="Google Shape;2399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0" name="Google Shape;2400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1" name="Google Shape;2401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2" name="Google Shape;2402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3" name="Google Shape;2403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4" name="Google Shape;2404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5" name="Google Shape;2405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06" name="Google Shape;2406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07" name="Google Shape;2407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8" name="Google Shape;2408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9" name="Google Shape;2409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0" name="Google Shape;2410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1" name="Google Shape;2411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2" name="Google Shape;2412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3" name="Google Shape;2413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4" name="Google Shape;2414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5" name="Google Shape;2415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6" name="Google Shape;2416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7" name="Google Shape;2417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18" name="Google Shape;2418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419" name="Google Shape;2419;p24"/>
            <p:cNvGrpSpPr/>
            <p:nvPr/>
          </p:nvGrpSpPr>
          <p:grpSpPr>
            <a:xfrm>
              <a:off x="8503375" y="-127789"/>
              <a:ext cx="143400" cy="2454350"/>
              <a:chOff x="2030200" y="685625"/>
              <a:chExt cx="143400" cy="2454350"/>
            </a:xfrm>
          </p:grpSpPr>
          <p:grpSp>
            <p:nvGrpSpPr>
              <p:cNvPr id="2420" name="Google Shape;2420;p2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21" name="Google Shape;2421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2" name="Google Shape;2422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3" name="Google Shape;2423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4" name="Google Shape;2424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5" name="Google Shape;2425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6" name="Google Shape;2426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7" name="Google Shape;2427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8" name="Google Shape;2428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29" name="Google Shape;2429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0" name="Google Shape;2430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1" name="Google Shape;2431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2" name="Google Shape;2432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33" name="Google Shape;2433;p24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34" name="Google Shape;2434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5" name="Google Shape;2435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6" name="Google Shape;2436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7" name="Google Shape;2437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8" name="Google Shape;2438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39" name="Google Shape;2439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0" name="Google Shape;2440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1" name="Google Shape;2441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2" name="Google Shape;2442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3" name="Google Shape;2443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4" name="Google Shape;2444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5" name="Google Shape;2445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446" name="Google Shape;2446;p24"/>
            <p:cNvGrpSpPr/>
            <p:nvPr/>
          </p:nvGrpSpPr>
          <p:grpSpPr>
            <a:xfrm>
              <a:off x="8839325" y="2071400"/>
              <a:ext cx="143400" cy="2454350"/>
              <a:chOff x="2436050" y="685625"/>
              <a:chExt cx="143400" cy="2454350"/>
            </a:xfrm>
          </p:grpSpPr>
          <p:grpSp>
            <p:nvGrpSpPr>
              <p:cNvPr id="2447" name="Google Shape;2447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48" name="Google Shape;2448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49" name="Google Shape;2449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0" name="Google Shape;2450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1" name="Google Shape;2451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2" name="Google Shape;2452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3" name="Google Shape;2453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4" name="Google Shape;2454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5" name="Google Shape;2455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6" name="Google Shape;2456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7" name="Google Shape;2457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8" name="Google Shape;2458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59" name="Google Shape;2459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460" name="Google Shape;2460;p24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461" name="Google Shape;2461;p24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2" name="Google Shape;2462;p24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3" name="Google Shape;2463;p24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4" name="Google Shape;2464;p24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5" name="Google Shape;2465;p24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6" name="Google Shape;2466;p24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7" name="Google Shape;2467;p24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8" name="Google Shape;2468;p24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69" name="Google Shape;2469;p24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0" name="Google Shape;2470;p24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1" name="Google Shape;2471;p24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72" name="Google Shape;2472;p24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2473" name="Google Shape;247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74" name="Google Shape;2474;p24"/>
          <p:cNvSpPr txBox="1">
            <a:spLocks noGrp="1"/>
          </p:cNvSpPr>
          <p:nvPr>
            <p:ph type="subTitle" idx="1"/>
          </p:nvPr>
        </p:nvSpPr>
        <p:spPr>
          <a:xfrm>
            <a:off x="2413086" y="194039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5" name="Google Shape;2475;p24"/>
          <p:cNvSpPr txBox="1">
            <a:spLocks noGrp="1"/>
          </p:cNvSpPr>
          <p:nvPr>
            <p:ph type="subTitle" idx="2"/>
          </p:nvPr>
        </p:nvSpPr>
        <p:spPr>
          <a:xfrm>
            <a:off x="5358264" y="194039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6" name="Google Shape;2476;p24"/>
          <p:cNvSpPr txBox="1">
            <a:spLocks noGrp="1"/>
          </p:cNvSpPr>
          <p:nvPr>
            <p:ph type="subTitle" idx="3"/>
          </p:nvPr>
        </p:nvSpPr>
        <p:spPr>
          <a:xfrm>
            <a:off x="2413086" y="358327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7" name="Google Shape;2477;p24"/>
          <p:cNvSpPr txBox="1">
            <a:spLocks noGrp="1"/>
          </p:cNvSpPr>
          <p:nvPr>
            <p:ph type="subTitle" idx="4"/>
          </p:nvPr>
        </p:nvSpPr>
        <p:spPr>
          <a:xfrm>
            <a:off x="5358264" y="358327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8" name="Google Shape;2478;p24"/>
          <p:cNvSpPr txBox="1">
            <a:spLocks noGrp="1"/>
          </p:cNvSpPr>
          <p:nvPr>
            <p:ph type="subTitle" idx="5"/>
          </p:nvPr>
        </p:nvSpPr>
        <p:spPr>
          <a:xfrm>
            <a:off x="2413086" y="15659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479" name="Google Shape;2479;p24"/>
          <p:cNvSpPr txBox="1">
            <a:spLocks noGrp="1"/>
          </p:cNvSpPr>
          <p:nvPr>
            <p:ph type="subTitle" idx="6"/>
          </p:nvPr>
        </p:nvSpPr>
        <p:spPr>
          <a:xfrm>
            <a:off x="2413086" y="32088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480" name="Google Shape;2480;p24"/>
          <p:cNvSpPr txBox="1">
            <a:spLocks noGrp="1"/>
          </p:cNvSpPr>
          <p:nvPr>
            <p:ph type="subTitle" idx="7"/>
          </p:nvPr>
        </p:nvSpPr>
        <p:spPr>
          <a:xfrm>
            <a:off x="5358261" y="15659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2481" name="Google Shape;2481;p24"/>
          <p:cNvSpPr txBox="1">
            <a:spLocks noGrp="1"/>
          </p:cNvSpPr>
          <p:nvPr>
            <p:ph type="subTitle" idx="8"/>
          </p:nvPr>
        </p:nvSpPr>
        <p:spPr>
          <a:xfrm>
            <a:off x="5358261" y="32088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27"/>
          <p:cNvSpPr txBox="1">
            <a:spLocks noGrp="1"/>
          </p:cNvSpPr>
          <p:nvPr>
            <p:ph type="title" hasCustomPrompt="1"/>
          </p:nvPr>
        </p:nvSpPr>
        <p:spPr>
          <a:xfrm>
            <a:off x="2223600" y="665480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2" name="Google Shape;2782;p27"/>
          <p:cNvSpPr txBox="1">
            <a:spLocks noGrp="1"/>
          </p:cNvSpPr>
          <p:nvPr>
            <p:ph type="subTitle" idx="1"/>
          </p:nvPr>
        </p:nvSpPr>
        <p:spPr>
          <a:xfrm>
            <a:off x="2223600" y="1354399"/>
            <a:ext cx="4696800" cy="338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83" name="Google Shape;2783;p27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2017736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4" name="Google Shape;2784;p27"/>
          <p:cNvSpPr txBox="1">
            <a:spLocks noGrp="1"/>
          </p:cNvSpPr>
          <p:nvPr>
            <p:ph type="subTitle" idx="3"/>
          </p:nvPr>
        </p:nvSpPr>
        <p:spPr>
          <a:xfrm>
            <a:off x="2223600" y="2706651"/>
            <a:ext cx="4696800" cy="338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85" name="Google Shape;2785;p27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6999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6" name="Google Shape;2786;p27"/>
          <p:cNvSpPr txBox="1">
            <a:spLocks noGrp="1"/>
          </p:cNvSpPr>
          <p:nvPr>
            <p:ph type="subTitle" idx="5"/>
          </p:nvPr>
        </p:nvSpPr>
        <p:spPr>
          <a:xfrm>
            <a:off x="2223600" y="4058920"/>
            <a:ext cx="4696800" cy="338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787" name="Google Shape;2787;p27"/>
          <p:cNvGrpSpPr/>
          <p:nvPr/>
        </p:nvGrpSpPr>
        <p:grpSpPr>
          <a:xfrm>
            <a:off x="272050" y="-734800"/>
            <a:ext cx="441175" cy="5436650"/>
            <a:chOff x="272050" y="-734800"/>
            <a:chExt cx="441175" cy="5436650"/>
          </a:xfrm>
        </p:grpSpPr>
        <p:grpSp>
          <p:nvGrpSpPr>
            <p:cNvPr id="2788" name="Google Shape;2788;p27"/>
            <p:cNvGrpSpPr/>
            <p:nvPr/>
          </p:nvGrpSpPr>
          <p:grpSpPr>
            <a:xfrm>
              <a:off x="272050" y="2247500"/>
              <a:ext cx="143400" cy="2454350"/>
              <a:chOff x="2436050" y="685625"/>
              <a:chExt cx="143400" cy="2454350"/>
            </a:xfrm>
          </p:grpSpPr>
          <p:grpSp>
            <p:nvGrpSpPr>
              <p:cNvPr id="2789" name="Google Shape;2789;p2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90" name="Google Shape;2790;p2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1" name="Google Shape;2791;p2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2" name="Google Shape;2792;p2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3" name="Google Shape;2793;p2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4" name="Google Shape;2794;p2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5" name="Google Shape;2795;p2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6" name="Google Shape;2796;p2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7" name="Google Shape;2797;p2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8" name="Google Shape;2798;p2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99" name="Google Shape;2799;p2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0" name="Google Shape;2800;p2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1" name="Google Shape;2801;p2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02" name="Google Shape;2802;p2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03" name="Google Shape;2803;p2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4" name="Google Shape;2804;p2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5" name="Google Shape;2805;p2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6" name="Google Shape;2806;p2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7" name="Google Shape;2807;p2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8" name="Google Shape;2808;p2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9" name="Google Shape;2809;p2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0" name="Google Shape;2810;p2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1" name="Google Shape;2811;p2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2" name="Google Shape;2812;p2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3" name="Google Shape;2813;p2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4" name="Google Shape;2814;p2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2815" name="Google Shape;2815;p27"/>
            <p:cNvGrpSpPr/>
            <p:nvPr/>
          </p:nvGrpSpPr>
          <p:grpSpPr>
            <a:xfrm>
              <a:off x="569825" y="-734800"/>
              <a:ext cx="143400" cy="2454350"/>
              <a:chOff x="2030200" y="685625"/>
              <a:chExt cx="143400" cy="2454350"/>
            </a:xfrm>
          </p:grpSpPr>
          <p:grpSp>
            <p:nvGrpSpPr>
              <p:cNvPr id="2816" name="Google Shape;2816;p2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17" name="Google Shape;2817;p2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8" name="Google Shape;2818;p2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19" name="Google Shape;2819;p2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0" name="Google Shape;2820;p2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1" name="Google Shape;2821;p2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2" name="Google Shape;2822;p2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3" name="Google Shape;2823;p2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4" name="Google Shape;2824;p2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5" name="Google Shape;2825;p2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6" name="Google Shape;2826;p2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7" name="Google Shape;2827;p2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28" name="Google Shape;2828;p2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29" name="Google Shape;2829;p2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830" name="Google Shape;2830;p2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1" name="Google Shape;2831;p2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2" name="Google Shape;2832;p2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3" name="Google Shape;2833;p2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4" name="Google Shape;2834;p2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5" name="Google Shape;2835;p2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6" name="Google Shape;2836;p2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7" name="Google Shape;2837;p2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8" name="Google Shape;2838;p2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9" name="Google Shape;2839;p2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0" name="Google Shape;2840;p2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41" name="Google Shape;2841;p2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4" r:id="rId6"/>
    <p:sldLayoutId id="2147483668" r:id="rId7"/>
    <p:sldLayoutId id="2147483670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fizafahameen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34"/>
          <p:cNvSpPr txBox="1">
            <a:spLocks noGrp="1"/>
          </p:cNvSpPr>
          <p:nvPr>
            <p:ph type="ctrTitle"/>
          </p:nvPr>
        </p:nvSpPr>
        <p:spPr>
          <a:xfrm>
            <a:off x="1612200" y="1074300"/>
            <a:ext cx="5919600" cy="21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AMAZON SALES DATA ANALYSIS</a:t>
            </a:r>
            <a:endParaRPr sz="4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solidFill>
                  <a:schemeClr val="accent1"/>
                </a:solidFill>
              </a:rPr>
              <a:t>DATA ANALYSIS REPORT</a:t>
            </a:r>
            <a:endParaRPr sz="3000" b="0" dirty="0">
              <a:solidFill>
                <a:schemeClr val="accent1"/>
              </a:solidFill>
            </a:endParaRPr>
          </a:p>
        </p:txBody>
      </p:sp>
      <p:sp>
        <p:nvSpPr>
          <p:cNvPr id="3213" name="Google Shape;3213;p34"/>
          <p:cNvSpPr txBox="1">
            <a:spLocks noGrp="1"/>
          </p:cNvSpPr>
          <p:nvPr>
            <p:ph type="subTitle" idx="1"/>
          </p:nvPr>
        </p:nvSpPr>
        <p:spPr>
          <a:xfrm>
            <a:off x="2307600" y="3419449"/>
            <a:ext cx="4528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FIZA FAHAMEEN M </a:t>
            </a:r>
            <a:endParaRPr dirty="0"/>
          </a:p>
        </p:txBody>
      </p:sp>
      <p:grpSp>
        <p:nvGrpSpPr>
          <p:cNvPr id="3214" name="Google Shape;3214;p34"/>
          <p:cNvGrpSpPr/>
          <p:nvPr/>
        </p:nvGrpSpPr>
        <p:grpSpPr>
          <a:xfrm>
            <a:off x="1157800" y="-126625"/>
            <a:ext cx="143400" cy="2454350"/>
            <a:chOff x="2030200" y="685625"/>
            <a:chExt cx="143400" cy="2454350"/>
          </a:xfrm>
        </p:grpSpPr>
        <p:grpSp>
          <p:nvGrpSpPr>
            <p:cNvPr id="3215" name="Google Shape;3215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16" name="Google Shape;3216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7" name="Google Shape;3217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8" name="Google Shape;3218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9" name="Google Shape;3219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0" name="Google Shape;3220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1" name="Google Shape;3221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2" name="Google Shape;3222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3" name="Google Shape;3223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4" name="Google Shape;3224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5" name="Google Shape;3225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6" name="Google Shape;3226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7" name="Google Shape;3227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28" name="Google Shape;3228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29" name="Google Shape;3229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0" name="Google Shape;3230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1" name="Google Shape;3231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2" name="Google Shape;3232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3" name="Google Shape;3233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4" name="Google Shape;3234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5" name="Google Shape;3235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6" name="Google Shape;3236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7" name="Google Shape;3237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8" name="Google Shape;3238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9" name="Google Shape;3239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0" name="Google Shape;3240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241" name="Google Shape;3241;p34"/>
          <p:cNvGrpSpPr/>
          <p:nvPr/>
        </p:nvGrpSpPr>
        <p:grpSpPr>
          <a:xfrm>
            <a:off x="7684200" y="-1210999"/>
            <a:ext cx="143400" cy="2454350"/>
            <a:chOff x="2030200" y="685625"/>
            <a:chExt cx="143400" cy="2454350"/>
          </a:xfrm>
        </p:grpSpPr>
        <p:grpSp>
          <p:nvGrpSpPr>
            <p:cNvPr id="3242" name="Google Shape;3242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43" name="Google Shape;3243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4" name="Google Shape;3244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5" name="Google Shape;3245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6" name="Google Shape;3246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7" name="Google Shape;3247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8" name="Google Shape;3248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9" name="Google Shape;3249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0" name="Google Shape;3250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1" name="Google Shape;3251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2" name="Google Shape;3252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3" name="Google Shape;3253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4" name="Google Shape;3254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55" name="Google Shape;3255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56" name="Google Shape;3256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7" name="Google Shape;3257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8" name="Google Shape;3258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9" name="Google Shape;3259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0" name="Google Shape;3260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1" name="Google Shape;3261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2" name="Google Shape;3262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3" name="Google Shape;3263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4" name="Google Shape;3264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5" name="Google Shape;3265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6" name="Google Shape;3266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7" name="Google Shape;3267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268" name="Google Shape;3268;p34"/>
          <p:cNvGrpSpPr/>
          <p:nvPr/>
        </p:nvGrpSpPr>
        <p:grpSpPr>
          <a:xfrm>
            <a:off x="8151138" y="1406400"/>
            <a:ext cx="143400" cy="2454350"/>
            <a:chOff x="2436050" y="685625"/>
            <a:chExt cx="143400" cy="2454350"/>
          </a:xfrm>
        </p:grpSpPr>
        <p:grpSp>
          <p:nvGrpSpPr>
            <p:cNvPr id="3269" name="Google Shape;3269;p34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270" name="Google Shape;3270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1" name="Google Shape;3271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2" name="Google Shape;3272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3" name="Google Shape;3273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4" name="Google Shape;3274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5" name="Google Shape;3275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6" name="Google Shape;3276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7" name="Google Shape;3277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8" name="Google Shape;3278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9" name="Google Shape;3279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0" name="Google Shape;3280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1" name="Google Shape;3281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82" name="Google Shape;3282;p34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283" name="Google Shape;3283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4" name="Google Shape;3284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5" name="Google Shape;3285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6" name="Google Shape;3286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7" name="Google Shape;3287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8" name="Google Shape;3288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9" name="Google Shape;3289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0" name="Google Shape;3290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1" name="Google Shape;3291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2" name="Google Shape;3292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3" name="Google Shape;3293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4" name="Google Shape;3294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5" name="Google Shape;3815;p50"/>
          <p:cNvSpPr txBox="1">
            <a:spLocks noGrp="1"/>
          </p:cNvSpPr>
          <p:nvPr>
            <p:ph type="subTitle" idx="1"/>
          </p:nvPr>
        </p:nvSpPr>
        <p:spPr>
          <a:xfrm>
            <a:off x="2103975" y="1111656"/>
            <a:ext cx="4696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Prefer Online Products</a:t>
            </a:r>
            <a:endParaRPr dirty="0"/>
          </a:p>
        </p:txBody>
      </p:sp>
      <p:sp>
        <p:nvSpPr>
          <p:cNvPr id="3816" name="Google Shape;3816;p50"/>
          <p:cNvSpPr txBox="1">
            <a:spLocks noGrp="1"/>
          </p:cNvSpPr>
          <p:nvPr>
            <p:ph type="title"/>
          </p:nvPr>
        </p:nvSpPr>
        <p:spPr>
          <a:xfrm>
            <a:off x="2051661" y="38274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</a:t>
            </a:r>
            <a:endParaRPr dirty="0"/>
          </a:p>
        </p:txBody>
      </p:sp>
      <p:sp>
        <p:nvSpPr>
          <p:cNvPr id="3817" name="Google Shape;3817;p50"/>
          <p:cNvSpPr txBox="1">
            <a:spLocks noGrp="1"/>
          </p:cNvSpPr>
          <p:nvPr>
            <p:ph type="title" idx="2"/>
          </p:nvPr>
        </p:nvSpPr>
        <p:spPr>
          <a:xfrm>
            <a:off x="2339525" y="168926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Category KING</a:t>
            </a:r>
            <a:endParaRPr dirty="0"/>
          </a:p>
        </p:txBody>
      </p:sp>
      <p:sp>
        <p:nvSpPr>
          <p:cNvPr id="3818" name="Google Shape;3818;p50"/>
          <p:cNvSpPr txBox="1">
            <a:spLocks noGrp="1"/>
          </p:cNvSpPr>
          <p:nvPr>
            <p:ph type="subTitle" idx="3"/>
          </p:nvPr>
        </p:nvSpPr>
        <p:spPr>
          <a:xfrm>
            <a:off x="2161077" y="2473504"/>
            <a:ext cx="4696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 Prefer Clothes and Supplies more</a:t>
            </a:r>
            <a:endParaRPr dirty="0"/>
          </a:p>
        </p:txBody>
      </p:sp>
      <p:sp>
        <p:nvSpPr>
          <p:cNvPr id="3819" name="Google Shape;3819;p50"/>
          <p:cNvSpPr txBox="1">
            <a:spLocks noGrp="1"/>
          </p:cNvSpPr>
          <p:nvPr>
            <p:ph type="title" idx="4"/>
          </p:nvPr>
        </p:nvSpPr>
        <p:spPr>
          <a:xfrm>
            <a:off x="2223600" y="2997200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Women</a:t>
            </a:r>
            <a:endParaRPr dirty="0"/>
          </a:p>
        </p:txBody>
      </p:sp>
      <p:sp>
        <p:nvSpPr>
          <p:cNvPr id="3820" name="Google Shape;3820;p50"/>
          <p:cNvSpPr txBox="1">
            <a:spLocks noGrp="1"/>
          </p:cNvSpPr>
          <p:nvPr>
            <p:ph type="subTitle" idx="5"/>
          </p:nvPr>
        </p:nvSpPr>
        <p:spPr>
          <a:xfrm>
            <a:off x="2223600" y="3845852"/>
            <a:ext cx="4696800" cy="9606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Women tend to purchase more products compared to men.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hey love Discounts.</a:t>
            </a:r>
            <a:endParaRPr dirty="0"/>
          </a:p>
        </p:txBody>
      </p:sp>
      <p:grpSp>
        <p:nvGrpSpPr>
          <p:cNvPr id="3821" name="Google Shape;3821;p50"/>
          <p:cNvGrpSpPr/>
          <p:nvPr/>
        </p:nvGrpSpPr>
        <p:grpSpPr>
          <a:xfrm>
            <a:off x="1486725" y="1956353"/>
            <a:ext cx="143400" cy="2454350"/>
            <a:chOff x="2436050" y="685625"/>
            <a:chExt cx="143400" cy="2454350"/>
          </a:xfrm>
        </p:grpSpPr>
        <p:grpSp>
          <p:nvGrpSpPr>
            <p:cNvPr id="3822" name="Google Shape;3822;p50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823" name="Google Shape;3823;p50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24" name="Google Shape;3824;p50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25" name="Google Shape;3825;p50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26" name="Google Shape;3826;p50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27" name="Google Shape;3827;p50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28" name="Google Shape;3828;p50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29" name="Google Shape;3829;p50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30" name="Google Shape;3830;p50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31" name="Google Shape;3831;p50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32" name="Google Shape;3832;p50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33" name="Google Shape;3833;p50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34" name="Google Shape;3834;p50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835" name="Google Shape;3835;p50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836" name="Google Shape;3836;p50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37" name="Google Shape;3837;p50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38" name="Google Shape;3838;p50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39" name="Google Shape;3839;p50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40" name="Google Shape;3840;p50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41" name="Google Shape;3841;p50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42" name="Google Shape;3842;p50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43" name="Google Shape;3843;p50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44" name="Google Shape;3844;p50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45" name="Google Shape;3845;p50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46" name="Google Shape;3846;p50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47" name="Google Shape;3847;p50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848" name="Google Shape;3848;p50"/>
          <p:cNvGrpSpPr/>
          <p:nvPr/>
        </p:nvGrpSpPr>
        <p:grpSpPr>
          <a:xfrm>
            <a:off x="7169650" y="-680839"/>
            <a:ext cx="143400" cy="2454350"/>
            <a:chOff x="2030200" y="685625"/>
            <a:chExt cx="143400" cy="2454350"/>
          </a:xfrm>
        </p:grpSpPr>
        <p:grpSp>
          <p:nvGrpSpPr>
            <p:cNvPr id="3849" name="Google Shape;3849;p50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850" name="Google Shape;3850;p50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51" name="Google Shape;3851;p50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52" name="Google Shape;3852;p50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53" name="Google Shape;3853;p50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54" name="Google Shape;3854;p50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55" name="Google Shape;3855;p50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56" name="Google Shape;3856;p50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57" name="Google Shape;3857;p50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58" name="Google Shape;3858;p50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59" name="Google Shape;3859;p50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60" name="Google Shape;3860;p50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61" name="Google Shape;3861;p50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862" name="Google Shape;3862;p50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863" name="Google Shape;3863;p50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64" name="Google Shape;3864;p50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65" name="Google Shape;3865;p50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66" name="Google Shape;3866;p50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67" name="Google Shape;3867;p50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68" name="Google Shape;3868;p50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69" name="Google Shape;3869;p50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70" name="Google Shape;3870;p50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71" name="Google Shape;3871;p50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72" name="Google Shape;3872;p50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73" name="Google Shape;3873;p50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74" name="Google Shape;3874;p50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875" name="Google Shape;3875;p50"/>
          <p:cNvGrpSpPr/>
          <p:nvPr/>
        </p:nvGrpSpPr>
        <p:grpSpPr>
          <a:xfrm>
            <a:off x="8027400" y="1255125"/>
            <a:ext cx="143400" cy="2454350"/>
            <a:chOff x="2436050" y="685625"/>
            <a:chExt cx="143400" cy="2454350"/>
          </a:xfrm>
        </p:grpSpPr>
        <p:grpSp>
          <p:nvGrpSpPr>
            <p:cNvPr id="3876" name="Google Shape;3876;p50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877" name="Google Shape;3877;p50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78" name="Google Shape;3878;p50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79" name="Google Shape;3879;p50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80" name="Google Shape;3880;p50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81" name="Google Shape;3881;p50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82" name="Google Shape;3882;p50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83" name="Google Shape;3883;p50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84" name="Google Shape;3884;p50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85" name="Google Shape;3885;p50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86" name="Google Shape;3886;p50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87" name="Google Shape;3887;p50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88" name="Google Shape;3888;p50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889" name="Google Shape;3889;p50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890" name="Google Shape;3890;p50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91" name="Google Shape;3891;p50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92" name="Google Shape;3892;p50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93" name="Google Shape;3893;p50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94" name="Google Shape;3894;p50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95" name="Google Shape;3895;p50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96" name="Google Shape;3896;p50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97" name="Google Shape;3897;p50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98" name="Google Shape;3898;p50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99" name="Google Shape;3899;p50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900" name="Google Shape;3900;p50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901" name="Google Shape;3901;p50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" name="Google Shape;4311;p68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312" name="Google Shape;4312;p68"/>
          <p:cNvSpPr txBox="1">
            <a:spLocks noGrp="1"/>
          </p:cNvSpPr>
          <p:nvPr>
            <p:ph type="subTitle" idx="1"/>
          </p:nvPr>
        </p:nvSpPr>
        <p:spPr>
          <a:xfrm>
            <a:off x="2199750" y="208170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fizafahameen@gmail.com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sng" dirty="0">
                <a:effectLst/>
                <a:latin typeface="-apple-system"/>
              </a:rPr>
              <a:t>www.linkedin.com/in/fizafahameen</a:t>
            </a:r>
            <a:endParaRPr lang="en-US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13" name="Google Shape;4313;p68"/>
          <p:cNvSpPr txBox="1"/>
          <p:nvPr/>
        </p:nvSpPr>
        <p:spPr>
          <a:xfrm>
            <a:off x="2496150" y="41258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314" name="Google Shape;4314;p68"/>
          <p:cNvGrpSpPr/>
          <p:nvPr/>
        </p:nvGrpSpPr>
        <p:grpSpPr>
          <a:xfrm>
            <a:off x="882375" y="-563637"/>
            <a:ext cx="143400" cy="2454350"/>
            <a:chOff x="2030200" y="685625"/>
            <a:chExt cx="143400" cy="2454350"/>
          </a:xfrm>
        </p:grpSpPr>
        <p:grpSp>
          <p:nvGrpSpPr>
            <p:cNvPr id="4315" name="Google Shape;4315;p68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4316" name="Google Shape;4316;p6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17" name="Google Shape;4317;p6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18" name="Google Shape;4318;p6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19" name="Google Shape;4319;p6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20" name="Google Shape;4320;p6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21" name="Google Shape;4321;p6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22" name="Google Shape;4322;p6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23" name="Google Shape;4323;p6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24" name="Google Shape;4324;p6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25" name="Google Shape;4325;p6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26" name="Google Shape;4326;p6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27" name="Google Shape;4327;p6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328" name="Google Shape;4328;p68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4329" name="Google Shape;4329;p6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30" name="Google Shape;4330;p6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31" name="Google Shape;4331;p6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32" name="Google Shape;4332;p6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33" name="Google Shape;4333;p6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34" name="Google Shape;4334;p6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35" name="Google Shape;4335;p6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36" name="Google Shape;4336;p6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37" name="Google Shape;4337;p6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38" name="Google Shape;4338;p6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39" name="Google Shape;4339;p6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40" name="Google Shape;4340;p6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341" name="Google Shape;4341;p68"/>
          <p:cNvGrpSpPr/>
          <p:nvPr/>
        </p:nvGrpSpPr>
        <p:grpSpPr>
          <a:xfrm>
            <a:off x="1410725" y="1931903"/>
            <a:ext cx="143400" cy="2454350"/>
            <a:chOff x="2436050" y="685625"/>
            <a:chExt cx="143400" cy="2454350"/>
          </a:xfrm>
        </p:grpSpPr>
        <p:grpSp>
          <p:nvGrpSpPr>
            <p:cNvPr id="4342" name="Google Shape;4342;p68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4343" name="Google Shape;4343;p6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44" name="Google Shape;4344;p6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45" name="Google Shape;4345;p6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46" name="Google Shape;4346;p6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47" name="Google Shape;4347;p6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48" name="Google Shape;4348;p6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49" name="Google Shape;4349;p6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0" name="Google Shape;4350;p6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1" name="Google Shape;4351;p6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2" name="Google Shape;4352;p6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3" name="Google Shape;4353;p6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4" name="Google Shape;4354;p6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355" name="Google Shape;4355;p68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4356" name="Google Shape;4356;p6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7" name="Google Shape;4357;p6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8" name="Google Shape;4358;p6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9" name="Google Shape;4359;p6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0" name="Google Shape;4360;p6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1" name="Google Shape;4361;p6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2" name="Google Shape;4362;p6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3" name="Google Shape;4363;p6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4" name="Google Shape;4364;p6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5" name="Google Shape;4365;p6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6" name="Google Shape;4366;p6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7" name="Google Shape;4367;p6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368" name="Google Shape;4368;p68"/>
          <p:cNvGrpSpPr/>
          <p:nvPr/>
        </p:nvGrpSpPr>
        <p:grpSpPr>
          <a:xfrm>
            <a:off x="7659975" y="85661"/>
            <a:ext cx="143400" cy="2454350"/>
            <a:chOff x="2030200" y="685625"/>
            <a:chExt cx="143400" cy="2454350"/>
          </a:xfrm>
        </p:grpSpPr>
        <p:grpSp>
          <p:nvGrpSpPr>
            <p:cNvPr id="4369" name="Google Shape;4369;p68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4370" name="Google Shape;4370;p6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1" name="Google Shape;4371;p6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2" name="Google Shape;4372;p6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3" name="Google Shape;4373;p6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4" name="Google Shape;4374;p6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5" name="Google Shape;4375;p6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6" name="Google Shape;4376;p6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7" name="Google Shape;4377;p6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8" name="Google Shape;4378;p6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9" name="Google Shape;4379;p6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0" name="Google Shape;4380;p6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1" name="Google Shape;4381;p6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382" name="Google Shape;4382;p68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4383" name="Google Shape;4383;p6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4" name="Google Shape;4384;p6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5" name="Google Shape;4385;p6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6" name="Google Shape;4386;p6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7" name="Google Shape;4387;p6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8" name="Google Shape;4388;p6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9" name="Google Shape;4389;p6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0" name="Google Shape;4390;p6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1" name="Google Shape;4391;p6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2" name="Google Shape;4392;p6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3" name="Google Shape;4393;p6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4" name="Google Shape;4394;p6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4395" name="Google Shape;4395;p68"/>
          <p:cNvSpPr/>
          <p:nvPr/>
        </p:nvSpPr>
        <p:spPr>
          <a:xfrm>
            <a:off x="3949695" y="308158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1" name="Google Shape;4401;p68"/>
          <p:cNvGrpSpPr/>
          <p:nvPr/>
        </p:nvGrpSpPr>
        <p:grpSpPr>
          <a:xfrm>
            <a:off x="4398922" y="3115885"/>
            <a:ext cx="346056" cy="345674"/>
            <a:chOff x="3752358" y="3817349"/>
            <a:chExt cx="346056" cy="345674"/>
          </a:xfrm>
        </p:grpSpPr>
        <p:sp>
          <p:nvSpPr>
            <p:cNvPr id="4402" name="Google Shape;4402;p68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6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6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6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257622" y="3737278"/>
            <a:ext cx="4559388" cy="57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518944" y="3733527"/>
            <a:ext cx="39901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>
                <a:ln w="50800"/>
                <a:solidFill>
                  <a:schemeClr val="bg1">
                    <a:shade val="50000"/>
                  </a:schemeClr>
                </a:solidFill>
              </a:rPr>
              <a:t>FIZA FAHAMEEN M</a:t>
            </a:r>
            <a:endParaRPr lang="en-US" sz="32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09" name="Google Shape;3309;p36"/>
          <p:cNvSpPr txBox="1">
            <a:spLocks noGrp="1"/>
          </p:cNvSpPr>
          <p:nvPr>
            <p:ph type="subTitle" idx="3"/>
          </p:nvPr>
        </p:nvSpPr>
        <p:spPr>
          <a:xfrm>
            <a:off x="720000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Plan slide layout.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3310" name="Google Shape;3310;p36"/>
          <p:cNvSpPr txBox="1">
            <a:spLocks noGrp="1"/>
          </p:cNvSpPr>
          <p:nvPr>
            <p:ph type="subTitle" idx="1"/>
          </p:nvPr>
        </p:nvSpPr>
        <p:spPr>
          <a:xfrm>
            <a:off x="720000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Collect relevant Amazon data.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11" name="Google Shape;3311;p36"/>
          <p:cNvSpPr txBox="1">
            <a:spLocks noGrp="1"/>
          </p:cNvSpPr>
          <p:nvPr>
            <p:ph type="subTitle" idx="2"/>
          </p:nvPr>
        </p:nvSpPr>
        <p:spPr>
          <a:xfrm>
            <a:off x="3489609" y="25407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Identify vital metrics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12" name="Google Shape;3312;p36"/>
          <p:cNvSpPr txBox="1">
            <a:spLocks noGrp="1"/>
          </p:cNvSpPr>
          <p:nvPr>
            <p:ph type="subTitle" idx="4"/>
          </p:nvPr>
        </p:nvSpPr>
        <p:spPr>
          <a:xfrm>
            <a:off x="3419271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Design clear visuals.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13" name="Google Shape;3313;p36"/>
          <p:cNvSpPr txBox="1">
            <a:spLocks noGrp="1"/>
          </p:cNvSpPr>
          <p:nvPr>
            <p:ph type="subTitle" idx="5"/>
          </p:nvPr>
        </p:nvSpPr>
        <p:spPr>
          <a:xfrm>
            <a:off x="6188859" y="25085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Choose suitable chart types.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14" name="Google Shape;3314;p36"/>
          <p:cNvSpPr txBox="1">
            <a:spLocks noGrp="1"/>
          </p:cNvSpPr>
          <p:nvPr>
            <p:ph type="subTitle" idx="6"/>
          </p:nvPr>
        </p:nvSpPr>
        <p:spPr>
          <a:xfrm>
            <a:off x="6188859" y="3910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Add commentary for interpretation.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5" name="Google Shape;3315;p36"/>
          <p:cNvSpPr txBox="1">
            <a:spLocks noGrp="1"/>
          </p:cNvSpPr>
          <p:nvPr>
            <p:ph type="title" idx="7"/>
          </p:nvPr>
        </p:nvSpPr>
        <p:spPr>
          <a:xfrm>
            <a:off x="720000" y="13320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16" name="Google Shape;3316;p36"/>
          <p:cNvSpPr txBox="1">
            <a:spLocks noGrp="1"/>
          </p:cNvSpPr>
          <p:nvPr>
            <p:ph type="title" idx="8"/>
          </p:nvPr>
        </p:nvSpPr>
        <p:spPr>
          <a:xfrm>
            <a:off x="720000" y="3064624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17" name="Google Shape;3317;p36"/>
          <p:cNvSpPr txBox="1">
            <a:spLocks noGrp="1"/>
          </p:cNvSpPr>
          <p:nvPr>
            <p:ph type="title" idx="9"/>
          </p:nvPr>
        </p:nvSpPr>
        <p:spPr>
          <a:xfrm>
            <a:off x="3419284" y="13320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18" name="Google Shape;3318;p36"/>
          <p:cNvSpPr txBox="1">
            <a:spLocks noGrp="1"/>
          </p:cNvSpPr>
          <p:nvPr>
            <p:ph type="title" idx="13"/>
          </p:nvPr>
        </p:nvSpPr>
        <p:spPr>
          <a:xfrm>
            <a:off x="3419284" y="3064624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319" name="Google Shape;3319;p36"/>
          <p:cNvSpPr txBox="1">
            <a:spLocks noGrp="1"/>
          </p:cNvSpPr>
          <p:nvPr>
            <p:ph type="title" idx="14"/>
          </p:nvPr>
        </p:nvSpPr>
        <p:spPr>
          <a:xfrm>
            <a:off x="6118553" y="13320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20" name="Google Shape;3320;p36"/>
          <p:cNvSpPr txBox="1">
            <a:spLocks noGrp="1"/>
          </p:cNvSpPr>
          <p:nvPr>
            <p:ph type="title" idx="15"/>
          </p:nvPr>
        </p:nvSpPr>
        <p:spPr>
          <a:xfrm>
            <a:off x="6118553" y="3064624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321" name="Google Shape;3321;p36"/>
          <p:cNvSpPr txBox="1">
            <a:spLocks noGrp="1"/>
          </p:cNvSpPr>
          <p:nvPr>
            <p:ph type="subTitle" idx="16"/>
          </p:nvPr>
        </p:nvSpPr>
        <p:spPr>
          <a:xfrm>
            <a:off x="755180" y="1774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Data Gathering</a:t>
            </a:r>
            <a:endParaRPr dirty="0"/>
          </a:p>
        </p:txBody>
      </p:sp>
      <p:sp>
        <p:nvSpPr>
          <p:cNvPr id="3322" name="Google Shape;3322;p36"/>
          <p:cNvSpPr txBox="1">
            <a:spLocks noGrp="1"/>
          </p:cNvSpPr>
          <p:nvPr>
            <p:ph type="subTitle" idx="17"/>
          </p:nvPr>
        </p:nvSpPr>
        <p:spPr>
          <a:xfrm>
            <a:off x="3419250" y="215539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Key Metrics Selection:</a:t>
            </a:r>
            <a:endParaRPr dirty="0"/>
          </a:p>
        </p:txBody>
      </p:sp>
      <p:sp>
        <p:nvSpPr>
          <p:cNvPr id="3323" name="Google Shape;3323;p36"/>
          <p:cNvSpPr txBox="1">
            <a:spLocks noGrp="1"/>
          </p:cNvSpPr>
          <p:nvPr>
            <p:ph type="subTitle" idx="18"/>
          </p:nvPr>
        </p:nvSpPr>
        <p:spPr>
          <a:xfrm>
            <a:off x="6188859" y="211876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Söhne"/>
              </a:rPr>
              <a:t>Visualization Types</a:t>
            </a:r>
            <a:endParaRPr dirty="0"/>
          </a:p>
        </p:txBody>
      </p:sp>
      <p:sp>
        <p:nvSpPr>
          <p:cNvPr id="3324" name="Google Shape;3324;p36"/>
          <p:cNvSpPr txBox="1">
            <a:spLocks noGrp="1"/>
          </p:cNvSpPr>
          <p:nvPr>
            <p:ph type="subTitle" idx="19"/>
          </p:nvPr>
        </p:nvSpPr>
        <p:spPr>
          <a:xfrm>
            <a:off x="738619" y="351222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Visualization</a:t>
            </a:r>
            <a:endParaRPr sz="2000" dirty="0"/>
          </a:p>
        </p:txBody>
      </p:sp>
      <p:sp>
        <p:nvSpPr>
          <p:cNvPr id="3325" name="Google Shape;3325;p36"/>
          <p:cNvSpPr txBox="1">
            <a:spLocks noGrp="1"/>
          </p:cNvSpPr>
          <p:nvPr>
            <p:ph type="subTitle" idx="20"/>
          </p:nvPr>
        </p:nvSpPr>
        <p:spPr>
          <a:xfrm>
            <a:off x="3428586" y="351222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effectLst/>
                <a:latin typeface="Söhne"/>
              </a:rPr>
              <a:t>Chart Creation:</a:t>
            </a:r>
            <a:endParaRPr sz="2000" dirty="0"/>
          </a:p>
        </p:txBody>
      </p:sp>
      <p:sp>
        <p:nvSpPr>
          <p:cNvPr id="3326" name="Google Shape;3326;p36"/>
          <p:cNvSpPr txBox="1">
            <a:spLocks noGrp="1"/>
          </p:cNvSpPr>
          <p:nvPr>
            <p:ph type="subTitle" idx="21"/>
          </p:nvPr>
        </p:nvSpPr>
        <p:spPr>
          <a:xfrm>
            <a:off x="6188859" y="347912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effectLst/>
                <a:latin typeface="Söhne"/>
              </a:rPr>
              <a:t>Insight Integration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Google Shape;3479;p39"/>
          <p:cNvSpPr txBox="1">
            <a:spLocks noGrp="1"/>
          </p:cNvSpPr>
          <p:nvPr>
            <p:ph type="title"/>
          </p:nvPr>
        </p:nvSpPr>
        <p:spPr>
          <a:xfrm>
            <a:off x="579323" y="4919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The dataset for Amazon dashboards can be obtained from sources like Amazon's analytics dashboard, sales reports, or API data, by extracting relevant information and validating its accuracy</a:t>
            </a:r>
            <a:endParaRPr sz="1800" dirty="0"/>
          </a:p>
        </p:txBody>
      </p:sp>
      <p:sp>
        <p:nvSpPr>
          <p:cNvPr id="3480" name="Google Shape;3480;p39"/>
          <p:cNvSpPr txBox="1">
            <a:spLocks noGrp="1"/>
          </p:cNvSpPr>
          <p:nvPr>
            <p:ph type="subTitle" idx="1"/>
          </p:nvPr>
        </p:nvSpPr>
        <p:spPr>
          <a:xfrm>
            <a:off x="4832078" y="1820025"/>
            <a:ext cx="32541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Data Validation: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Ensure accuracy and consistency by cross-referencing with multiple sources or performing data cleaning processes.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3481" name="Google Shape;3481;p39"/>
          <p:cNvSpPr txBox="1">
            <a:spLocks noGrp="1"/>
          </p:cNvSpPr>
          <p:nvPr>
            <p:ph type="subTitle" idx="2"/>
          </p:nvPr>
        </p:nvSpPr>
        <p:spPr>
          <a:xfrm>
            <a:off x="1057900" y="1820025"/>
            <a:ext cx="32541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Source Selection: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Choose reliable sources such as Amazon's own analytics dashboard, sales reports, or API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Data Extraction: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Extract relevant information including sales figures, customer feedback, and inventory levels.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522" name="Google Shape;3522;p43"/>
          <p:cNvSpPr txBox="1">
            <a:spLocks noGrp="1"/>
          </p:cNvSpPr>
          <p:nvPr>
            <p:ph type="subTitle" idx="1"/>
          </p:nvPr>
        </p:nvSpPr>
        <p:spPr>
          <a:xfrm>
            <a:off x="2413086" y="194039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 missing data and gain actual data </a:t>
            </a:r>
            <a:endParaRPr dirty="0"/>
          </a:p>
        </p:txBody>
      </p:sp>
      <p:sp>
        <p:nvSpPr>
          <p:cNvPr id="3523" name="Google Shape;3523;p43"/>
          <p:cNvSpPr txBox="1">
            <a:spLocks noGrp="1"/>
          </p:cNvSpPr>
          <p:nvPr>
            <p:ph type="subTitle" idx="2"/>
          </p:nvPr>
        </p:nvSpPr>
        <p:spPr>
          <a:xfrm>
            <a:off x="5358264" y="194039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much the data is dependent</a:t>
            </a:r>
            <a:endParaRPr dirty="0"/>
          </a:p>
        </p:txBody>
      </p:sp>
      <p:sp>
        <p:nvSpPr>
          <p:cNvPr id="3524" name="Google Shape;3524;p43"/>
          <p:cNvSpPr txBox="1">
            <a:spLocks noGrp="1"/>
          </p:cNvSpPr>
          <p:nvPr>
            <p:ph type="subTitle" idx="3"/>
          </p:nvPr>
        </p:nvSpPr>
        <p:spPr>
          <a:xfrm>
            <a:off x="2413086" y="358327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Identifying Outliers and S</a:t>
            </a:r>
            <a:r>
              <a:rPr lang="en-US" dirty="0"/>
              <a:t>o</a:t>
            </a:r>
            <a:r>
              <a:rPr lang="en" dirty="0"/>
              <a:t>lving them</a:t>
            </a:r>
            <a:endParaRPr dirty="0"/>
          </a:p>
        </p:txBody>
      </p:sp>
      <p:sp>
        <p:nvSpPr>
          <p:cNvPr id="3525" name="Google Shape;3525;p43"/>
          <p:cNvSpPr txBox="1">
            <a:spLocks noGrp="1"/>
          </p:cNvSpPr>
          <p:nvPr>
            <p:ph type="subTitle" idx="4"/>
          </p:nvPr>
        </p:nvSpPr>
        <p:spPr>
          <a:xfrm>
            <a:off x="5358264" y="358327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Gain Insights to boost performance</a:t>
            </a:r>
            <a:endParaRPr dirty="0"/>
          </a:p>
        </p:txBody>
      </p:sp>
      <p:sp>
        <p:nvSpPr>
          <p:cNvPr id="3526" name="Google Shape;3526;p43"/>
          <p:cNvSpPr txBox="1">
            <a:spLocks noGrp="1"/>
          </p:cNvSpPr>
          <p:nvPr>
            <p:ph type="subTitle" idx="5"/>
          </p:nvPr>
        </p:nvSpPr>
        <p:spPr>
          <a:xfrm>
            <a:off x="2413086" y="15659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</a:t>
            </a:r>
            <a:endParaRPr/>
          </a:p>
        </p:txBody>
      </p:sp>
      <p:sp>
        <p:nvSpPr>
          <p:cNvPr id="3527" name="Google Shape;3527;p43"/>
          <p:cNvSpPr txBox="1">
            <a:spLocks noGrp="1"/>
          </p:cNvSpPr>
          <p:nvPr>
            <p:ph type="subTitle" idx="6"/>
          </p:nvPr>
        </p:nvSpPr>
        <p:spPr>
          <a:xfrm>
            <a:off x="2413086" y="32088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</a:t>
            </a:r>
            <a:endParaRPr/>
          </a:p>
        </p:txBody>
      </p:sp>
      <p:sp>
        <p:nvSpPr>
          <p:cNvPr id="3528" name="Google Shape;3528;p43"/>
          <p:cNvSpPr txBox="1">
            <a:spLocks noGrp="1"/>
          </p:cNvSpPr>
          <p:nvPr>
            <p:ph type="subTitle" idx="7"/>
          </p:nvPr>
        </p:nvSpPr>
        <p:spPr>
          <a:xfrm>
            <a:off x="5358261" y="15659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3529" name="Google Shape;3529;p43"/>
          <p:cNvSpPr txBox="1">
            <a:spLocks noGrp="1"/>
          </p:cNvSpPr>
          <p:nvPr>
            <p:ph type="subTitle" idx="8"/>
          </p:nvPr>
        </p:nvSpPr>
        <p:spPr>
          <a:xfrm>
            <a:off x="5358261" y="32088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grpSp>
        <p:nvGrpSpPr>
          <p:cNvPr id="3530" name="Google Shape;3530;p43"/>
          <p:cNvGrpSpPr/>
          <p:nvPr/>
        </p:nvGrpSpPr>
        <p:grpSpPr>
          <a:xfrm>
            <a:off x="1807536" y="1526345"/>
            <a:ext cx="499617" cy="490007"/>
            <a:chOff x="4668486" y="1383808"/>
            <a:chExt cx="499617" cy="490007"/>
          </a:xfrm>
        </p:grpSpPr>
        <p:sp>
          <p:nvSpPr>
            <p:cNvPr id="3531" name="Google Shape;3531;p43"/>
            <p:cNvSpPr/>
            <p:nvPr/>
          </p:nvSpPr>
          <p:spPr>
            <a:xfrm>
              <a:off x="4668486" y="1710479"/>
              <a:ext cx="94057" cy="163335"/>
            </a:xfrm>
            <a:custGeom>
              <a:avLst/>
              <a:gdLst/>
              <a:ahLst/>
              <a:cxnLst/>
              <a:rect l="l" t="t" r="r" b="b"/>
              <a:pathLst>
                <a:path w="186" h="323" extrusionOk="0">
                  <a:moveTo>
                    <a:pt x="152" y="84"/>
                  </a:moveTo>
                  <a:lnTo>
                    <a:pt x="35" y="84"/>
                  </a:lnTo>
                  <a:lnTo>
                    <a:pt x="35" y="35"/>
                  </a:lnTo>
                  <a:lnTo>
                    <a:pt x="152" y="35"/>
                  </a:lnTo>
                  <a:lnTo>
                    <a:pt x="152" y="84"/>
                  </a:lnTo>
                  <a:moveTo>
                    <a:pt x="152" y="166"/>
                  </a:moveTo>
                  <a:lnTo>
                    <a:pt x="35" y="166"/>
                  </a:lnTo>
                  <a:lnTo>
                    <a:pt x="35" y="118"/>
                  </a:lnTo>
                  <a:lnTo>
                    <a:pt x="152" y="118"/>
                  </a:lnTo>
                  <a:lnTo>
                    <a:pt x="152" y="166"/>
                  </a:lnTo>
                  <a:moveTo>
                    <a:pt x="152" y="289"/>
                  </a:moveTo>
                  <a:lnTo>
                    <a:pt x="35" y="289"/>
                  </a:lnTo>
                  <a:lnTo>
                    <a:pt x="35" y="200"/>
                  </a:lnTo>
                  <a:lnTo>
                    <a:pt x="152" y="200"/>
                  </a:lnTo>
                  <a:lnTo>
                    <a:pt x="152" y="289"/>
                  </a:lnTo>
                  <a:moveTo>
                    <a:pt x="169" y="0"/>
                  </a:moveTo>
                  <a:lnTo>
                    <a:pt x="17" y="0"/>
                  </a:lnTo>
                  <a:cubicBezTo>
                    <a:pt x="8" y="0"/>
                    <a:pt x="0" y="8"/>
                    <a:pt x="0" y="18"/>
                  </a:cubicBezTo>
                  <a:lnTo>
                    <a:pt x="0" y="101"/>
                  </a:lnTo>
                  <a:lnTo>
                    <a:pt x="0" y="183"/>
                  </a:lnTo>
                  <a:lnTo>
                    <a:pt x="0" y="306"/>
                  </a:lnTo>
                  <a:cubicBezTo>
                    <a:pt x="0" y="316"/>
                    <a:pt x="8" y="323"/>
                    <a:pt x="17" y="323"/>
                  </a:cubicBezTo>
                  <a:lnTo>
                    <a:pt x="169" y="323"/>
                  </a:lnTo>
                  <a:cubicBezTo>
                    <a:pt x="178" y="323"/>
                    <a:pt x="186" y="316"/>
                    <a:pt x="186" y="306"/>
                  </a:cubicBezTo>
                  <a:lnTo>
                    <a:pt x="186" y="183"/>
                  </a:lnTo>
                  <a:lnTo>
                    <a:pt x="186" y="101"/>
                  </a:lnTo>
                  <a:lnTo>
                    <a:pt x="186" y="18"/>
                  </a:lnTo>
                  <a:cubicBezTo>
                    <a:pt x="186" y="8"/>
                    <a:pt x="178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43"/>
            <p:cNvSpPr/>
            <p:nvPr/>
          </p:nvSpPr>
          <p:spPr>
            <a:xfrm>
              <a:off x="4803504" y="1579002"/>
              <a:ext cx="94057" cy="294813"/>
            </a:xfrm>
            <a:custGeom>
              <a:avLst/>
              <a:gdLst/>
              <a:ahLst/>
              <a:cxnLst/>
              <a:rect l="l" t="t" r="r" b="b"/>
              <a:pathLst>
                <a:path w="186" h="583" extrusionOk="0">
                  <a:moveTo>
                    <a:pt x="152" y="84"/>
                  </a:moveTo>
                  <a:lnTo>
                    <a:pt x="35" y="84"/>
                  </a:lnTo>
                  <a:lnTo>
                    <a:pt x="35" y="35"/>
                  </a:lnTo>
                  <a:lnTo>
                    <a:pt x="152" y="35"/>
                  </a:lnTo>
                  <a:lnTo>
                    <a:pt x="152" y="84"/>
                  </a:lnTo>
                  <a:moveTo>
                    <a:pt x="152" y="166"/>
                  </a:moveTo>
                  <a:lnTo>
                    <a:pt x="35" y="166"/>
                  </a:lnTo>
                  <a:lnTo>
                    <a:pt x="35" y="118"/>
                  </a:lnTo>
                  <a:lnTo>
                    <a:pt x="152" y="118"/>
                  </a:lnTo>
                  <a:lnTo>
                    <a:pt x="152" y="166"/>
                  </a:lnTo>
                  <a:moveTo>
                    <a:pt x="169" y="0"/>
                  </a:moveTo>
                  <a:lnTo>
                    <a:pt x="18" y="0"/>
                  </a:lnTo>
                  <a:cubicBezTo>
                    <a:pt x="8" y="0"/>
                    <a:pt x="0" y="8"/>
                    <a:pt x="0" y="18"/>
                  </a:cubicBezTo>
                  <a:lnTo>
                    <a:pt x="0" y="101"/>
                  </a:lnTo>
                  <a:lnTo>
                    <a:pt x="0" y="183"/>
                  </a:lnTo>
                  <a:lnTo>
                    <a:pt x="0" y="304"/>
                  </a:lnTo>
                  <a:cubicBezTo>
                    <a:pt x="0" y="313"/>
                    <a:pt x="8" y="321"/>
                    <a:pt x="18" y="321"/>
                  </a:cubicBezTo>
                  <a:cubicBezTo>
                    <a:pt x="27" y="321"/>
                    <a:pt x="35" y="313"/>
                    <a:pt x="35" y="304"/>
                  </a:cubicBezTo>
                  <a:lnTo>
                    <a:pt x="35" y="200"/>
                  </a:lnTo>
                  <a:lnTo>
                    <a:pt x="152" y="200"/>
                  </a:lnTo>
                  <a:lnTo>
                    <a:pt x="152" y="549"/>
                  </a:lnTo>
                  <a:lnTo>
                    <a:pt x="35" y="549"/>
                  </a:lnTo>
                  <a:lnTo>
                    <a:pt x="35" y="372"/>
                  </a:lnTo>
                  <a:cubicBezTo>
                    <a:pt x="35" y="363"/>
                    <a:pt x="27" y="355"/>
                    <a:pt x="18" y="355"/>
                  </a:cubicBezTo>
                  <a:cubicBezTo>
                    <a:pt x="8" y="355"/>
                    <a:pt x="0" y="363"/>
                    <a:pt x="0" y="372"/>
                  </a:cubicBezTo>
                  <a:lnTo>
                    <a:pt x="0" y="566"/>
                  </a:lnTo>
                  <a:cubicBezTo>
                    <a:pt x="0" y="576"/>
                    <a:pt x="8" y="583"/>
                    <a:pt x="18" y="583"/>
                  </a:cubicBezTo>
                  <a:lnTo>
                    <a:pt x="169" y="583"/>
                  </a:lnTo>
                  <a:cubicBezTo>
                    <a:pt x="179" y="583"/>
                    <a:pt x="186" y="576"/>
                    <a:pt x="186" y="566"/>
                  </a:cubicBezTo>
                  <a:lnTo>
                    <a:pt x="186" y="183"/>
                  </a:lnTo>
                  <a:lnTo>
                    <a:pt x="186" y="101"/>
                  </a:lnTo>
                  <a:lnTo>
                    <a:pt x="186" y="18"/>
                  </a:lnTo>
                  <a:cubicBezTo>
                    <a:pt x="186" y="8"/>
                    <a:pt x="179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43"/>
            <p:cNvSpPr/>
            <p:nvPr/>
          </p:nvSpPr>
          <p:spPr>
            <a:xfrm>
              <a:off x="4939028" y="1710479"/>
              <a:ext cx="93552" cy="163335"/>
            </a:xfrm>
            <a:custGeom>
              <a:avLst/>
              <a:gdLst/>
              <a:ahLst/>
              <a:cxnLst/>
              <a:rect l="l" t="t" r="r" b="b"/>
              <a:pathLst>
                <a:path w="185" h="323" extrusionOk="0">
                  <a:moveTo>
                    <a:pt x="151" y="84"/>
                  </a:moveTo>
                  <a:lnTo>
                    <a:pt x="34" y="84"/>
                  </a:lnTo>
                  <a:lnTo>
                    <a:pt x="34" y="35"/>
                  </a:lnTo>
                  <a:lnTo>
                    <a:pt x="151" y="35"/>
                  </a:lnTo>
                  <a:lnTo>
                    <a:pt x="151" y="84"/>
                  </a:lnTo>
                  <a:moveTo>
                    <a:pt x="151" y="166"/>
                  </a:moveTo>
                  <a:lnTo>
                    <a:pt x="34" y="166"/>
                  </a:lnTo>
                  <a:lnTo>
                    <a:pt x="34" y="118"/>
                  </a:lnTo>
                  <a:lnTo>
                    <a:pt x="151" y="118"/>
                  </a:lnTo>
                  <a:lnTo>
                    <a:pt x="151" y="166"/>
                  </a:lnTo>
                  <a:moveTo>
                    <a:pt x="151" y="289"/>
                  </a:moveTo>
                  <a:lnTo>
                    <a:pt x="34" y="289"/>
                  </a:lnTo>
                  <a:lnTo>
                    <a:pt x="34" y="200"/>
                  </a:lnTo>
                  <a:lnTo>
                    <a:pt x="151" y="200"/>
                  </a:lnTo>
                  <a:lnTo>
                    <a:pt x="151" y="289"/>
                  </a:lnTo>
                  <a:moveTo>
                    <a:pt x="168" y="0"/>
                  </a:moveTo>
                  <a:lnTo>
                    <a:pt x="17" y="0"/>
                  </a:lnTo>
                  <a:cubicBezTo>
                    <a:pt x="7" y="0"/>
                    <a:pt x="0" y="8"/>
                    <a:pt x="0" y="18"/>
                  </a:cubicBezTo>
                  <a:lnTo>
                    <a:pt x="0" y="101"/>
                  </a:lnTo>
                  <a:lnTo>
                    <a:pt x="0" y="183"/>
                  </a:lnTo>
                  <a:lnTo>
                    <a:pt x="0" y="306"/>
                  </a:lnTo>
                  <a:cubicBezTo>
                    <a:pt x="0" y="316"/>
                    <a:pt x="7" y="323"/>
                    <a:pt x="17" y="323"/>
                  </a:cubicBezTo>
                  <a:lnTo>
                    <a:pt x="168" y="323"/>
                  </a:lnTo>
                  <a:cubicBezTo>
                    <a:pt x="178" y="323"/>
                    <a:pt x="185" y="316"/>
                    <a:pt x="185" y="306"/>
                  </a:cubicBezTo>
                  <a:lnTo>
                    <a:pt x="185" y="183"/>
                  </a:lnTo>
                  <a:lnTo>
                    <a:pt x="185" y="101"/>
                  </a:lnTo>
                  <a:lnTo>
                    <a:pt x="185" y="18"/>
                  </a:lnTo>
                  <a:cubicBezTo>
                    <a:pt x="185" y="8"/>
                    <a:pt x="178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43"/>
            <p:cNvSpPr/>
            <p:nvPr/>
          </p:nvSpPr>
          <p:spPr>
            <a:xfrm>
              <a:off x="5074046" y="1521354"/>
              <a:ext cx="94057" cy="352461"/>
            </a:xfrm>
            <a:custGeom>
              <a:avLst/>
              <a:gdLst/>
              <a:ahLst/>
              <a:cxnLst/>
              <a:rect l="l" t="t" r="r" b="b"/>
              <a:pathLst>
                <a:path w="186" h="697" extrusionOk="0">
                  <a:moveTo>
                    <a:pt x="151" y="83"/>
                  </a:moveTo>
                  <a:lnTo>
                    <a:pt x="34" y="83"/>
                  </a:lnTo>
                  <a:lnTo>
                    <a:pt x="34" y="34"/>
                  </a:lnTo>
                  <a:lnTo>
                    <a:pt x="151" y="34"/>
                  </a:lnTo>
                  <a:lnTo>
                    <a:pt x="151" y="83"/>
                  </a:lnTo>
                  <a:moveTo>
                    <a:pt x="151" y="165"/>
                  </a:moveTo>
                  <a:lnTo>
                    <a:pt x="34" y="165"/>
                  </a:lnTo>
                  <a:lnTo>
                    <a:pt x="34" y="117"/>
                  </a:lnTo>
                  <a:lnTo>
                    <a:pt x="151" y="117"/>
                  </a:lnTo>
                  <a:lnTo>
                    <a:pt x="151" y="165"/>
                  </a:lnTo>
                  <a:moveTo>
                    <a:pt x="168" y="0"/>
                  </a:moveTo>
                  <a:lnTo>
                    <a:pt x="17" y="0"/>
                  </a:lnTo>
                  <a:cubicBezTo>
                    <a:pt x="7" y="0"/>
                    <a:pt x="0" y="8"/>
                    <a:pt x="0" y="17"/>
                  </a:cubicBezTo>
                  <a:lnTo>
                    <a:pt x="0" y="100"/>
                  </a:lnTo>
                  <a:lnTo>
                    <a:pt x="0" y="183"/>
                  </a:lnTo>
                  <a:lnTo>
                    <a:pt x="0" y="502"/>
                  </a:lnTo>
                  <a:cubicBezTo>
                    <a:pt x="0" y="511"/>
                    <a:pt x="7" y="519"/>
                    <a:pt x="17" y="519"/>
                  </a:cubicBezTo>
                  <a:cubicBezTo>
                    <a:pt x="26" y="519"/>
                    <a:pt x="34" y="511"/>
                    <a:pt x="34" y="502"/>
                  </a:cubicBezTo>
                  <a:lnTo>
                    <a:pt x="34" y="200"/>
                  </a:lnTo>
                  <a:lnTo>
                    <a:pt x="151" y="200"/>
                  </a:lnTo>
                  <a:lnTo>
                    <a:pt x="151" y="663"/>
                  </a:lnTo>
                  <a:lnTo>
                    <a:pt x="34" y="663"/>
                  </a:lnTo>
                  <a:lnTo>
                    <a:pt x="34" y="570"/>
                  </a:lnTo>
                  <a:cubicBezTo>
                    <a:pt x="34" y="561"/>
                    <a:pt x="26" y="553"/>
                    <a:pt x="17" y="553"/>
                  </a:cubicBezTo>
                  <a:cubicBezTo>
                    <a:pt x="7" y="553"/>
                    <a:pt x="0" y="561"/>
                    <a:pt x="0" y="570"/>
                  </a:cubicBezTo>
                  <a:lnTo>
                    <a:pt x="0" y="680"/>
                  </a:lnTo>
                  <a:cubicBezTo>
                    <a:pt x="0" y="690"/>
                    <a:pt x="7" y="697"/>
                    <a:pt x="17" y="697"/>
                  </a:cubicBezTo>
                  <a:lnTo>
                    <a:pt x="168" y="697"/>
                  </a:lnTo>
                  <a:cubicBezTo>
                    <a:pt x="178" y="697"/>
                    <a:pt x="186" y="690"/>
                    <a:pt x="186" y="680"/>
                  </a:cubicBezTo>
                  <a:lnTo>
                    <a:pt x="186" y="183"/>
                  </a:lnTo>
                  <a:lnTo>
                    <a:pt x="186" y="100"/>
                  </a:lnTo>
                  <a:lnTo>
                    <a:pt x="186" y="17"/>
                  </a:lnTo>
                  <a:cubicBezTo>
                    <a:pt x="186" y="8"/>
                    <a:pt x="178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43"/>
            <p:cNvSpPr/>
            <p:nvPr/>
          </p:nvSpPr>
          <p:spPr>
            <a:xfrm>
              <a:off x="4671520" y="1383808"/>
              <a:ext cx="486469" cy="246267"/>
            </a:xfrm>
            <a:custGeom>
              <a:avLst/>
              <a:gdLst/>
              <a:ahLst/>
              <a:cxnLst/>
              <a:rect l="l" t="t" r="r" b="b"/>
              <a:pathLst>
                <a:path w="962" h="487" extrusionOk="0">
                  <a:moveTo>
                    <a:pt x="889" y="112"/>
                  </a:moveTo>
                  <a:cubicBezTo>
                    <a:pt x="867" y="112"/>
                    <a:pt x="850" y="95"/>
                    <a:pt x="850" y="73"/>
                  </a:cubicBezTo>
                  <a:cubicBezTo>
                    <a:pt x="850" y="51"/>
                    <a:pt x="867" y="34"/>
                    <a:pt x="889" y="34"/>
                  </a:cubicBezTo>
                  <a:cubicBezTo>
                    <a:pt x="910" y="34"/>
                    <a:pt x="928" y="51"/>
                    <a:pt x="928" y="73"/>
                  </a:cubicBezTo>
                  <a:cubicBezTo>
                    <a:pt x="928" y="95"/>
                    <a:pt x="910" y="112"/>
                    <a:pt x="889" y="112"/>
                  </a:cubicBezTo>
                  <a:moveTo>
                    <a:pt x="622" y="352"/>
                  </a:moveTo>
                  <a:cubicBezTo>
                    <a:pt x="600" y="352"/>
                    <a:pt x="582" y="334"/>
                    <a:pt x="582" y="313"/>
                  </a:cubicBezTo>
                  <a:cubicBezTo>
                    <a:pt x="582" y="291"/>
                    <a:pt x="600" y="274"/>
                    <a:pt x="622" y="274"/>
                  </a:cubicBezTo>
                  <a:cubicBezTo>
                    <a:pt x="643" y="274"/>
                    <a:pt x="661" y="291"/>
                    <a:pt x="661" y="313"/>
                  </a:cubicBezTo>
                  <a:cubicBezTo>
                    <a:pt x="661" y="334"/>
                    <a:pt x="643" y="352"/>
                    <a:pt x="622" y="352"/>
                  </a:cubicBezTo>
                  <a:moveTo>
                    <a:pt x="354" y="202"/>
                  </a:moveTo>
                  <a:cubicBezTo>
                    <a:pt x="333" y="202"/>
                    <a:pt x="315" y="185"/>
                    <a:pt x="315" y="163"/>
                  </a:cubicBezTo>
                  <a:cubicBezTo>
                    <a:pt x="315" y="142"/>
                    <a:pt x="333" y="124"/>
                    <a:pt x="354" y="124"/>
                  </a:cubicBezTo>
                  <a:cubicBezTo>
                    <a:pt x="376" y="124"/>
                    <a:pt x="394" y="142"/>
                    <a:pt x="394" y="163"/>
                  </a:cubicBezTo>
                  <a:cubicBezTo>
                    <a:pt x="394" y="185"/>
                    <a:pt x="376" y="202"/>
                    <a:pt x="354" y="202"/>
                  </a:cubicBezTo>
                  <a:moveTo>
                    <a:pt x="74" y="453"/>
                  </a:moveTo>
                  <a:cubicBezTo>
                    <a:pt x="52" y="453"/>
                    <a:pt x="34" y="435"/>
                    <a:pt x="34" y="413"/>
                  </a:cubicBezTo>
                  <a:cubicBezTo>
                    <a:pt x="34" y="392"/>
                    <a:pt x="52" y="374"/>
                    <a:pt x="74" y="374"/>
                  </a:cubicBezTo>
                  <a:cubicBezTo>
                    <a:pt x="85" y="374"/>
                    <a:pt x="94" y="379"/>
                    <a:pt x="102" y="386"/>
                  </a:cubicBezTo>
                  <a:cubicBezTo>
                    <a:pt x="102" y="387"/>
                    <a:pt x="102" y="387"/>
                    <a:pt x="103" y="388"/>
                  </a:cubicBezTo>
                  <a:lnTo>
                    <a:pt x="104" y="389"/>
                  </a:lnTo>
                  <a:cubicBezTo>
                    <a:pt x="109" y="396"/>
                    <a:pt x="113" y="404"/>
                    <a:pt x="113" y="413"/>
                  </a:cubicBezTo>
                  <a:cubicBezTo>
                    <a:pt x="113" y="435"/>
                    <a:pt x="95" y="453"/>
                    <a:pt x="74" y="453"/>
                  </a:cubicBezTo>
                  <a:moveTo>
                    <a:pt x="889" y="0"/>
                  </a:moveTo>
                  <a:cubicBezTo>
                    <a:pt x="848" y="0"/>
                    <a:pt x="815" y="33"/>
                    <a:pt x="815" y="73"/>
                  </a:cubicBezTo>
                  <a:cubicBezTo>
                    <a:pt x="815" y="86"/>
                    <a:pt x="819" y="99"/>
                    <a:pt x="825" y="109"/>
                  </a:cubicBezTo>
                  <a:lnTo>
                    <a:pt x="666" y="255"/>
                  </a:lnTo>
                  <a:cubicBezTo>
                    <a:pt x="654" y="245"/>
                    <a:pt x="638" y="239"/>
                    <a:pt x="622" y="239"/>
                  </a:cubicBezTo>
                  <a:cubicBezTo>
                    <a:pt x="599" y="239"/>
                    <a:pt x="579" y="250"/>
                    <a:pt x="566" y="265"/>
                  </a:cubicBezTo>
                  <a:lnTo>
                    <a:pt x="425" y="182"/>
                  </a:lnTo>
                  <a:cubicBezTo>
                    <a:pt x="427" y="176"/>
                    <a:pt x="428" y="170"/>
                    <a:pt x="428" y="163"/>
                  </a:cubicBezTo>
                  <a:cubicBezTo>
                    <a:pt x="428" y="123"/>
                    <a:pt x="395" y="90"/>
                    <a:pt x="354" y="90"/>
                  </a:cubicBezTo>
                  <a:cubicBezTo>
                    <a:pt x="314" y="90"/>
                    <a:pt x="281" y="123"/>
                    <a:pt x="281" y="163"/>
                  </a:cubicBezTo>
                  <a:cubicBezTo>
                    <a:pt x="281" y="175"/>
                    <a:pt x="284" y="186"/>
                    <a:pt x="289" y="196"/>
                  </a:cubicBezTo>
                  <a:lnTo>
                    <a:pt x="116" y="353"/>
                  </a:lnTo>
                  <a:cubicBezTo>
                    <a:pt x="104" y="345"/>
                    <a:pt x="89" y="340"/>
                    <a:pt x="74" y="340"/>
                  </a:cubicBezTo>
                  <a:cubicBezTo>
                    <a:pt x="33" y="340"/>
                    <a:pt x="0" y="373"/>
                    <a:pt x="0" y="413"/>
                  </a:cubicBezTo>
                  <a:cubicBezTo>
                    <a:pt x="0" y="454"/>
                    <a:pt x="33" y="487"/>
                    <a:pt x="74" y="487"/>
                  </a:cubicBezTo>
                  <a:cubicBezTo>
                    <a:pt x="114" y="487"/>
                    <a:pt x="147" y="454"/>
                    <a:pt x="147" y="413"/>
                  </a:cubicBezTo>
                  <a:cubicBezTo>
                    <a:pt x="147" y="401"/>
                    <a:pt x="144" y="389"/>
                    <a:pt x="138" y="379"/>
                  </a:cubicBezTo>
                  <a:lnTo>
                    <a:pt x="311" y="222"/>
                  </a:lnTo>
                  <a:cubicBezTo>
                    <a:pt x="323" y="231"/>
                    <a:pt x="338" y="237"/>
                    <a:pt x="354" y="237"/>
                  </a:cubicBezTo>
                  <a:cubicBezTo>
                    <a:pt x="376" y="237"/>
                    <a:pt x="396" y="227"/>
                    <a:pt x="409" y="212"/>
                  </a:cubicBezTo>
                  <a:lnTo>
                    <a:pt x="550" y="296"/>
                  </a:lnTo>
                  <a:cubicBezTo>
                    <a:pt x="549" y="302"/>
                    <a:pt x="548" y="307"/>
                    <a:pt x="548" y="313"/>
                  </a:cubicBezTo>
                  <a:cubicBezTo>
                    <a:pt x="548" y="353"/>
                    <a:pt x="581" y="386"/>
                    <a:pt x="622" y="386"/>
                  </a:cubicBezTo>
                  <a:cubicBezTo>
                    <a:pt x="662" y="386"/>
                    <a:pt x="695" y="353"/>
                    <a:pt x="695" y="313"/>
                  </a:cubicBezTo>
                  <a:cubicBezTo>
                    <a:pt x="695" y="302"/>
                    <a:pt x="692" y="291"/>
                    <a:pt x="688" y="281"/>
                  </a:cubicBezTo>
                  <a:lnTo>
                    <a:pt x="848" y="134"/>
                  </a:lnTo>
                  <a:cubicBezTo>
                    <a:pt x="860" y="142"/>
                    <a:pt x="874" y="146"/>
                    <a:pt x="889" y="146"/>
                  </a:cubicBezTo>
                  <a:cubicBezTo>
                    <a:pt x="929" y="146"/>
                    <a:pt x="962" y="114"/>
                    <a:pt x="962" y="73"/>
                  </a:cubicBezTo>
                  <a:cubicBezTo>
                    <a:pt x="962" y="33"/>
                    <a:pt x="929" y="0"/>
                    <a:pt x="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6" name="Google Shape;3536;p43"/>
          <p:cNvGrpSpPr/>
          <p:nvPr/>
        </p:nvGrpSpPr>
        <p:grpSpPr>
          <a:xfrm>
            <a:off x="1808289" y="3148223"/>
            <a:ext cx="498100" cy="499615"/>
            <a:chOff x="5421452" y="1398473"/>
            <a:chExt cx="498100" cy="499615"/>
          </a:xfrm>
        </p:grpSpPr>
        <p:sp>
          <p:nvSpPr>
            <p:cNvPr id="3537" name="Google Shape;3537;p43"/>
            <p:cNvSpPr/>
            <p:nvPr/>
          </p:nvSpPr>
          <p:spPr>
            <a:xfrm>
              <a:off x="5421452" y="1398473"/>
              <a:ext cx="16182" cy="107710"/>
            </a:xfrm>
            <a:custGeom>
              <a:avLst/>
              <a:gdLst/>
              <a:ahLst/>
              <a:cxnLst/>
              <a:rect l="l" t="t" r="r" b="b"/>
              <a:pathLst>
                <a:path w="32" h="213" extrusionOk="0">
                  <a:moveTo>
                    <a:pt x="16" y="0"/>
                  </a:moveTo>
                  <a:cubicBezTo>
                    <a:pt x="7" y="0"/>
                    <a:pt x="0" y="8"/>
                    <a:pt x="0" y="17"/>
                  </a:cubicBezTo>
                  <a:lnTo>
                    <a:pt x="0" y="197"/>
                  </a:lnTo>
                  <a:cubicBezTo>
                    <a:pt x="0" y="206"/>
                    <a:pt x="7" y="213"/>
                    <a:pt x="16" y="213"/>
                  </a:cubicBezTo>
                  <a:cubicBezTo>
                    <a:pt x="25" y="213"/>
                    <a:pt x="32" y="206"/>
                    <a:pt x="32" y="197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43"/>
            <p:cNvSpPr/>
            <p:nvPr/>
          </p:nvSpPr>
          <p:spPr>
            <a:xfrm>
              <a:off x="5421452" y="1522871"/>
              <a:ext cx="498100" cy="375216"/>
            </a:xfrm>
            <a:custGeom>
              <a:avLst/>
              <a:gdLst/>
              <a:ahLst/>
              <a:cxnLst/>
              <a:rect l="l" t="t" r="r" b="b"/>
              <a:pathLst>
                <a:path w="985" h="742" extrusionOk="0">
                  <a:moveTo>
                    <a:pt x="969" y="709"/>
                  </a:moveTo>
                  <a:lnTo>
                    <a:pt x="32" y="709"/>
                  </a:lnTo>
                  <a:lnTo>
                    <a:pt x="32" y="16"/>
                  </a:ln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725"/>
                  </a:lnTo>
                  <a:cubicBezTo>
                    <a:pt x="0" y="734"/>
                    <a:pt x="7" y="742"/>
                    <a:pt x="16" y="742"/>
                  </a:cubicBezTo>
                  <a:lnTo>
                    <a:pt x="969" y="742"/>
                  </a:lnTo>
                  <a:cubicBezTo>
                    <a:pt x="978" y="742"/>
                    <a:pt x="985" y="734"/>
                    <a:pt x="985" y="725"/>
                  </a:cubicBezTo>
                  <a:cubicBezTo>
                    <a:pt x="985" y="716"/>
                    <a:pt x="978" y="709"/>
                    <a:pt x="969" y="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43"/>
            <p:cNvSpPr/>
            <p:nvPr/>
          </p:nvSpPr>
          <p:spPr>
            <a:xfrm>
              <a:off x="5760767" y="1498598"/>
              <a:ext cx="89506" cy="295319"/>
            </a:xfrm>
            <a:custGeom>
              <a:avLst/>
              <a:gdLst/>
              <a:ahLst/>
              <a:cxnLst/>
              <a:rect l="l" t="t" r="r" b="b"/>
              <a:pathLst>
                <a:path w="177" h="584" extrusionOk="0">
                  <a:moveTo>
                    <a:pt x="161" y="76"/>
                  </a:moveTo>
                  <a:lnTo>
                    <a:pt x="103" y="76"/>
                  </a:lnTo>
                  <a:lnTo>
                    <a:pt x="103" y="16"/>
                  </a:lnTo>
                  <a:cubicBezTo>
                    <a:pt x="103" y="7"/>
                    <a:pt x="96" y="0"/>
                    <a:pt x="87" y="0"/>
                  </a:cubicBezTo>
                  <a:cubicBezTo>
                    <a:pt x="78" y="0"/>
                    <a:pt x="71" y="7"/>
                    <a:pt x="71" y="16"/>
                  </a:cubicBezTo>
                  <a:lnTo>
                    <a:pt x="71" y="76"/>
                  </a:lnTo>
                  <a:lnTo>
                    <a:pt x="17" y="76"/>
                  </a:lnTo>
                  <a:cubicBezTo>
                    <a:pt x="8" y="76"/>
                    <a:pt x="0" y="83"/>
                    <a:pt x="0" y="92"/>
                  </a:cubicBezTo>
                  <a:lnTo>
                    <a:pt x="0" y="177"/>
                  </a:lnTo>
                  <a:cubicBezTo>
                    <a:pt x="0" y="186"/>
                    <a:pt x="8" y="193"/>
                    <a:pt x="17" y="193"/>
                  </a:cubicBezTo>
                  <a:cubicBezTo>
                    <a:pt x="26" y="193"/>
                    <a:pt x="33" y="186"/>
                    <a:pt x="33" y="177"/>
                  </a:cubicBezTo>
                  <a:lnTo>
                    <a:pt x="33" y="108"/>
                  </a:lnTo>
                  <a:lnTo>
                    <a:pt x="144" y="108"/>
                  </a:lnTo>
                  <a:lnTo>
                    <a:pt x="144" y="354"/>
                  </a:lnTo>
                  <a:lnTo>
                    <a:pt x="33" y="354"/>
                  </a:lnTo>
                  <a:lnTo>
                    <a:pt x="33" y="242"/>
                  </a:lnTo>
                  <a:cubicBezTo>
                    <a:pt x="33" y="233"/>
                    <a:pt x="26" y="226"/>
                    <a:pt x="17" y="226"/>
                  </a:cubicBezTo>
                  <a:cubicBezTo>
                    <a:pt x="8" y="226"/>
                    <a:pt x="0" y="233"/>
                    <a:pt x="0" y="242"/>
                  </a:cubicBezTo>
                  <a:lnTo>
                    <a:pt x="0" y="370"/>
                  </a:lnTo>
                  <a:cubicBezTo>
                    <a:pt x="0" y="379"/>
                    <a:pt x="8" y="386"/>
                    <a:pt x="17" y="386"/>
                  </a:cubicBezTo>
                  <a:lnTo>
                    <a:pt x="71" y="386"/>
                  </a:lnTo>
                  <a:lnTo>
                    <a:pt x="71" y="567"/>
                  </a:lnTo>
                  <a:cubicBezTo>
                    <a:pt x="71" y="576"/>
                    <a:pt x="78" y="584"/>
                    <a:pt x="87" y="584"/>
                  </a:cubicBezTo>
                  <a:cubicBezTo>
                    <a:pt x="96" y="584"/>
                    <a:pt x="103" y="576"/>
                    <a:pt x="103" y="567"/>
                  </a:cubicBezTo>
                  <a:lnTo>
                    <a:pt x="103" y="386"/>
                  </a:lnTo>
                  <a:lnTo>
                    <a:pt x="161" y="386"/>
                  </a:lnTo>
                  <a:cubicBezTo>
                    <a:pt x="170" y="386"/>
                    <a:pt x="177" y="379"/>
                    <a:pt x="177" y="370"/>
                  </a:cubicBezTo>
                  <a:lnTo>
                    <a:pt x="177" y="92"/>
                  </a:lnTo>
                  <a:cubicBezTo>
                    <a:pt x="177" y="83"/>
                    <a:pt x="170" y="76"/>
                    <a:pt x="161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43"/>
            <p:cNvSpPr/>
            <p:nvPr/>
          </p:nvSpPr>
          <p:spPr>
            <a:xfrm>
              <a:off x="5628277" y="1498598"/>
              <a:ext cx="89506" cy="295319"/>
            </a:xfrm>
            <a:custGeom>
              <a:avLst/>
              <a:gdLst/>
              <a:ahLst/>
              <a:cxnLst/>
              <a:rect l="l" t="t" r="r" b="b"/>
              <a:pathLst>
                <a:path w="177" h="584" extrusionOk="0">
                  <a:moveTo>
                    <a:pt x="144" y="484"/>
                  </a:moveTo>
                  <a:lnTo>
                    <a:pt x="33" y="484"/>
                  </a:lnTo>
                  <a:lnTo>
                    <a:pt x="33" y="239"/>
                  </a:lnTo>
                  <a:lnTo>
                    <a:pt x="144" y="239"/>
                  </a:lnTo>
                  <a:lnTo>
                    <a:pt x="144" y="484"/>
                  </a:lnTo>
                  <a:moveTo>
                    <a:pt x="160" y="206"/>
                  </a:moveTo>
                  <a:lnTo>
                    <a:pt x="103" y="206"/>
                  </a:lnTo>
                  <a:lnTo>
                    <a:pt x="103" y="16"/>
                  </a:lnTo>
                  <a:cubicBezTo>
                    <a:pt x="103" y="7"/>
                    <a:pt x="95" y="0"/>
                    <a:pt x="86" y="0"/>
                  </a:cubicBezTo>
                  <a:cubicBezTo>
                    <a:pt x="77" y="0"/>
                    <a:pt x="70" y="7"/>
                    <a:pt x="70" y="16"/>
                  </a:cubicBezTo>
                  <a:lnTo>
                    <a:pt x="70" y="206"/>
                  </a:lnTo>
                  <a:lnTo>
                    <a:pt x="16" y="206"/>
                  </a:lnTo>
                  <a:cubicBezTo>
                    <a:pt x="7" y="206"/>
                    <a:pt x="0" y="213"/>
                    <a:pt x="0" y="222"/>
                  </a:cubicBezTo>
                  <a:lnTo>
                    <a:pt x="0" y="500"/>
                  </a:lnTo>
                  <a:cubicBezTo>
                    <a:pt x="0" y="509"/>
                    <a:pt x="7" y="516"/>
                    <a:pt x="16" y="516"/>
                  </a:cubicBezTo>
                  <a:lnTo>
                    <a:pt x="70" y="516"/>
                  </a:lnTo>
                  <a:lnTo>
                    <a:pt x="70" y="567"/>
                  </a:lnTo>
                  <a:cubicBezTo>
                    <a:pt x="70" y="576"/>
                    <a:pt x="77" y="584"/>
                    <a:pt x="86" y="584"/>
                  </a:cubicBezTo>
                  <a:cubicBezTo>
                    <a:pt x="95" y="584"/>
                    <a:pt x="103" y="576"/>
                    <a:pt x="103" y="567"/>
                  </a:cubicBezTo>
                  <a:lnTo>
                    <a:pt x="103" y="516"/>
                  </a:lnTo>
                  <a:lnTo>
                    <a:pt x="160" y="516"/>
                  </a:lnTo>
                  <a:cubicBezTo>
                    <a:pt x="169" y="516"/>
                    <a:pt x="177" y="509"/>
                    <a:pt x="177" y="500"/>
                  </a:cubicBezTo>
                  <a:lnTo>
                    <a:pt x="177" y="222"/>
                  </a:lnTo>
                  <a:cubicBezTo>
                    <a:pt x="177" y="213"/>
                    <a:pt x="169" y="206"/>
                    <a:pt x="160" y="2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43"/>
            <p:cNvSpPr/>
            <p:nvPr/>
          </p:nvSpPr>
          <p:spPr>
            <a:xfrm>
              <a:off x="5495787" y="1498598"/>
              <a:ext cx="89001" cy="295319"/>
            </a:xfrm>
            <a:custGeom>
              <a:avLst/>
              <a:gdLst/>
              <a:ahLst/>
              <a:cxnLst/>
              <a:rect l="l" t="t" r="r" b="b"/>
              <a:pathLst>
                <a:path w="176" h="584" extrusionOk="0">
                  <a:moveTo>
                    <a:pt x="160" y="137"/>
                  </a:moveTo>
                  <a:lnTo>
                    <a:pt x="102" y="137"/>
                  </a:lnTo>
                  <a:lnTo>
                    <a:pt x="102" y="16"/>
                  </a:lnTo>
                  <a:cubicBezTo>
                    <a:pt x="102" y="7"/>
                    <a:pt x="95" y="0"/>
                    <a:pt x="86" y="0"/>
                  </a:cubicBezTo>
                  <a:cubicBezTo>
                    <a:pt x="77" y="0"/>
                    <a:pt x="70" y="7"/>
                    <a:pt x="70" y="16"/>
                  </a:cubicBezTo>
                  <a:lnTo>
                    <a:pt x="70" y="137"/>
                  </a:lnTo>
                  <a:lnTo>
                    <a:pt x="16" y="137"/>
                  </a:lnTo>
                  <a:cubicBezTo>
                    <a:pt x="7" y="137"/>
                    <a:pt x="0" y="144"/>
                    <a:pt x="0" y="153"/>
                  </a:cubicBezTo>
                  <a:lnTo>
                    <a:pt x="0" y="285"/>
                  </a:lnTo>
                  <a:cubicBezTo>
                    <a:pt x="0" y="294"/>
                    <a:pt x="7" y="302"/>
                    <a:pt x="16" y="302"/>
                  </a:cubicBezTo>
                  <a:cubicBezTo>
                    <a:pt x="25" y="302"/>
                    <a:pt x="32" y="294"/>
                    <a:pt x="32" y="285"/>
                  </a:cubicBezTo>
                  <a:lnTo>
                    <a:pt x="32" y="169"/>
                  </a:lnTo>
                  <a:lnTo>
                    <a:pt x="144" y="169"/>
                  </a:lnTo>
                  <a:lnTo>
                    <a:pt x="144" y="414"/>
                  </a:lnTo>
                  <a:lnTo>
                    <a:pt x="32" y="414"/>
                  </a:lnTo>
                  <a:lnTo>
                    <a:pt x="32" y="350"/>
                  </a:lnTo>
                  <a:cubicBezTo>
                    <a:pt x="32" y="341"/>
                    <a:pt x="25" y="334"/>
                    <a:pt x="16" y="334"/>
                  </a:cubicBezTo>
                  <a:cubicBezTo>
                    <a:pt x="7" y="334"/>
                    <a:pt x="0" y="341"/>
                    <a:pt x="0" y="350"/>
                  </a:cubicBezTo>
                  <a:lnTo>
                    <a:pt x="0" y="431"/>
                  </a:lnTo>
                  <a:cubicBezTo>
                    <a:pt x="0" y="440"/>
                    <a:pt x="7" y="447"/>
                    <a:pt x="16" y="447"/>
                  </a:cubicBezTo>
                  <a:lnTo>
                    <a:pt x="70" y="447"/>
                  </a:lnTo>
                  <a:lnTo>
                    <a:pt x="70" y="567"/>
                  </a:lnTo>
                  <a:cubicBezTo>
                    <a:pt x="70" y="576"/>
                    <a:pt x="77" y="584"/>
                    <a:pt x="86" y="584"/>
                  </a:cubicBezTo>
                  <a:cubicBezTo>
                    <a:pt x="95" y="584"/>
                    <a:pt x="102" y="576"/>
                    <a:pt x="102" y="567"/>
                  </a:cubicBezTo>
                  <a:lnTo>
                    <a:pt x="102" y="447"/>
                  </a:lnTo>
                  <a:lnTo>
                    <a:pt x="160" y="447"/>
                  </a:lnTo>
                  <a:cubicBezTo>
                    <a:pt x="169" y="447"/>
                    <a:pt x="176" y="440"/>
                    <a:pt x="176" y="431"/>
                  </a:cubicBezTo>
                  <a:lnTo>
                    <a:pt x="176" y="153"/>
                  </a:lnTo>
                  <a:cubicBezTo>
                    <a:pt x="176" y="144"/>
                    <a:pt x="169" y="137"/>
                    <a:pt x="160" y="1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2" name="Google Shape;3542;p43"/>
          <p:cNvGrpSpPr/>
          <p:nvPr/>
        </p:nvGrpSpPr>
        <p:grpSpPr>
          <a:xfrm>
            <a:off x="4774538" y="1521792"/>
            <a:ext cx="498605" cy="499109"/>
            <a:chOff x="6133963" y="1381279"/>
            <a:chExt cx="498605" cy="499109"/>
          </a:xfrm>
        </p:grpSpPr>
        <p:sp>
          <p:nvSpPr>
            <p:cNvPr id="3543" name="Google Shape;3543;p43"/>
            <p:cNvSpPr/>
            <p:nvPr/>
          </p:nvSpPr>
          <p:spPr>
            <a:xfrm>
              <a:off x="6133963" y="1381279"/>
              <a:ext cx="16688" cy="107205"/>
            </a:xfrm>
            <a:custGeom>
              <a:avLst/>
              <a:gdLst/>
              <a:ahLst/>
              <a:cxnLst/>
              <a:rect l="l" t="t" r="r" b="b"/>
              <a:pathLst>
                <a:path w="33" h="212" extrusionOk="0">
                  <a:moveTo>
                    <a:pt x="17" y="0"/>
                  </a:moveTo>
                  <a:cubicBezTo>
                    <a:pt x="8" y="0"/>
                    <a:pt x="0" y="7"/>
                    <a:pt x="0" y="16"/>
                  </a:cubicBezTo>
                  <a:lnTo>
                    <a:pt x="0" y="196"/>
                  </a:lnTo>
                  <a:cubicBezTo>
                    <a:pt x="0" y="205"/>
                    <a:pt x="8" y="212"/>
                    <a:pt x="17" y="212"/>
                  </a:cubicBezTo>
                  <a:cubicBezTo>
                    <a:pt x="26" y="212"/>
                    <a:pt x="33" y="205"/>
                    <a:pt x="33" y="196"/>
                  </a:cubicBezTo>
                  <a:lnTo>
                    <a:pt x="33" y="16"/>
                  </a:lnTo>
                  <a:cubicBezTo>
                    <a:pt x="33" y="7"/>
                    <a:pt x="26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1300" rIns="90000" bIns="31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43"/>
            <p:cNvSpPr/>
            <p:nvPr/>
          </p:nvSpPr>
          <p:spPr>
            <a:xfrm>
              <a:off x="6133963" y="1465729"/>
              <a:ext cx="498605" cy="414660"/>
            </a:xfrm>
            <a:custGeom>
              <a:avLst/>
              <a:gdLst/>
              <a:ahLst/>
              <a:cxnLst/>
              <a:rect l="l" t="t" r="r" b="b"/>
              <a:pathLst>
                <a:path w="986" h="820" extrusionOk="0">
                  <a:moveTo>
                    <a:pt x="555" y="787"/>
                  </a:moveTo>
                  <a:lnTo>
                    <a:pt x="440" y="787"/>
                  </a:lnTo>
                  <a:lnTo>
                    <a:pt x="440" y="492"/>
                  </a:lnTo>
                  <a:lnTo>
                    <a:pt x="498" y="428"/>
                  </a:lnTo>
                  <a:lnTo>
                    <a:pt x="555" y="492"/>
                  </a:lnTo>
                  <a:lnTo>
                    <a:pt x="555" y="787"/>
                  </a:lnTo>
                  <a:moveTo>
                    <a:pt x="969" y="787"/>
                  </a:moveTo>
                  <a:lnTo>
                    <a:pt x="861" y="787"/>
                  </a:lnTo>
                  <a:lnTo>
                    <a:pt x="861" y="97"/>
                  </a:lnTo>
                  <a:cubicBezTo>
                    <a:pt x="861" y="93"/>
                    <a:pt x="859" y="89"/>
                    <a:pt x="857" y="86"/>
                  </a:cubicBezTo>
                  <a:lnTo>
                    <a:pt x="783" y="5"/>
                  </a:lnTo>
                  <a:cubicBezTo>
                    <a:pt x="780" y="1"/>
                    <a:pt x="775" y="0"/>
                    <a:pt x="771" y="0"/>
                  </a:cubicBezTo>
                  <a:cubicBezTo>
                    <a:pt x="766" y="0"/>
                    <a:pt x="762" y="1"/>
                    <a:pt x="759" y="5"/>
                  </a:cubicBezTo>
                  <a:lnTo>
                    <a:pt x="685" y="86"/>
                  </a:lnTo>
                  <a:cubicBezTo>
                    <a:pt x="682" y="89"/>
                    <a:pt x="681" y="93"/>
                    <a:pt x="681" y="97"/>
                  </a:cubicBezTo>
                  <a:lnTo>
                    <a:pt x="681" y="259"/>
                  </a:lnTo>
                  <a:cubicBezTo>
                    <a:pt x="681" y="268"/>
                    <a:pt x="688" y="275"/>
                    <a:pt x="697" y="275"/>
                  </a:cubicBezTo>
                  <a:cubicBezTo>
                    <a:pt x="706" y="275"/>
                    <a:pt x="713" y="268"/>
                    <a:pt x="713" y="259"/>
                  </a:cubicBezTo>
                  <a:lnTo>
                    <a:pt x="713" y="104"/>
                  </a:lnTo>
                  <a:lnTo>
                    <a:pt x="771" y="40"/>
                  </a:lnTo>
                  <a:lnTo>
                    <a:pt x="828" y="104"/>
                  </a:lnTo>
                  <a:lnTo>
                    <a:pt x="828" y="787"/>
                  </a:lnTo>
                  <a:lnTo>
                    <a:pt x="713" y="787"/>
                  </a:lnTo>
                  <a:lnTo>
                    <a:pt x="713" y="325"/>
                  </a:lnTo>
                  <a:cubicBezTo>
                    <a:pt x="713" y="316"/>
                    <a:pt x="706" y="308"/>
                    <a:pt x="697" y="308"/>
                  </a:cubicBezTo>
                  <a:cubicBezTo>
                    <a:pt x="688" y="308"/>
                    <a:pt x="681" y="316"/>
                    <a:pt x="681" y="325"/>
                  </a:cubicBezTo>
                  <a:lnTo>
                    <a:pt x="681" y="787"/>
                  </a:lnTo>
                  <a:lnTo>
                    <a:pt x="588" y="787"/>
                  </a:lnTo>
                  <a:lnTo>
                    <a:pt x="588" y="486"/>
                  </a:lnTo>
                  <a:cubicBezTo>
                    <a:pt x="588" y="482"/>
                    <a:pt x="586" y="478"/>
                    <a:pt x="584" y="475"/>
                  </a:cubicBezTo>
                  <a:lnTo>
                    <a:pt x="510" y="393"/>
                  </a:lnTo>
                  <a:cubicBezTo>
                    <a:pt x="507" y="390"/>
                    <a:pt x="502" y="388"/>
                    <a:pt x="498" y="388"/>
                  </a:cubicBezTo>
                  <a:cubicBezTo>
                    <a:pt x="493" y="388"/>
                    <a:pt x="489" y="390"/>
                    <a:pt x="486" y="393"/>
                  </a:cubicBezTo>
                  <a:lnTo>
                    <a:pt x="412" y="475"/>
                  </a:lnTo>
                  <a:cubicBezTo>
                    <a:pt x="409" y="478"/>
                    <a:pt x="408" y="482"/>
                    <a:pt x="408" y="486"/>
                  </a:cubicBezTo>
                  <a:lnTo>
                    <a:pt x="408" y="787"/>
                  </a:lnTo>
                  <a:lnTo>
                    <a:pt x="315" y="787"/>
                  </a:lnTo>
                  <a:lnTo>
                    <a:pt x="315" y="327"/>
                  </a:lnTo>
                  <a:cubicBezTo>
                    <a:pt x="315" y="323"/>
                    <a:pt x="313" y="319"/>
                    <a:pt x="311" y="316"/>
                  </a:cubicBezTo>
                  <a:lnTo>
                    <a:pt x="237" y="235"/>
                  </a:lnTo>
                  <a:cubicBezTo>
                    <a:pt x="234" y="231"/>
                    <a:pt x="229" y="229"/>
                    <a:pt x="225" y="229"/>
                  </a:cubicBezTo>
                  <a:cubicBezTo>
                    <a:pt x="220" y="229"/>
                    <a:pt x="216" y="231"/>
                    <a:pt x="213" y="235"/>
                  </a:cubicBezTo>
                  <a:lnTo>
                    <a:pt x="139" y="316"/>
                  </a:lnTo>
                  <a:cubicBezTo>
                    <a:pt x="136" y="319"/>
                    <a:pt x="135" y="323"/>
                    <a:pt x="135" y="327"/>
                  </a:cubicBezTo>
                  <a:lnTo>
                    <a:pt x="135" y="449"/>
                  </a:lnTo>
                  <a:cubicBezTo>
                    <a:pt x="135" y="458"/>
                    <a:pt x="142" y="465"/>
                    <a:pt x="151" y="465"/>
                  </a:cubicBezTo>
                  <a:cubicBezTo>
                    <a:pt x="160" y="465"/>
                    <a:pt x="167" y="458"/>
                    <a:pt x="167" y="449"/>
                  </a:cubicBezTo>
                  <a:lnTo>
                    <a:pt x="167" y="333"/>
                  </a:lnTo>
                  <a:lnTo>
                    <a:pt x="225" y="270"/>
                  </a:lnTo>
                  <a:lnTo>
                    <a:pt x="282" y="333"/>
                  </a:lnTo>
                  <a:lnTo>
                    <a:pt x="282" y="787"/>
                  </a:lnTo>
                  <a:lnTo>
                    <a:pt x="167" y="787"/>
                  </a:lnTo>
                  <a:lnTo>
                    <a:pt x="167" y="514"/>
                  </a:lnTo>
                  <a:cubicBezTo>
                    <a:pt x="167" y="505"/>
                    <a:pt x="160" y="498"/>
                    <a:pt x="151" y="498"/>
                  </a:cubicBezTo>
                  <a:cubicBezTo>
                    <a:pt x="142" y="498"/>
                    <a:pt x="135" y="505"/>
                    <a:pt x="135" y="514"/>
                  </a:cubicBezTo>
                  <a:lnTo>
                    <a:pt x="135" y="787"/>
                  </a:lnTo>
                  <a:lnTo>
                    <a:pt x="33" y="787"/>
                  </a:lnTo>
                  <a:lnTo>
                    <a:pt x="33" y="94"/>
                  </a:lnTo>
                  <a:cubicBezTo>
                    <a:pt x="33" y="85"/>
                    <a:pt x="26" y="78"/>
                    <a:pt x="17" y="78"/>
                  </a:cubicBezTo>
                  <a:cubicBezTo>
                    <a:pt x="8" y="78"/>
                    <a:pt x="0" y="85"/>
                    <a:pt x="0" y="94"/>
                  </a:cubicBezTo>
                  <a:lnTo>
                    <a:pt x="0" y="804"/>
                  </a:lnTo>
                  <a:cubicBezTo>
                    <a:pt x="0" y="813"/>
                    <a:pt x="8" y="820"/>
                    <a:pt x="17" y="820"/>
                  </a:cubicBezTo>
                  <a:lnTo>
                    <a:pt x="151" y="820"/>
                  </a:lnTo>
                  <a:lnTo>
                    <a:pt x="299" y="820"/>
                  </a:lnTo>
                  <a:lnTo>
                    <a:pt x="424" y="820"/>
                  </a:lnTo>
                  <a:lnTo>
                    <a:pt x="572" y="820"/>
                  </a:lnTo>
                  <a:lnTo>
                    <a:pt x="697" y="820"/>
                  </a:lnTo>
                  <a:lnTo>
                    <a:pt x="844" y="820"/>
                  </a:lnTo>
                  <a:lnTo>
                    <a:pt x="969" y="820"/>
                  </a:lnTo>
                  <a:cubicBezTo>
                    <a:pt x="978" y="820"/>
                    <a:pt x="986" y="813"/>
                    <a:pt x="986" y="804"/>
                  </a:cubicBezTo>
                  <a:cubicBezTo>
                    <a:pt x="986" y="795"/>
                    <a:pt x="978" y="787"/>
                    <a:pt x="969" y="7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5" name="Google Shape;3545;p43"/>
          <p:cNvGrpSpPr/>
          <p:nvPr/>
        </p:nvGrpSpPr>
        <p:grpSpPr>
          <a:xfrm>
            <a:off x="4774806" y="3148218"/>
            <a:ext cx="498100" cy="499615"/>
            <a:chOff x="6811581" y="1369143"/>
            <a:chExt cx="498100" cy="499615"/>
          </a:xfrm>
        </p:grpSpPr>
        <p:sp>
          <p:nvSpPr>
            <p:cNvPr id="3546" name="Google Shape;3546;p43"/>
            <p:cNvSpPr/>
            <p:nvPr/>
          </p:nvSpPr>
          <p:spPr>
            <a:xfrm>
              <a:off x="6811581" y="1369143"/>
              <a:ext cx="16688" cy="107710"/>
            </a:xfrm>
            <a:custGeom>
              <a:avLst/>
              <a:gdLst/>
              <a:ahLst/>
              <a:cxnLst/>
              <a:rect l="l" t="t" r="r" b="b"/>
              <a:pathLst>
                <a:path w="33" h="213" extrusionOk="0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197"/>
                  </a:lnTo>
                  <a:cubicBezTo>
                    <a:pt x="0" y="206"/>
                    <a:pt x="8" y="213"/>
                    <a:pt x="17" y="213"/>
                  </a:cubicBezTo>
                  <a:cubicBezTo>
                    <a:pt x="26" y="213"/>
                    <a:pt x="33" y="206"/>
                    <a:pt x="33" y="197"/>
                  </a:cubicBezTo>
                  <a:lnTo>
                    <a:pt x="33" y="17"/>
                  </a:lnTo>
                  <a:cubicBezTo>
                    <a:pt x="33" y="8"/>
                    <a:pt x="26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43"/>
            <p:cNvSpPr/>
            <p:nvPr/>
          </p:nvSpPr>
          <p:spPr>
            <a:xfrm>
              <a:off x="6811581" y="1478876"/>
              <a:ext cx="498100" cy="389881"/>
            </a:xfrm>
            <a:custGeom>
              <a:avLst/>
              <a:gdLst/>
              <a:ahLst/>
              <a:cxnLst/>
              <a:rect l="l" t="t" r="r" b="b"/>
              <a:pathLst>
                <a:path w="985" h="771" extrusionOk="0">
                  <a:moveTo>
                    <a:pt x="553" y="738"/>
                  </a:moveTo>
                  <a:lnTo>
                    <a:pt x="442" y="738"/>
                  </a:lnTo>
                  <a:lnTo>
                    <a:pt x="442" y="195"/>
                  </a:lnTo>
                  <a:lnTo>
                    <a:pt x="553" y="195"/>
                  </a:lnTo>
                  <a:lnTo>
                    <a:pt x="553" y="738"/>
                  </a:lnTo>
                  <a:moveTo>
                    <a:pt x="969" y="738"/>
                  </a:moveTo>
                  <a:lnTo>
                    <a:pt x="848" y="738"/>
                  </a:lnTo>
                  <a:lnTo>
                    <a:pt x="848" y="17"/>
                  </a:lnTo>
                  <a:cubicBezTo>
                    <a:pt x="848" y="8"/>
                    <a:pt x="841" y="0"/>
                    <a:pt x="832" y="0"/>
                  </a:cubicBezTo>
                  <a:lnTo>
                    <a:pt x="688" y="0"/>
                  </a:lnTo>
                  <a:cubicBezTo>
                    <a:pt x="679" y="0"/>
                    <a:pt x="672" y="8"/>
                    <a:pt x="672" y="17"/>
                  </a:cubicBezTo>
                  <a:lnTo>
                    <a:pt x="672" y="201"/>
                  </a:lnTo>
                  <a:cubicBezTo>
                    <a:pt x="672" y="210"/>
                    <a:pt x="679" y="217"/>
                    <a:pt x="688" y="217"/>
                  </a:cubicBezTo>
                  <a:cubicBezTo>
                    <a:pt x="697" y="217"/>
                    <a:pt x="704" y="210"/>
                    <a:pt x="704" y="201"/>
                  </a:cubicBezTo>
                  <a:lnTo>
                    <a:pt x="704" y="33"/>
                  </a:lnTo>
                  <a:lnTo>
                    <a:pt x="816" y="33"/>
                  </a:lnTo>
                  <a:lnTo>
                    <a:pt x="816" y="738"/>
                  </a:lnTo>
                  <a:lnTo>
                    <a:pt x="704" y="738"/>
                  </a:lnTo>
                  <a:lnTo>
                    <a:pt x="704" y="266"/>
                  </a:lnTo>
                  <a:cubicBezTo>
                    <a:pt x="704" y="257"/>
                    <a:pt x="697" y="250"/>
                    <a:pt x="688" y="250"/>
                  </a:cubicBezTo>
                  <a:cubicBezTo>
                    <a:pt x="679" y="250"/>
                    <a:pt x="672" y="257"/>
                    <a:pt x="672" y="266"/>
                  </a:cubicBezTo>
                  <a:lnTo>
                    <a:pt x="672" y="738"/>
                  </a:lnTo>
                  <a:lnTo>
                    <a:pt x="586" y="738"/>
                  </a:lnTo>
                  <a:lnTo>
                    <a:pt x="586" y="179"/>
                  </a:lnTo>
                  <a:cubicBezTo>
                    <a:pt x="586" y="170"/>
                    <a:pt x="579" y="162"/>
                    <a:pt x="570" y="162"/>
                  </a:cubicBezTo>
                  <a:lnTo>
                    <a:pt x="426" y="162"/>
                  </a:lnTo>
                  <a:cubicBezTo>
                    <a:pt x="417" y="162"/>
                    <a:pt x="409" y="170"/>
                    <a:pt x="409" y="179"/>
                  </a:cubicBezTo>
                  <a:lnTo>
                    <a:pt x="409" y="738"/>
                  </a:lnTo>
                  <a:lnTo>
                    <a:pt x="324" y="738"/>
                  </a:lnTo>
                  <a:lnTo>
                    <a:pt x="324" y="358"/>
                  </a:lnTo>
                  <a:cubicBezTo>
                    <a:pt x="324" y="349"/>
                    <a:pt x="316" y="342"/>
                    <a:pt x="307" y="342"/>
                  </a:cubicBezTo>
                  <a:lnTo>
                    <a:pt x="163" y="342"/>
                  </a:lnTo>
                  <a:cubicBezTo>
                    <a:pt x="154" y="342"/>
                    <a:pt x="147" y="349"/>
                    <a:pt x="147" y="358"/>
                  </a:cubicBezTo>
                  <a:lnTo>
                    <a:pt x="147" y="570"/>
                  </a:lnTo>
                  <a:cubicBezTo>
                    <a:pt x="147" y="579"/>
                    <a:pt x="154" y="586"/>
                    <a:pt x="163" y="586"/>
                  </a:cubicBezTo>
                  <a:cubicBezTo>
                    <a:pt x="172" y="586"/>
                    <a:pt x="180" y="579"/>
                    <a:pt x="180" y="570"/>
                  </a:cubicBezTo>
                  <a:lnTo>
                    <a:pt x="180" y="375"/>
                  </a:lnTo>
                  <a:lnTo>
                    <a:pt x="291" y="375"/>
                  </a:lnTo>
                  <a:lnTo>
                    <a:pt x="291" y="738"/>
                  </a:lnTo>
                  <a:lnTo>
                    <a:pt x="180" y="738"/>
                  </a:lnTo>
                  <a:lnTo>
                    <a:pt x="180" y="635"/>
                  </a:lnTo>
                  <a:cubicBezTo>
                    <a:pt x="180" y="626"/>
                    <a:pt x="172" y="619"/>
                    <a:pt x="163" y="619"/>
                  </a:cubicBezTo>
                  <a:cubicBezTo>
                    <a:pt x="154" y="619"/>
                    <a:pt x="147" y="626"/>
                    <a:pt x="147" y="635"/>
                  </a:cubicBezTo>
                  <a:lnTo>
                    <a:pt x="147" y="738"/>
                  </a:lnTo>
                  <a:lnTo>
                    <a:pt x="33" y="738"/>
                  </a:lnTo>
                  <a:lnTo>
                    <a:pt x="33" y="45"/>
                  </a:lnTo>
                  <a:cubicBezTo>
                    <a:pt x="33" y="36"/>
                    <a:pt x="26" y="29"/>
                    <a:pt x="17" y="29"/>
                  </a:cubicBezTo>
                  <a:cubicBezTo>
                    <a:pt x="8" y="29"/>
                    <a:pt x="0" y="36"/>
                    <a:pt x="0" y="45"/>
                  </a:cubicBezTo>
                  <a:lnTo>
                    <a:pt x="0" y="755"/>
                  </a:lnTo>
                  <a:cubicBezTo>
                    <a:pt x="0" y="763"/>
                    <a:pt x="8" y="771"/>
                    <a:pt x="17" y="771"/>
                  </a:cubicBezTo>
                  <a:lnTo>
                    <a:pt x="163" y="771"/>
                  </a:lnTo>
                  <a:lnTo>
                    <a:pt x="307" y="771"/>
                  </a:lnTo>
                  <a:lnTo>
                    <a:pt x="426" y="771"/>
                  </a:lnTo>
                  <a:lnTo>
                    <a:pt x="570" y="771"/>
                  </a:lnTo>
                  <a:lnTo>
                    <a:pt x="688" y="771"/>
                  </a:lnTo>
                  <a:lnTo>
                    <a:pt x="832" y="771"/>
                  </a:lnTo>
                  <a:lnTo>
                    <a:pt x="969" y="771"/>
                  </a:lnTo>
                  <a:cubicBezTo>
                    <a:pt x="978" y="771"/>
                    <a:pt x="985" y="763"/>
                    <a:pt x="985" y="755"/>
                  </a:cubicBezTo>
                  <a:cubicBezTo>
                    <a:pt x="985" y="746"/>
                    <a:pt x="978" y="738"/>
                    <a:pt x="969" y="7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40"/>
          <p:cNvSpPr txBox="1">
            <a:spLocks noGrp="1"/>
          </p:cNvSpPr>
          <p:nvPr>
            <p:ph type="title"/>
          </p:nvPr>
        </p:nvSpPr>
        <p:spPr>
          <a:xfrm>
            <a:off x="2244915" y="476287"/>
            <a:ext cx="36322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HIGHEST SALES</a:t>
            </a:r>
            <a:endParaRPr dirty="0"/>
          </a:p>
        </p:txBody>
      </p:sp>
      <p:sp>
        <p:nvSpPr>
          <p:cNvPr id="3487" name="Google Shape;3487;p40"/>
          <p:cNvSpPr txBox="1">
            <a:spLocks noGrp="1"/>
          </p:cNvSpPr>
          <p:nvPr>
            <p:ph type="subTitle" idx="1"/>
          </p:nvPr>
        </p:nvSpPr>
        <p:spPr>
          <a:xfrm>
            <a:off x="1008186" y="1247008"/>
            <a:ext cx="6812588" cy="22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A17E7-5F5E-8C0A-7E44-2317FF9B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B55423-3865-2739-5A9A-B5BDE4396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2" y="1172309"/>
            <a:ext cx="5310947" cy="33059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C6283-59B5-AAB8-E3C9-86D307A03ABF}"/>
              </a:ext>
            </a:extLst>
          </p:cNvPr>
          <p:cNvSpPr txBox="1"/>
          <p:nvPr/>
        </p:nvSpPr>
        <p:spPr>
          <a:xfrm>
            <a:off x="6064738" y="172916"/>
            <a:ext cx="20710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analysis reveals that sales are highest in distinct regions, with each area exhibiting varying levels of consumer demand. 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By pinpointing these top-performing regions, businesses can tailor their marketing efforts and distribution strategies to capitalize on these lucrative markets.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chemeClr val="tx1"/>
                </a:solidFill>
                <a:latin typeface="Söhne"/>
              </a:rPr>
              <a:t>Sub – Sahara Africa is ranked first with most sales compared to other area.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40"/>
          <p:cNvSpPr txBox="1">
            <a:spLocks noGrp="1"/>
          </p:cNvSpPr>
          <p:nvPr>
            <p:ph type="title"/>
          </p:nvPr>
        </p:nvSpPr>
        <p:spPr>
          <a:xfrm>
            <a:off x="138668" y="348913"/>
            <a:ext cx="71765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5 CATEGORIES SALES</a:t>
            </a:r>
            <a:endParaRPr dirty="0"/>
          </a:p>
        </p:txBody>
      </p:sp>
      <p:sp>
        <p:nvSpPr>
          <p:cNvPr id="3487" name="Google Shape;3487;p40"/>
          <p:cNvSpPr txBox="1">
            <a:spLocks noGrp="1"/>
          </p:cNvSpPr>
          <p:nvPr>
            <p:ph type="subTitle" idx="1"/>
          </p:nvPr>
        </p:nvSpPr>
        <p:spPr>
          <a:xfrm>
            <a:off x="1008186" y="1247008"/>
            <a:ext cx="6812588" cy="22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A17E7-5F5E-8C0A-7E44-2317FF9B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572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C6283-59B5-AAB8-E3C9-86D307A03ABF}"/>
              </a:ext>
            </a:extLst>
          </p:cNvPr>
          <p:cNvSpPr txBox="1"/>
          <p:nvPr/>
        </p:nvSpPr>
        <p:spPr>
          <a:xfrm>
            <a:off x="1203570" y="1270525"/>
            <a:ext cx="20710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data highlights the top five categories driving sales, showcasing diverse consumer preferences across product segments.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Understanding these leading categories empowers businesses to focus resources on high-demand areas and optimize their product offerings for maximum profitability.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27A3F-F31A-B6AA-E810-737D3537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16" y="1023815"/>
            <a:ext cx="4360984" cy="378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5" name="Google Shape;3775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287" r="5841"/>
          <a:stretch/>
        </p:blipFill>
        <p:spPr>
          <a:xfrm>
            <a:off x="5277731" y="27775"/>
            <a:ext cx="3465923" cy="3306050"/>
          </a:xfrm>
          <a:prstGeom prst="rect">
            <a:avLst/>
          </a:prstGeom>
        </p:spPr>
      </p:pic>
      <p:sp>
        <p:nvSpPr>
          <p:cNvPr id="3776" name="Google Shape;3776;p48"/>
          <p:cNvSpPr txBox="1">
            <a:spLocks noGrp="1"/>
          </p:cNvSpPr>
          <p:nvPr>
            <p:ph type="title"/>
          </p:nvPr>
        </p:nvSpPr>
        <p:spPr>
          <a:xfrm>
            <a:off x="861453" y="434403"/>
            <a:ext cx="3848400" cy="9461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PROFIT PORTFOLIO</a:t>
            </a:r>
            <a:endParaRPr dirty="0"/>
          </a:p>
        </p:txBody>
      </p:sp>
      <p:sp>
        <p:nvSpPr>
          <p:cNvPr id="3777" name="Google Shape;3777;p48"/>
          <p:cNvSpPr txBox="1">
            <a:spLocks noGrp="1"/>
          </p:cNvSpPr>
          <p:nvPr>
            <p:ph type="subTitle" idx="1"/>
          </p:nvPr>
        </p:nvSpPr>
        <p:spPr>
          <a:xfrm>
            <a:off x="414450" y="4127066"/>
            <a:ext cx="7561457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our profits say to us!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Profits have been in a continuos sideway trend decreasing in the past years.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this tells us that the customers are not purchasing frequently.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8144B-2CD4-9EC9-C237-2BBA893B7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50" y="1656285"/>
            <a:ext cx="6439642" cy="24264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p48"/>
          <p:cNvSpPr txBox="1">
            <a:spLocks noGrp="1"/>
          </p:cNvSpPr>
          <p:nvPr>
            <p:ph type="title"/>
          </p:nvPr>
        </p:nvSpPr>
        <p:spPr>
          <a:xfrm>
            <a:off x="861453" y="434403"/>
            <a:ext cx="3848400" cy="9461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 MODE</a:t>
            </a:r>
            <a:endParaRPr dirty="0"/>
          </a:p>
        </p:txBody>
      </p:sp>
      <p:sp>
        <p:nvSpPr>
          <p:cNvPr id="3777" name="Google Shape;3777;p48"/>
          <p:cNvSpPr txBox="1">
            <a:spLocks noGrp="1"/>
          </p:cNvSpPr>
          <p:nvPr>
            <p:ph type="subTitle" idx="1"/>
          </p:nvPr>
        </p:nvSpPr>
        <p:spPr>
          <a:xfrm>
            <a:off x="414450" y="1380557"/>
            <a:ext cx="4295403" cy="2808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Last Year was really incredible.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were 75% of Sales majorly in online,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provides necessary appreciations to the social media marketing team who put out advertisements.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Purchasing Offline has minimized thus to bring manpower to Showroom, we must adapt eco – friendly and customer centric approach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Increasing Sale and Offering Discount is Mandatory</a:t>
            </a:r>
            <a:endParaRPr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CEC037D-AA34-CEA8-BC46-E7A6028494B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459" b="1459"/>
          <a:stretch>
            <a:fillRect/>
          </a:stretch>
        </p:blipFill>
        <p:spPr>
          <a:xfrm>
            <a:off x="4710113" y="820738"/>
            <a:ext cx="3465512" cy="3306762"/>
          </a:xfrm>
        </p:spPr>
      </p:pic>
    </p:spTree>
    <p:extLst>
      <p:ext uri="{BB962C8B-B14F-4D97-AF65-F5344CB8AC3E}">
        <p14:creationId xmlns:p14="http://schemas.microsoft.com/office/powerpoint/2010/main" val="255033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p38"/>
          <p:cNvSpPr txBox="1">
            <a:spLocks noGrp="1"/>
          </p:cNvSpPr>
          <p:nvPr>
            <p:ph type="title" idx="2"/>
          </p:nvPr>
        </p:nvSpPr>
        <p:spPr>
          <a:xfrm>
            <a:off x="146877" y="0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YEARLY PROFITS </a:t>
            </a:r>
            <a:endParaRPr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889B0-2B3F-FB34-B6BC-B695FBD5F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7" y="915900"/>
            <a:ext cx="4595445" cy="3108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CAFE3C-02DD-D59A-C884-C7D3BE750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108" y="2024185"/>
            <a:ext cx="3196492" cy="2633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428</Words>
  <Application>Microsoft Office PowerPoint</Application>
  <PresentationFormat>On-screen Show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Nunito Light</vt:lpstr>
      <vt:lpstr>Lato</vt:lpstr>
      <vt:lpstr>Anaheim</vt:lpstr>
      <vt:lpstr>Söhne</vt:lpstr>
      <vt:lpstr>Outfit</vt:lpstr>
      <vt:lpstr>Arial</vt:lpstr>
      <vt:lpstr>-apple-system</vt:lpstr>
      <vt:lpstr>Longitudinal Data Analysis - Master of Science in Biostatistics by Slidesgo</vt:lpstr>
      <vt:lpstr>AMAZON SALES DATA ANALYSIS DATA ANALYSIS REPORT</vt:lpstr>
      <vt:lpstr>Table of contents</vt:lpstr>
      <vt:lpstr>The dataset for Amazon dashboards can be obtained from sources like Amazon's analytics dashboard, sales reports, or API data, by extracting relevant information and validating its accuracy</vt:lpstr>
      <vt:lpstr>Challenges</vt:lpstr>
      <vt:lpstr>HIGHEST SALES</vt:lpstr>
      <vt:lpstr>TOP 5 CATEGORIES SALES</vt:lpstr>
      <vt:lpstr>PROFIT PORTFOLIO</vt:lpstr>
      <vt:lpstr>SALES MODE</vt:lpstr>
      <vt:lpstr>YEARLY PROFITS </vt:lpstr>
      <vt:lpstr>ONLINE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 DATA ANALYSIS REPORT</dc:title>
  <dc:creator>Hp</dc:creator>
  <cp:lastModifiedBy>fizafahameen@gmail.com</cp:lastModifiedBy>
  <cp:revision>3</cp:revision>
  <dcterms:modified xsi:type="dcterms:W3CDTF">2024-01-31T04:14:05Z</dcterms:modified>
</cp:coreProperties>
</file>