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izafahameen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ADE3A-4DA2-6CAE-3AEB-3CF2194C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992" y="1211759"/>
            <a:ext cx="4973217" cy="226855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EMPLOYEE ATTRITION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8B71F7-9538-B82A-3BE8-14B2EB39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158620"/>
            <a:ext cx="5357600" cy="802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FIZA FAHAMEEN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71620-91A2-C842-E751-826534FCBB31}"/>
              </a:ext>
            </a:extLst>
          </p:cNvPr>
          <p:cNvSpPr txBox="1"/>
          <p:nvPr/>
        </p:nvSpPr>
        <p:spPr>
          <a:xfrm>
            <a:off x="1446245" y="3993502"/>
            <a:ext cx="69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öhne"/>
              </a:rPr>
              <a:t>Insights from Employee Attrition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05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31EA4-2150-5AD3-37B7-E50C623C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23935"/>
            <a:ext cx="7112899" cy="501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866DC-C72B-A7FE-4CFD-6F098CA12B8C}"/>
              </a:ext>
            </a:extLst>
          </p:cNvPr>
          <p:cNvSpPr txBox="1"/>
          <p:nvPr/>
        </p:nvSpPr>
        <p:spPr>
          <a:xfrm>
            <a:off x="8556171" y="625151"/>
            <a:ext cx="19874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Category Wise Analysis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Sales Sector has the most highest Attrition Rate.</a:t>
            </a:r>
          </a:p>
          <a:p>
            <a:endParaRPr lang="en-US" dirty="0"/>
          </a:p>
          <a:p>
            <a:r>
              <a:rPr lang="en-US" dirty="0"/>
              <a:t>The Human Resource are the least worried about Job Satisfaction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54FEA-BE24-1198-0BC9-F2425E4F8FA8}"/>
              </a:ext>
            </a:extLst>
          </p:cNvPr>
          <p:cNvSpPr txBox="1"/>
          <p:nvPr/>
        </p:nvSpPr>
        <p:spPr>
          <a:xfrm>
            <a:off x="1175657" y="5355771"/>
            <a:ext cx="1030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ATTRITION BASED ON THE ROLE OF SERVICE IN COMPANY</a:t>
            </a:r>
          </a:p>
        </p:txBody>
      </p:sp>
    </p:spTree>
    <p:extLst>
      <p:ext uri="{BB962C8B-B14F-4D97-AF65-F5344CB8AC3E}">
        <p14:creationId xmlns:p14="http://schemas.microsoft.com/office/powerpoint/2010/main" val="26268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1D1A6-EA01-A315-B1EE-836536E5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67" y="0"/>
            <a:ext cx="7588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DADB8-9AAA-AF89-8137-0D0CB6E1ACC6}"/>
              </a:ext>
            </a:extLst>
          </p:cNvPr>
          <p:cNvSpPr txBox="1"/>
          <p:nvPr/>
        </p:nvSpPr>
        <p:spPr>
          <a:xfrm>
            <a:off x="1371600" y="578498"/>
            <a:ext cx="21087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are the Various Reasons of Attrition.</a:t>
            </a:r>
          </a:p>
          <a:p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SALARY HIKE </a:t>
            </a:r>
          </a:p>
          <a:p>
            <a:r>
              <a:rPr lang="en-US" dirty="0"/>
              <a:t>HOURS OF WORK</a:t>
            </a:r>
          </a:p>
          <a:p>
            <a:endParaRPr lang="en-US" dirty="0"/>
          </a:p>
          <a:p>
            <a:r>
              <a:rPr lang="en-US" dirty="0"/>
              <a:t>Are the three calculated measure which are the condition that effect the Company.</a:t>
            </a:r>
          </a:p>
          <a:p>
            <a:endParaRPr lang="en-US" dirty="0"/>
          </a:p>
          <a:p>
            <a:r>
              <a:rPr lang="en-US" dirty="0"/>
              <a:t>Experience and </a:t>
            </a:r>
            <a:r>
              <a:rPr lang="en-US" dirty="0" err="1"/>
              <a:t>Enviironment</a:t>
            </a:r>
            <a:r>
              <a:rPr lang="en-US" dirty="0"/>
              <a:t> Satisfaction are other reasons to stand out. </a:t>
            </a:r>
          </a:p>
        </p:txBody>
      </p:sp>
    </p:spTree>
    <p:extLst>
      <p:ext uri="{BB962C8B-B14F-4D97-AF65-F5344CB8AC3E}">
        <p14:creationId xmlns:p14="http://schemas.microsoft.com/office/powerpoint/2010/main" val="13459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F7CD-B25B-0FAB-AD90-0E67AB41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82452"/>
            <a:ext cx="4989396" cy="1900473"/>
          </a:xfrm>
        </p:spPr>
        <p:txBody>
          <a:bodyPr>
            <a:normAutofit/>
          </a:bodyPr>
          <a:lstStyle/>
          <a:p>
            <a:r>
              <a:rPr lang="en-US" sz="4400" b="1" dirty="0"/>
              <a:t>WOMEN IN WORK AREA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64DADE-3528-7580-D8EA-4B96AA6603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67" r="5067"/>
          <a:stretch>
            <a:fillRect/>
          </a:stretch>
        </p:blipFill>
        <p:spPr>
          <a:xfrm>
            <a:off x="5680940" y="0"/>
            <a:ext cx="3798962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B369E-D5DD-9CB1-98F6-608D6DCB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3124566"/>
          </a:xfrm>
        </p:spPr>
        <p:txBody>
          <a:bodyPr>
            <a:normAutofit/>
          </a:bodyPr>
          <a:lstStyle/>
          <a:p>
            <a:r>
              <a:rPr lang="en-US" dirty="0"/>
              <a:t>BLUE DENOTES:</a:t>
            </a:r>
          </a:p>
          <a:p>
            <a:r>
              <a:rPr lang="en-US" dirty="0"/>
              <a:t>DIVORCED</a:t>
            </a:r>
          </a:p>
          <a:p>
            <a:r>
              <a:rPr lang="en-US" dirty="0"/>
              <a:t>ORANGE DENOTES:</a:t>
            </a:r>
          </a:p>
          <a:p>
            <a:r>
              <a:rPr lang="en-US" dirty="0"/>
              <a:t>MARRIED</a:t>
            </a:r>
          </a:p>
          <a:p>
            <a:r>
              <a:rPr lang="en-US" dirty="0"/>
              <a:t>RED DENOTES:</a:t>
            </a:r>
          </a:p>
          <a:p>
            <a:r>
              <a:rPr lang="en-US" dirty="0"/>
              <a:t>SINGLE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0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27244-4110-0E33-930E-09C7A382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96" y="66885"/>
            <a:ext cx="10165800" cy="4458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4914E-3380-9DFA-2A6E-FB82D1EA96C8}"/>
              </a:ext>
            </a:extLst>
          </p:cNvPr>
          <p:cNvSpPr txBox="1"/>
          <p:nvPr/>
        </p:nvSpPr>
        <p:spPr>
          <a:xfrm>
            <a:off x="1212980" y="4879910"/>
            <a:ext cx="95788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IMPACT OF EDUCATIONAL FIELD:</a:t>
            </a:r>
          </a:p>
          <a:p>
            <a:r>
              <a:rPr lang="en-US" sz="2400" dirty="0"/>
              <a:t>People belonging to Life Science and Medical have high chances to opt out of Company</a:t>
            </a:r>
          </a:p>
        </p:txBody>
      </p:sp>
    </p:spTree>
    <p:extLst>
      <p:ext uri="{BB962C8B-B14F-4D97-AF65-F5344CB8AC3E}">
        <p14:creationId xmlns:p14="http://schemas.microsoft.com/office/powerpoint/2010/main" val="21373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4EBAE-5BB2-59E2-D6D7-5DC0A027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67" y="114817"/>
            <a:ext cx="3016911" cy="6743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DBA6C-75FC-92C6-BBA7-E6DBB628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38" y="114817"/>
            <a:ext cx="7023780" cy="377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B9DCD-5C34-4A06-32C9-A3ABF061496A}"/>
              </a:ext>
            </a:extLst>
          </p:cNvPr>
          <p:cNvSpPr txBox="1"/>
          <p:nvPr/>
        </p:nvSpPr>
        <p:spPr>
          <a:xfrm>
            <a:off x="4469363" y="4338735"/>
            <a:ext cx="6568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denotes Female Employees</a:t>
            </a:r>
          </a:p>
          <a:p>
            <a:r>
              <a:rPr lang="en-US" dirty="0"/>
              <a:t>Compared to Orange of a Male.</a:t>
            </a:r>
          </a:p>
          <a:p>
            <a:endParaRPr lang="en-US" dirty="0"/>
          </a:p>
          <a:p>
            <a:r>
              <a:rPr lang="en-US" dirty="0"/>
              <a:t>MALE Employees tend to shift from one job to another more due to salary hike and satisfaction of Job.</a:t>
            </a:r>
          </a:p>
          <a:p>
            <a:endParaRPr lang="en-US" dirty="0"/>
          </a:p>
          <a:p>
            <a:r>
              <a:rPr lang="en-US" dirty="0"/>
              <a:t>Providing gradual Salary Hike can be implemented. </a:t>
            </a:r>
          </a:p>
        </p:txBody>
      </p:sp>
    </p:spTree>
    <p:extLst>
      <p:ext uri="{BB962C8B-B14F-4D97-AF65-F5344CB8AC3E}">
        <p14:creationId xmlns:p14="http://schemas.microsoft.com/office/powerpoint/2010/main" val="14944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14454-DC37-27B7-44ED-40B5516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93507"/>
            <a:ext cx="11028784" cy="5663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7C8358-2CEE-9811-A61C-F9BF20B13C68}"/>
              </a:ext>
            </a:extLst>
          </p:cNvPr>
          <p:cNvSpPr/>
          <p:nvPr/>
        </p:nvSpPr>
        <p:spPr>
          <a:xfrm>
            <a:off x="899014" y="5841163"/>
            <a:ext cx="690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 INSIGHTS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00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1FA1E-0DAA-AA24-E6C6-E94B169FA121}"/>
              </a:ext>
            </a:extLst>
          </p:cNvPr>
          <p:cNvSpPr/>
          <p:nvPr/>
        </p:nvSpPr>
        <p:spPr>
          <a:xfrm>
            <a:off x="1761323" y="2967335"/>
            <a:ext cx="86693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fizafahameen@gmail.com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Fiza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Fahameen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M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46D4-0031-7B53-8F34-702C1F273190}"/>
              </a:ext>
            </a:extLst>
          </p:cNvPr>
          <p:cNvSpPr/>
          <p:nvPr/>
        </p:nvSpPr>
        <p:spPr>
          <a:xfrm>
            <a:off x="942392" y="821294"/>
            <a:ext cx="10431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889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</TotalTime>
  <Words>175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MS Shell Dlg 2</vt:lpstr>
      <vt:lpstr>Söhne</vt:lpstr>
      <vt:lpstr>Wingdings</vt:lpstr>
      <vt:lpstr>Wingdings 3</vt:lpstr>
      <vt:lpstr>Madison</vt:lpstr>
      <vt:lpstr>EMPLOYEE ATTRITION ANALYSIS</vt:lpstr>
      <vt:lpstr>PowerPoint Presentation</vt:lpstr>
      <vt:lpstr>PowerPoint Presentation</vt:lpstr>
      <vt:lpstr>WOMEN IN WORK AREA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fizafahameen@gmail.com</dc:creator>
  <cp:lastModifiedBy>fizafahameen@gmail.com</cp:lastModifiedBy>
  <cp:revision>1</cp:revision>
  <dcterms:created xsi:type="dcterms:W3CDTF">2024-01-31T04:22:31Z</dcterms:created>
  <dcterms:modified xsi:type="dcterms:W3CDTF">2024-01-31T04:54:04Z</dcterms:modified>
</cp:coreProperties>
</file>