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ttritionDataDashboard_170599878637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0A038B-7E85-416C-9D78-C3705CFD43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Attrition Data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ACF874-3192-40E5-B573-40AC212714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1/23/2024 8:33:34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C3FB1B9-C351-4514-A558-2BDD81B4C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639"/>
            <a:ext cx="12192000" cy="48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2024-01-23T08:33:35Z</dcterms:created>
  <dcterms:modified xsi:type="dcterms:W3CDTF">2024-01-23T08:33:35Z</dcterms:modified>
</cp:coreProperties>
</file>