
<file path=[Content_Types].xml><?xml version="1.0" encoding="utf-8"?>
<Types xmlns="http://schemas.openxmlformats.org/package/2006/content-types">
  <Default Extension="png" ContentType="image/png"/>
  <Default Extension="tmp"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sldIdLst>
    <p:sldId id="256" r:id="rId5"/>
    <p:sldId id="257" r:id="rId6"/>
    <p:sldId id="258"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E8CAB37-1E88-4708-A532-D75EB2177FB3}"/>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descr="PowerPoint logo">
            <a:extLst>
              <a:ext uri="{FF2B5EF4-FFF2-40B4-BE49-F238E27FC236}">
                <a16:creationId xmlns:a16="http://schemas.microsoft.com/office/drawing/2014/main" id="{A11B18B3-9881-4CAC-89A9-F3B8175309A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9487709" y="5573935"/>
            <a:ext cx="2043316" cy="679645"/>
          </a:xfrm>
          <a:prstGeom prst="rect">
            <a:avLst/>
          </a:prstGeom>
        </p:spPr>
      </p:pic>
      <p:cxnSp>
        <p:nvCxnSpPr>
          <p:cNvPr id="9" name="Straight Connector 8">
            <a:extLst>
              <a:ext uri="{FF2B5EF4-FFF2-40B4-BE49-F238E27FC236}">
                <a16:creationId xmlns:a16="http://schemas.microsoft.com/office/drawing/2014/main" id="{66961839-10F7-4B26-97D8-3B09045F4074}"/>
              </a:ext>
              <a:ext uri="{C183D7F6-B498-43B3-948B-1728B52AA6E4}">
                <adec:decorative xmlns:adec="http://schemas.microsoft.com/office/drawing/2017/decorative" val="1"/>
              </a:ext>
            </a:extLst>
          </p:cNvPr>
          <p:cNvCxnSpPr>
            <a:cxnSpLocks/>
          </p:cNvCxnSpPr>
          <p:nvPr userDrawn="1"/>
        </p:nvCxnSpPr>
        <p:spPr>
          <a:xfrm>
            <a:off x="556427" y="4486359"/>
            <a:ext cx="830317"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2897E7F-9714-44E5-993E-DBF4230C6963}"/>
              </a:ext>
            </a:extLst>
          </p:cNvPr>
          <p:cNvSpPr>
            <a:spLocks noGrp="1"/>
          </p:cNvSpPr>
          <p:nvPr>
            <p:ph type="ctrTitle"/>
          </p:nvPr>
        </p:nvSpPr>
        <p:spPr>
          <a:xfrm>
            <a:off x="442124" y="3083859"/>
            <a:ext cx="10974598" cy="1513164"/>
          </a:xfrm>
        </p:spPr>
        <p:txBody>
          <a:bodyPr vert="horz" lIns="91440" tIns="45720" rIns="91440" bIns="45720" rtlCol="0" anchor="ctr" anchorCtr="0">
            <a:normAutofit/>
          </a:bodyPr>
          <a:lstStyle>
            <a:lvl1pPr>
              <a:defRPr lang="en-US" sz="4400" b="0">
                <a:ea typeface="Segoe UI Black" panose="020B0A02040204020203" pitchFamily="34" charset="0"/>
                <a:cs typeface="Segoe UI Black" panose="020B0A02040204020203" pitchFamily="34" charset="0"/>
              </a:defRPr>
            </a:lvl1pPr>
          </a:lstStyle>
          <a:p>
            <a:pPr marL="0" lvl="0"/>
            <a:r>
              <a:rPr lang="en-US"/>
              <a:t>Click to edit Master title style</a:t>
            </a:r>
          </a:p>
        </p:txBody>
      </p:sp>
      <p:sp>
        <p:nvSpPr>
          <p:cNvPr id="3" name="Subtitle 2">
            <a:extLst>
              <a:ext uri="{FF2B5EF4-FFF2-40B4-BE49-F238E27FC236}">
                <a16:creationId xmlns:a16="http://schemas.microsoft.com/office/drawing/2014/main" id="{FC7F7019-E7BE-4EF2-AE25-147C9EB6E3AD}"/>
              </a:ext>
            </a:extLst>
          </p:cNvPr>
          <p:cNvSpPr>
            <a:spLocks noGrp="1"/>
          </p:cNvSpPr>
          <p:nvPr>
            <p:ph type="subTitle" idx="1"/>
          </p:nvPr>
        </p:nvSpPr>
        <p:spPr>
          <a:xfrm>
            <a:off x="556427" y="4746054"/>
            <a:ext cx="6579479" cy="1253469"/>
          </a:xfrm>
        </p:spPr>
        <p:txBody>
          <a:bodyPr vert="horz" lIns="91440" tIns="45720" rIns="91440" bIns="45720" rtlCol="0">
            <a:noAutofit/>
          </a:bodyPr>
          <a:lstStyle>
            <a:lvl1pPr marL="0" indent="0">
              <a:buNone/>
              <a:defRPr lang="en-US" sz="2200" b="1">
                <a:solidFill>
                  <a:schemeClr val="bg1"/>
                </a:solidFill>
              </a:defRPr>
            </a:lvl1pPr>
          </a:lstStyle>
          <a:p>
            <a:pPr marL="228600" lvl="0" indent="-228600">
              <a:lnSpc>
                <a:spcPct val="100000"/>
              </a:lnSpc>
              <a:spcAft>
                <a:spcPts val="1200"/>
              </a:spcAft>
            </a:pPr>
            <a:r>
              <a:rPr lang="en-US"/>
              <a:t>Click to edit Master subtitle style</a:t>
            </a:r>
            <a:endParaRPr lang="en-US" dirty="0"/>
          </a:p>
        </p:txBody>
      </p:sp>
    </p:spTree>
    <p:extLst>
      <p:ext uri="{BB962C8B-B14F-4D97-AF65-F5344CB8AC3E}">
        <p14:creationId xmlns:p14="http://schemas.microsoft.com/office/powerpoint/2010/main" val="2130395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CC314C-387C-4945-A19D-3B87791BA2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C3BE1D-B9D6-4253-B297-6E1D1831D3B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9456AE-EFB4-48B9-B590-443B6AC1480E}"/>
              </a:ext>
            </a:extLst>
          </p:cNvPr>
          <p:cNvSpPr>
            <a:spLocks noGrp="1"/>
          </p:cNvSpPr>
          <p:nvPr>
            <p:ph type="dt" sz="half" idx="10"/>
          </p:nvPr>
        </p:nvSpPr>
        <p:spPr/>
        <p:txBody>
          <a:bodyPr/>
          <a:lstStyle/>
          <a:p>
            <a:fld id="{9B237094-828F-4507-8763-329969F4092C}" type="datetimeFigureOut">
              <a:rPr lang="en-US" smtClean="0"/>
              <a:t>11/14/2022</a:t>
            </a:fld>
            <a:endParaRPr lang="en-US" dirty="0"/>
          </a:p>
        </p:txBody>
      </p:sp>
      <p:sp>
        <p:nvSpPr>
          <p:cNvPr id="5" name="Footer Placeholder 4">
            <a:extLst>
              <a:ext uri="{FF2B5EF4-FFF2-40B4-BE49-F238E27FC236}">
                <a16:creationId xmlns:a16="http://schemas.microsoft.com/office/drawing/2014/main" id="{1727FEF9-F08B-4826-9DD0-63FA658A783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960E9F-2C2A-48BA-B6BF-563F870F4855}"/>
              </a:ext>
            </a:extLst>
          </p:cNvPr>
          <p:cNvSpPr>
            <a:spLocks noGrp="1"/>
          </p:cNvSpPr>
          <p:nvPr>
            <p:ph type="sldNum" sz="quarter" idx="12"/>
          </p:nvPr>
        </p:nvSpPr>
        <p:spPr/>
        <p:txBody>
          <a:bodyPr/>
          <a:lstStyle/>
          <a:p>
            <a:fld id="{3342767F-C36F-43F3-A3EC-D3C6B44B9C04}" type="slidenum">
              <a:rPr lang="en-US" smtClean="0"/>
              <a:t>‹#›</a:t>
            </a:fld>
            <a:endParaRPr lang="en-US" dirty="0"/>
          </a:p>
        </p:txBody>
      </p:sp>
    </p:spTree>
    <p:extLst>
      <p:ext uri="{BB962C8B-B14F-4D97-AF65-F5344CB8AC3E}">
        <p14:creationId xmlns:p14="http://schemas.microsoft.com/office/powerpoint/2010/main" val="2798675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8AEA5-CF5B-46EC-AFCD-A1666F7A54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A9433B-22CF-4853-8DBF-691E749AB2C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E0E8C-901D-425E-8AA7-D1BD6A0A01BB}"/>
              </a:ext>
            </a:extLst>
          </p:cNvPr>
          <p:cNvSpPr>
            <a:spLocks noGrp="1"/>
          </p:cNvSpPr>
          <p:nvPr>
            <p:ph type="dt" sz="half" idx="10"/>
          </p:nvPr>
        </p:nvSpPr>
        <p:spPr/>
        <p:txBody>
          <a:bodyPr/>
          <a:lstStyle/>
          <a:p>
            <a:fld id="{9B237094-828F-4507-8763-329969F4092C}" type="datetimeFigureOut">
              <a:rPr lang="en-US" smtClean="0"/>
              <a:t>11/14/2022</a:t>
            </a:fld>
            <a:endParaRPr lang="en-US" dirty="0"/>
          </a:p>
        </p:txBody>
      </p:sp>
      <p:sp>
        <p:nvSpPr>
          <p:cNvPr id="5" name="Footer Placeholder 4">
            <a:extLst>
              <a:ext uri="{FF2B5EF4-FFF2-40B4-BE49-F238E27FC236}">
                <a16:creationId xmlns:a16="http://schemas.microsoft.com/office/drawing/2014/main" id="{543AFA12-E129-4E79-BFA1-62D435AD3A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B0FACBF-8BF8-4D7A-9998-28CF5ED5D32B}"/>
              </a:ext>
            </a:extLst>
          </p:cNvPr>
          <p:cNvSpPr>
            <a:spLocks noGrp="1"/>
          </p:cNvSpPr>
          <p:nvPr>
            <p:ph type="sldNum" sz="quarter" idx="12"/>
          </p:nvPr>
        </p:nvSpPr>
        <p:spPr/>
        <p:txBody>
          <a:bodyPr/>
          <a:lstStyle/>
          <a:p>
            <a:fld id="{3342767F-C36F-43F3-A3EC-D3C6B44B9C04}" type="slidenum">
              <a:rPr lang="en-US" smtClean="0"/>
              <a:t>‹#›</a:t>
            </a:fld>
            <a:endParaRPr lang="en-US" dirty="0"/>
          </a:p>
        </p:txBody>
      </p:sp>
    </p:spTree>
    <p:extLst>
      <p:ext uri="{BB962C8B-B14F-4D97-AF65-F5344CB8AC3E}">
        <p14:creationId xmlns:p14="http://schemas.microsoft.com/office/powerpoint/2010/main" val="2690262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30F17FC-DE49-4934-B430-4C90474614FD}"/>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6A32B5B-6A1B-4AEE-BE18-97E2FB027B54}"/>
              </a:ext>
            </a:extLst>
          </p:cNvPr>
          <p:cNvSpPr>
            <a:spLocks noGrp="1"/>
          </p:cNvSpPr>
          <p:nvPr>
            <p:ph type="title"/>
          </p:nvPr>
        </p:nvSpPr>
        <p:spPr>
          <a:xfrm>
            <a:off x="511008" y="528137"/>
            <a:ext cx="9274676" cy="1172326"/>
          </a:xfrm>
        </p:spPr>
        <p:txBody>
          <a:bodyPr vert="horz" lIns="91440" tIns="45720" rIns="91440" bIns="45720" rtlCol="0" anchor="ctr" anchorCtr="0">
            <a:normAutofit/>
          </a:bodyPr>
          <a:lstStyle>
            <a:lvl1pPr>
              <a:defRPr lang="en-US" sz="4400"/>
            </a:lvl1pPr>
          </a:lstStyle>
          <a:p>
            <a:pPr marL="0" lvl="0"/>
            <a:r>
              <a:rPr lang="en-US"/>
              <a:t>Click to edit Master title style</a:t>
            </a:r>
            <a:endParaRPr lang="en-US" dirty="0"/>
          </a:p>
        </p:txBody>
      </p:sp>
      <p:sp>
        <p:nvSpPr>
          <p:cNvPr id="3" name="Text Placeholder 2">
            <a:extLst>
              <a:ext uri="{FF2B5EF4-FFF2-40B4-BE49-F238E27FC236}">
                <a16:creationId xmlns:a16="http://schemas.microsoft.com/office/drawing/2014/main" id="{BE82F367-9A62-40CE-A7F4-639F03D2E1CE}"/>
              </a:ext>
            </a:extLst>
          </p:cNvPr>
          <p:cNvSpPr>
            <a:spLocks noGrp="1"/>
          </p:cNvSpPr>
          <p:nvPr>
            <p:ph type="body" idx="1"/>
          </p:nvPr>
        </p:nvSpPr>
        <p:spPr>
          <a:xfrm>
            <a:off x="511008" y="1717926"/>
            <a:ext cx="9274676" cy="510674"/>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913902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6CBBF-B898-4624-B87C-C9C27F49D9EE}"/>
              </a:ext>
            </a:extLst>
          </p:cNvPr>
          <p:cNvSpPr>
            <a:spLocks noGrp="1"/>
          </p:cNvSpPr>
          <p:nvPr>
            <p:ph type="title"/>
          </p:nvPr>
        </p:nvSpPr>
        <p:spPr/>
        <p:txBody>
          <a:bodyPr/>
          <a:lstStyle/>
          <a:p>
            <a:r>
              <a:rPr lang="en-US"/>
              <a:t>Click to edit Master title style</a:t>
            </a:r>
          </a:p>
        </p:txBody>
      </p:sp>
      <p:sp>
        <p:nvSpPr>
          <p:cNvPr id="5" name="Date Placeholder 4">
            <a:extLst>
              <a:ext uri="{FF2B5EF4-FFF2-40B4-BE49-F238E27FC236}">
                <a16:creationId xmlns:a16="http://schemas.microsoft.com/office/drawing/2014/main" id="{5CA9F520-0160-42BB-B5EB-28655875459A}"/>
              </a:ext>
            </a:extLst>
          </p:cNvPr>
          <p:cNvSpPr>
            <a:spLocks noGrp="1"/>
          </p:cNvSpPr>
          <p:nvPr>
            <p:ph type="dt" sz="half" idx="10"/>
          </p:nvPr>
        </p:nvSpPr>
        <p:spPr/>
        <p:txBody>
          <a:bodyPr/>
          <a:lstStyle/>
          <a:p>
            <a:fld id="{9B237094-828F-4507-8763-329969F4092C}" type="datetimeFigureOut">
              <a:rPr lang="en-US" smtClean="0"/>
              <a:t>11/14/2022</a:t>
            </a:fld>
            <a:endParaRPr lang="en-US" dirty="0"/>
          </a:p>
        </p:txBody>
      </p:sp>
      <p:sp>
        <p:nvSpPr>
          <p:cNvPr id="6" name="Footer Placeholder 5">
            <a:extLst>
              <a:ext uri="{FF2B5EF4-FFF2-40B4-BE49-F238E27FC236}">
                <a16:creationId xmlns:a16="http://schemas.microsoft.com/office/drawing/2014/main" id="{701A3B6F-84CB-4C28-9DCE-EAEAE48962F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8C62515-3D0D-4553-8E2C-85E88BDCD5ED}"/>
              </a:ext>
            </a:extLst>
          </p:cNvPr>
          <p:cNvSpPr>
            <a:spLocks noGrp="1"/>
          </p:cNvSpPr>
          <p:nvPr>
            <p:ph type="sldNum" sz="quarter" idx="12"/>
          </p:nvPr>
        </p:nvSpPr>
        <p:spPr/>
        <p:txBody>
          <a:bodyPr/>
          <a:lstStyle/>
          <a:p>
            <a:fld id="{3342767F-C36F-43F3-A3EC-D3C6B44B9C04}" type="slidenum">
              <a:rPr lang="en-US" smtClean="0"/>
              <a:t>‹#›</a:t>
            </a:fld>
            <a:endParaRPr lang="en-US" dirty="0"/>
          </a:p>
        </p:txBody>
      </p:sp>
      <p:sp>
        <p:nvSpPr>
          <p:cNvPr id="9" name="Content Placeholder 8">
            <a:extLst>
              <a:ext uri="{FF2B5EF4-FFF2-40B4-BE49-F238E27FC236}">
                <a16:creationId xmlns:a16="http://schemas.microsoft.com/office/drawing/2014/main" id="{41AE5E0F-98A9-4F28-ADEB-A5575BAFF895}"/>
              </a:ext>
            </a:extLst>
          </p:cNvPr>
          <p:cNvSpPr>
            <a:spLocks noGrp="1"/>
          </p:cNvSpPr>
          <p:nvPr>
            <p:ph sz="quarter" idx="13"/>
          </p:nvPr>
        </p:nvSpPr>
        <p:spPr>
          <a:xfrm>
            <a:off x="838200" y="2122488"/>
            <a:ext cx="5132614" cy="4083050"/>
          </a:xfrm>
        </p:spPr>
        <p:txBody>
          <a:bodyPr>
            <a:noAutofit/>
          </a:bodyPr>
          <a:lstStyle>
            <a:lvl1pPr marL="0" indent="0">
              <a:buFont typeface="Segoe UI" panose="020B0502040204020203" pitchFamily="34" charset="0"/>
              <a:buChar char=" "/>
              <a:defRPr sz="1800" b="1">
                <a:solidFill>
                  <a:schemeClr val="accent1"/>
                </a:solidFill>
              </a:defRPr>
            </a:lvl1pPr>
            <a:lvl2pPr marL="65088" indent="-65088">
              <a:spcBef>
                <a:spcPts val="1800"/>
              </a:spcBef>
              <a:spcAft>
                <a:spcPts val="600"/>
              </a:spcAft>
              <a:buFont typeface="Segoe UI" panose="020B0502040204020203" pitchFamily="34" charset="0"/>
              <a:buChar char=" "/>
              <a:defRPr sz="1600"/>
            </a:lvl2pPr>
            <a:lvl3pPr marL="571500" indent="-228600">
              <a:buClr>
                <a:schemeClr val="accent1"/>
              </a:buClr>
              <a:buFont typeface="Wingdings" panose="05000000000000000000" pitchFamily="2" charset="2"/>
              <a:buChar char="§"/>
              <a:defRPr sz="1400"/>
            </a:lvl3pPr>
            <a:lvl4pPr marL="1093788" indent="-228600">
              <a:defRPr sz="1200"/>
            </a:lvl4pPr>
            <a:lvl5pPr marL="1093788" indent="-228600">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8">
            <a:extLst>
              <a:ext uri="{FF2B5EF4-FFF2-40B4-BE49-F238E27FC236}">
                <a16:creationId xmlns:a16="http://schemas.microsoft.com/office/drawing/2014/main" id="{F9A8B0E0-E07A-49F7-B25F-4B478FADB3A8}"/>
              </a:ext>
            </a:extLst>
          </p:cNvPr>
          <p:cNvSpPr>
            <a:spLocks noGrp="1"/>
          </p:cNvSpPr>
          <p:nvPr>
            <p:ph sz="quarter" idx="14"/>
          </p:nvPr>
        </p:nvSpPr>
        <p:spPr>
          <a:xfrm>
            <a:off x="6221186" y="2122488"/>
            <a:ext cx="5132614" cy="4083050"/>
          </a:xfrm>
        </p:spPr>
        <p:txBody>
          <a:bodyPr>
            <a:noAutofit/>
          </a:bodyPr>
          <a:lstStyle>
            <a:lvl1pPr marL="0" indent="0">
              <a:buFont typeface="Segoe UI" panose="020B0502040204020203" pitchFamily="34" charset="0"/>
              <a:buChar char=" "/>
              <a:defRPr sz="1800" b="1">
                <a:solidFill>
                  <a:schemeClr val="accent1"/>
                </a:solidFill>
              </a:defRPr>
            </a:lvl1pPr>
            <a:lvl2pPr marL="65088" indent="-65088">
              <a:lnSpc>
                <a:spcPct val="150000"/>
              </a:lnSpc>
              <a:spcBef>
                <a:spcPts val="1800"/>
              </a:spcBef>
              <a:spcAft>
                <a:spcPts val="600"/>
              </a:spcAft>
              <a:buFont typeface="Segoe UI" panose="020B0502040204020203" pitchFamily="34" charset="0"/>
              <a:buChar char=" "/>
              <a:defRPr sz="1600"/>
            </a:lvl2pPr>
            <a:lvl3pPr marL="571500" indent="-228600">
              <a:buClr>
                <a:schemeClr val="accent1"/>
              </a:buClr>
              <a:buFont typeface="Wingdings" panose="05000000000000000000" pitchFamily="2" charset="2"/>
              <a:buChar char="§"/>
              <a:defRPr sz="1400"/>
            </a:lvl3pPr>
            <a:lvl4pPr marL="1093788" indent="-228600">
              <a:defRPr sz="1200"/>
            </a:lvl4pPr>
            <a:lvl5pPr marL="1093788" indent="-228600">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4920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6CBBF-B898-4624-B87C-C9C27F49D9EE}"/>
              </a:ext>
            </a:extLst>
          </p:cNvPr>
          <p:cNvSpPr>
            <a:spLocks noGrp="1"/>
          </p:cNvSpPr>
          <p:nvPr>
            <p:ph type="title"/>
          </p:nvPr>
        </p:nvSpPr>
        <p:spPr/>
        <p:txBody>
          <a:bodyPr/>
          <a:lstStyle/>
          <a:p>
            <a:r>
              <a:rPr lang="en-US"/>
              <a:t>Click to edit Master title style</a:t>
            </a:r>
          </a:p>
        </p:txBody>
      </p:sp>
      <p:sp>
        <p:nvSpPr>
          <p:cNvPr id="5" name="Date Placeholder 4">
            <a:extLst>
              <a:ext uri="{FF2B5EF4-FFF2-40B4-BE49-F238E27FC236}">
                <a16:creationId xmlns:a16="http://schemas.microsoft.com/office/drawing/2014/main" id="{5CA9F520-0160-42BB-B5EB-28655875459A}"/>
              </a:ext>
            </a:extLst>
          </p:cNvPr>
          <p:cNvSpPr>
            <a:spLocks noGrp="1"/>
          </p:cNvSpPr>
          <p:nvPr>
            <p:ph type="dt" sz="half" idx="10"/>
          </p:nvPr>
        </p:nvSpPr>
        <p:spPr/>
        <p:txBody>
          <a:bodyPr/>
          <a:lstStyle/>
          <a:p>
            <a:fld id="{9B237094-828F-4507-8763-329969F4092C}" type="datetimeFigureOut">
              <a:rPr lang="en-US" smtClean="0"/>
              <a:t>11/14/2022</a:t>
            </a:fld>
            <a:endParaRPr lang="en-US" dirty="0"/>
          </a:p>
        </p:txBody>
      </p:sp>
      <p:sp>
        <p:nvSpPr>
          <p:cNvPr id="6" name="Footer Placeholder 5">
            <a:extLst>
              <a:ext uri="{FF2B5EF4-FFF2-40B4-BE49-F238E27FC236}">
                <a16:creationId xmlns:a16="http://schemas.microsoft.com/office/drawing/2014/main" id="{701A3B6F-84CB-4C28-9DCE-EAEAE48962F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8C62515-3D0D-4553-8E2C-85E88BDCD5ED}"/>
              </a:ext>
            </a:extLst>
          </p:cNvPr>
          <p:cNvSpPr>
            <a:spLocks noGrp="1"/>
          </p:cNvSpPr>
          <p:nvPr>
            <p:ph type="sldNum" sz="quarter" idx="12"/>
          </p:nvPr>
        </p:nvSpPr>
        <p:spPr/>
        <p:txBody>
          <a:bodyPr/>
          <a:lstStyle/>
          <a:p>
            <a:fld id="{3342767F-C36F-43F3-A3EC-D3C6B44B9C04}" type="slidenum">
              <a:rPr lang="en-US" smtClean="0"/>
              <a:t>‹#›</a:t>
            </a:fld>
            <a:endParaRPr lang="en-US" dirty="0"/>
          </a:p>
        </p:txBody>
      </p:sp>
      <p:sp>
        <p:nvSpPr>
          <p:cNvPr id="9" name="Content Placeholder 8">
            <a:extLst>
              <a:ext uri="{FF2B5EF4-FFF2-40B4-BE49-F238E27FC236}">
                <a16:creationId xmlns:a16="http://schemas.microsoft.com/office/drawing/2014/main" id="{41AE5E0F-98A9-4F28-ADEB-A5575BAFF895}"/>
              </a:ext>
            </a:extLst>
          </p:cNvPr>
          <p:cNvSpPr>
            <a:spLocks noGrp="1"/>
          </p:cNvSpPr>
          <p:nvPr>
            <p:ph sz="quarter" idx="13"/>
          </p:nvPr>
        </p:nvSpPr>
        <p:spPr>
          <a:xfrm>
            <a:off x="838200" y="2122488"/>
            <a:ext cx="3450661" cy="4083050"/>
          </a:xfrm>
        </p:spPr>
        <p:txBody>
          <a:bodyPr anchor="ctr">
            <a:noAutofit/>
          </a:bodyPr>
          <a:lstStyle>
            <a:lvl1pPr marL="0" indent="0" algn="ctr">
              <a:buFont typeface="Segoe UI" panose="020B0502040204020203" pitchFamily="34" charset="0"/>
              <a:buChar char=" "/>
              <a:defRPr sz="1800" b="1">
                <a:solidFill>
                  <a:schemeClr val="accent1"/>
                </a:solidFill>
              </a:defRPr>
            </a:lvl1pPr>
            <a:lvl2pPr marL="65088" indent="-65088">
              <a:spcBef>
                <a:spcPts val="1800"/>
              </a:spcBef>
              <a:spcAft>
                <a:spcPts val="600"/>
              </a:spcAft>
              <a:buFont typeface="Segoe UI" panose="020B0502040204020203" pitchFamily="34" charset="0"/>
              <a:buChar char=" "/>
              <a:defRPr sz="1600"/>
            </a:lvl2pPr>
            <a:lvl3pPr marL="571500" indent="-228600">
              <a:buClr>
                <a:schemeClr val="accent1"/>
              </a:buClr>
              <a:buFont typeface="Wingdings" panose="05000000000000000000" pitchFamily="2" charset="2"/>
              <a:buChar char="§"/>
              <a:defRPr sz="1400"/>
            </a:lvl3pPr>
            <a:lvl4pPr marL="1093788" indent="-228600">
              <a:defRPr sz="1200"/>
            </a:lvl4pPr>
            <a:lvl5pPr marL="1093788" indent="-228600">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8">
            <a:extLst>
              <a:ext uri="{FF2B5EF4-FFF2-40B4-BE49-F238E27FC236}">
                <a16:creationId xmlns:a16="http://schemas.microsoft.com/office/drawing/2014/main" id="{8C66BE67-91A6-49CD-A166-4EFD27D36C0D}"/>
              </a:ext>
            </a:extLst>
          </p:cNvPr>
          <p:cNvSpPr>
            <a:spLocks noGrp="1"/>
          </p:cNvSpPr>
          <p:nvPr>
            <p:ph sz="quarter" idx="14"/>
          </p:nvPr>
        </p:nvSpPr>
        <p:spPr>
          <a:xfrm>
            <a:off x="4370669" y="2122488"/>
            <a:ext cx="3450661" cy="4083050"/>
          </a:xfrm>
        </p:spPr>
        <p:txBody>
          <a:bodyPr anchor="ctr">
            <a:noAutofit/>
          </a:bodyPr>
          <a:lstStyle>
            <a:lvl1pPr marL="0" indent="0" algn="ctr">
              <a:buFont typeface="Segoe UI" panose="020B0502040204020203" pitchFamily="34" charset="0"/>
              <a:buChar char=" "/>
              <a:defRPr sz="1800" b="1">
                <a:solidFill>
                  <a:schemeClr val="accent1"/>
                </a:solidFill>
              </a:defRPr>
            </a:lvl1pPr>
            <a:lvl2pPr marL="65088" indent="-65088">
              <a:spcBef>
                <a:spcPts val="1800"/>
              </a:spcBef>
              <a:spcAft>
                <a:spcPts val="600"/>
              </a:spcAft>
              <a:buFont typeface="Segoe UI" panose="020B0502040204020203" pitchFamily="34" charset="0"/>
              <a:buChar char=" "/>
              <a:defRPr sz="1600"/>
            </a:lvl2pPr>
            <a:lvl3pPr marL="571500" indent="-228600">
              <a:buClr>
                <a:schemeClr val="accent1"/>
              </a:buClr>
              <a:buFont typeface="Wingdings" panose="05000000000000000000" pitchFamily="2" charset="2"/>
              <a:buChar char="§"/>
              <a:defRPr sz="1400"/>
            </a:lvl3pPr>
            <a:lvl4pPr marL="1093788" indent="-228600">
              <a:defRPr sz="1200"/>
            </a:lvl4pPr>
            <a:lvl5pPr marL="1093788" indent="-228600">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8">
            <a:extLst>
              <a:ext uri="{FF2B5EF4-FFF2-40B4-BE49-F238E27FC236}">
                <a16:creationId xmlns:a16="http://schemas.microsoft.com/office/drawing/2014/main" id="{9A73E789-A47B-493F-BD60-32422000C6B6}"/>
              </a:ext>
            </a:extLst>
          </p:cNvPr>
          <p:cNvSpPr>
            <a:spLocks noGrp="1"/>
          </p:cNvSpPr>
          <p:nvPr>
            <p:ph sz="quarter" idx="15"/>
          </p:nvPr>
        </p:nvSpPr>
        <p:spPr>
          <a:xfrm>
            <a:off x="7903139" y="2122488"/>
            <a:ext cx="3450661" cy="4083050"/>
          </a:xfrm>
        </p:spPr>
        <p:txBody>
          <a:bodyPr anchor="ctr">
            <a:noAutofit/>
          </a:bodyPr>
          <a:lstStyle>
            <a:lvl1pPr marL="0" indent="0" algn="ctr">
              <a:buFont typeface="Segoe UI" panose="020B0502040204020203" pitchFamily="34" charset="0"/>
              <a:buChar char=" "/>
              <a:defRPr sz="1800" b="1">
                <a:solidFill>
                  <a:schemeClr val="accent1"/>
                </a:solidFill>
              </a:defRPr>
            </a:lvl1pPr>
            <a:lvl2pPr marL="65088" indent="-65088">
              <a:spcBef>
                <a:spcPts val="1800"/>
              </a:spcBef>
              <a:spcAft>
                <a:spcPts val="600"/>
              </a:spcAft>
              <a:buFont typeface="Segoe UI" panose="020B0502040204020203" pitchFamily="34" charset="0"/>
              <a:buChar char=" "/>
              <a:defRPr sz="1600"/>
            </a:lvl2pPr>
            <a:lvl3pPr marL="571500" indent="-228600">
              <a:buClr>
                <a:schemeClr val="accent1"/>
              </a:buClr>
              <a:buFont typeface="Wingdings" panose="05000000000000000000" pitchFamily="2" charset="2"/>
              <a:buChar char="§"/>
              <a:defRPr sz="1400"/>
            </a:lvl3pPr>
            <a:lvl4pPr marL="1093788" indent="-228600">
              <a:defRPr sz="1200"/>
            </a:lvl4pPr>
            <a:lvl5pPr marL="1093788" indent="-228600">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a:extLst>
              <a:ext uri="{FF2B5EF4-FFF2-40B4-BE49-F238E27FC236}">
                <a16:creationId xmlns:a16="http://schemas.microsoft.com/office/drawing/2014/main" id="{BFC78D6D-D6FA-4ABF-8565-3BFF1B362A45}"/>
              </a:ext>
            </a:extLst>
          </p:cNvPr>
          <p:cNvCxnSpPr/>
          <p:nvPr userDrawn="1"/>
        </p:nvCxnSpPr>
        <p:spPr>
          <a:xfrm>
            <a:off x="4335277" y="2122488"/>
            <a:ext cx="0" cy="408305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CB95B52-D4CC-44EE-9F94-F106A8238740}"/>
              </a:ext>
            </a:extLst>
          </p:cNvPr>
          <p:cNvCxnSpPr/>
          <p:nvPr userDrawn="1"/>
        </p:nvCxnSpPr>
        <p:spPr>
          <a:xfrm>
            <a:off x="7866780" y="2122488"/>
            <a:ext cx="0" cy="408305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885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6D1ED74-0D66-49A5-B190-A7DE0E67A6C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547"/>
            <a:ext cx="12192000" cy="3167063"/>
          </a:xfrm>
          <a:prstGeom prst="rect">
            <a:avLst/>
          </a:prstGeom>
        </p:spPr>
      </p:pic>
      <p:sp>
        <p:nvSpPr>
          <p:cNvPr id="18" name="Oval 17">
            <a:extLst>
              <a:ext uri="{FF2B5EF4-FFF2-40B4-BE49-F238E27FC236}">
                <a16:creationId xmlns:a16="http://schemas.microsoft.com/office/drawing/2014/main" id="{0B519A99-FF44-472F-B22E-5F86CEAB9C59}"/>
              </a:ext>
            </a:extLst>
          </p:cNvPr>
          <p:cNvSpPr/>
          <p:nvPr userDrawn="1"/>
        </p:nvSpPr>
        <p:spPr>
          <a:xfrm>
            <a:off x="4693237" y="1847294"/>
            <a:ext cx="2670292" cy="26702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49EC5AF5-F2E8-491C-BA10-ABF9E30E73D8}"/>
              </a:ext>
            </a:extLst>
          </p:cNvPr>
          <p:cNvSpPr/>
          <p:nvPr userDrawn="1"/>
        </p:nvSpPr>
        <p:spPr>
          <a:xfrm>
            <a:off x="8513368" y="1847294"/>
            <a:ext cx="2670292" cy="26702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31915790-803C-4DD9-87FC-7880EE0EAC52}"/>
              </a:ext>
            </a:extLst>
          </p:cNvPr>
          <p:cNvSpPr/>
          <p:nvPr userDrawn="1"/>
        </p:nvSpPr>
        <p:spPr>
          <a:xfrm>
            <a:off x="910053" y="1892626"/>
            <a:ext cx="2670292" cy="26702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5DE42C05-3195-4529-840F-8A6EADA6AAD9}"/>
              </a:ext>
            </a:extLst>
          </p:cNvPr>
          <p:cNvSpPr>
            <a:spLocks noGrp="1"/>
          </p:cNvSpPr>
          <p:nvPr>
            <p:ph sz="half" idx="2"/>
          </p:nvPr>
        </p:nvSpPr>
        <p:spPr>
          <a:xfrm>
            <a:off x="702129" y="4764856"/>
            <a:ext cx="3037114" cy="1907586"/>
          </a:xfrm>
        </p:spPr>
        <p:txBody>
          <a:bodyPr>
            <a:normAutofit/>
          </a:bodyPr>
          <a:lstStyle>
            <a:lvl1pPr marL="65088" indent="-65088">
              <a:lnSpc>
                <a:spcPct val="100000"/>
              </a:lnSpc>
              <a:spcBef>
                <a:spcPts val="0"/>
              </a:spcBef>
              <a:buSzPct val="75000"/>
              <a:buFont typeface="Segoe UI" panose="020B0502040204020203" pitchFamily="34" charset="0"/>
              <a:buChar char=" "/>
              <a:defRPr sz="1800"/>
            </a:lvl1pPr>
            <a:lvl2pPr marL="519113" indent="-228600">
              <a:buClr>
                <a:schemeClr val="accent1"/>
              </a:buClr>
              <a:buFont typeface="Wingdings" panose="05000000000000000000" pitchFamily="2" charset="2"/>
              <a:buChar char="§"/>
              <a:defRPr sz="1600"/>
            </a:lvl2pPr>
            <a:lvl3pPr>
              <a:defRPr sz="1800"/>
            </a:lvl3pPr>
            <a:lvl4pPr>
              <a:defRPr sz="1600"/>
            </a:lvl4pPr>
            <a:lvl5pPr>
              <a:defRPr sz="1600"/>
            </a:lvl5pPr>
          </a:lstStyle>
          <a:p>
            <a:pPr lvl="0"/>
            <a:r>
              <a:rPr lang="en-US"/>
              <a:t>Edit Master text styles</a:t>
            </a:r>
          </a:p>
          <a:p>
            <a:pPr lvl="1"/>
            <a:r>
              <a:rPr lang="en-US"/>
              <a:t>Second level</a:t>
            </a:r>
          </a:p>
        </p:txBody>
      </p:sp>
      <p:sp>
        <p:nvSpPr>
          <p:cNvPr id="21" name="Rectangle 20">
            <a:extLst>
              <a:ext uri="{FF2B5EF4-FFF2-40B4-BE49-F238E27FC236}">
                <a16:creationId xmlns:a16="http://schemas.microsoft.com/office/drawing/2014/main" id="{8831B9BD-554C-40FA-8C90-F818F61C4557}"/>
              </a:ext>
            </a:extLst>
          </p:cNvPr>
          <p:cNvSpPr/>
          <p:nvPr userDrawn="1"/>
        </p:nvSpPr>
        <p:spPr>
          <a:xfrm>
            <a:off x="8892073" y="4282411"/>
            <a:ext cx="1912883" cy="4099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Rectangle 21">
            <a:extLst>
              <a:ext uri="{FF2B5EF4-FFF2-40B4-BE49-F238E27FC236}">
                <a16:creationId xmlns:a16="http://schemas.microsoft.com/office/drawing/2014/main" id="{1ED3FE72-F542-4BD9-81A4-FB9FDE700A2A}"/>
              </a:ext>
            </a:extLst>
          </p:cNvPr>
          <p:cNvSpPr/>
          <p:nvPr userDrawn="1"/>
        </p:nvSpPr>
        <p:spPr>
          <a:xfrm>
            <a:off x="5071942" y="4282411"/>
            <a:ext cx="1912883" cy="4099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 name="Rectangle 22">
            <a:extLst>
              <a:ext uri="{FF2B5EF4-FFF2-40B4-BE49-F238E27FC236}">
                <a16:creationId xmlns:a16="http://schemas.microsoft.com/office/drawing/2014/main" id="{AF9C24C6-88D8-4D3F-AFDC-A6C9E2922736}"/>
              </a:ext>
            </a:extLst>
          </p:cNvPr>
          <p:cNvSpPr/>
          <p:nvPr userDrawn="1"/>
        </p:nvSpPr>
        <p:spPr>
          <a:xfrm>
            <a:off x="1288758" y="4282411"/>
            <a:ext cx="1912883" cy="4099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Text Placeholder 2">
            <a:extLst>
              <a:ext uri="{FF2B5EF4-FFF2-40B4-BE49-F238E27FC236}">
                <a16:creationId xmlns:a16="http://schemas.microsoft.com/office/drawing/2014/main" id="{A499F6D5-2ED8-4FD9-B5B2-9093B4C101F0}"/>
              </a:ext>
            </a:extLst>
          </p:cNvPr>
          <p:cNvSpPr>
            <a:spLocks noGrp="1"/>
          </p:cNvSpPr>
          <p:nvPr>
            <p:ph type="body" idx="1"/>
          </p:nvPr>
        </p:nvSpPr>
        <p:spPr>
          <a:xfrm>
            <a:off x="1287386" y="4298200"/>
            <a:ext cx="1877308" cy="358025"/>
          </a:xfrm>
          <a:grpFill/>
        </p:spPr>
        <p:txBody>
          <a:bodyPr lIns="0" tIns="0" rIns="0" bIns="0" anchor="ctr">
            <a:noAutofit/>
          </a:bodyPr>
          <a:lstStyle>
            <a:lvl1pPr marL="0" indent="0" algn="ctr">
              <a:buNone/>
              <a:defRPr lang="en-US" sz="1800" b="1" cap="none" spc="0" smtClean="0">
                <a:ln>
                  <a:noFill/>
                </a:ln>
                <a:solidFill>
                  <a:schemeClr val="bg1"/>
                </a:solidFill>
                <a:effectLst/>
              </a:defRPr>
            </a:lvl1pPr>
          </a:lstStyle>
          <a:p>
            <a:pPr marL="228600" lvl="0" indent="-228600" algn="ctr">
              <a:lnSpc>
                <a:spcPct val="100000"/>
              </a:lnSpc>
              <a:spcAft>
                <a:spcPts val="1200"/>
              </a:spcAft>
            </a:pPr>
            <a:r>
              <a:rPr lang="en-US"/>
              <a:t>Edit Master text styles</a:t>
            </a:r>
          </a:p>
        </p:txBody>
      </p:sp>
      <p:sp>
        <p:nvSpPr>
          <p:cNvPr id="5" name="Text Placeholder 4">
            <a:extLst>
              <a:ext uri="{FF2B5EF4-FFF2-40B4-BE49-F238E27FC236}">
                <a16:creationId xmlns:a16="http://schemas.microsoft.com/office/drawing/2014/main" id="{D3BA39E9-D45A-443C-A58B-17D0B5D5CF9E}"/>
              </a:ext>
            </a:extLst>
          </p:cNvPr>
          <p:cNvSpPr>
            <a:spLocks noGrp="1"/>
          </p:cNvSpPr>
          <p:nvPr>
            <p:ph type="body" sz="quarter" idx="3"/>
          </p:nvPr>
        </p:nvSpPr>
        <p:spPr>
          <a:xfrm>
            <a:off x="5071942" y="4298200"/>
            <a:ext cx="1912883" cy="358025"/>
          </a:xfrm>
          <a:grpFill/>
        </p:spPr>
        <p:txBody>
          <a:bodyPr lIns="0" tIns="0" rIns="0" bIns="0" anchor="ctr">
            <a:noAutofit/>
          </a:bodyPr>
          <a:lstStyle>
            <a:lvl1pPr marL="0" indent="0" algn="ctr">
              <a:buNone/>
              <a:defRPr lang="en-US" sz="1800" b="1" cap="none" spc="0" smtClean="0">
                <a:ln>
                  <a:noFill/>
                </a:ln>
                <a:solidFill>
                  <a:schemeClr val="bg1"/>
                </a:solidFill>
                <a:effectLst/>
              </a:defRPr>
            </a:lvl1pPr>
          </a:lstStyle>
          <a:p>
            <a:pPr marL="228600" lvl="0" indent="-228600" algn="ctr">
              <a:lnSpc>
                <a:spcPct val="100000"/>
              </a:lnSpc>
              <a:spcAft>
                <a:spcPts val="1200"/>
              </a:spcAft>
            </a:pPr>
            <a:r>
              <a:rPr lang="en-US"/>
              <a:t>Edit Master text styles</a:t>
            </a:r>
          </a:p>
        </p:txBody>
      </p:sp>
      <p:sp>
        <p:nvSpPr>
          <p:cNvPr id="15" name="Text Placeholder 4">
            <a:extLst>
              <a:ext uri="{FF2B5EF4-FFF2-40B4-BE49-F238E27FC236}">
                <a16:creationId xmlns:a16="http://schemas.microsoft.com/office/drawing/2014/main" id="{D42B0D44-387D-4C24-B5F0-F47FD12154F4}"/>
              </a:ext>
            </a:extLst>
          </p:cNvPr>
          <p:cNvSpPr>
            <a:spLocks noGrp="1"/>
          </p:cNvSpPr>
          <p:nvPr>
            <p:ph type="body" sz="quarter" idx="11"/>
          </p:nvPr>
        </p:nvSpPr>
        <p:spPr>
          <a:xfrm>
            <a:off x="8892073" y="4264288"/>
            <a:ext cx="1912883" cy="422012"/>
          </a:xfrm>
          <a:grpFill/>
        </p:spPr>
        <p:txBody>
          <a:bodyPr lIns="0" tIns="0" rIns="0" bIns="0" anchor="ctr">
            <a:noAutofit/>
          </a:bodyPr>
          <a:lstStyle>
            <a:lvl1pPr marL="0" indent="0" algn="ctr">
              <a:buNone/>
              <a:defRPr lang="en-US" sz="1800" b="1" cap="none" spc="0" smtClean="0">
                <a:ln>
                  <a:noFill/>
                </a:ln>
                <a:solidFill>
                  <a:schemeClr val="bg1"/>
                </a:solidFill>
                <a:effectLst/>
              </a:defRPr>
            </a:lvl1pPr>
          </a:lstStyle>
          <a:p>
            <a:pPr marL="228600" lvl="0" indent="-228600" algn="ctr">
              <a:lnSpc>
                <a:spcPct val="100000"/>
              </a:lnSpc>
              <a:spcAft>
                <a:spcPts val="1200"/>
              </a:spcAft>
            </a:pPr>
            <a:r>
              <a:rPr lang="en-US"/>
              <a:t>Edit Master text styles</a:t>
            </a:r>
          </a:p>
        </p:txBody>
      </p:sp>
      <p:sp>
        <p:nvSpPr>
          <p:cNvPr id="24" name="Content Placeholder 3">
            <a:extLst>
              <a:ext uri="{FF2B5EF4-FFF2-40B4-BE49-F238E27FC236}">
                <a16:creationId xmlns:a16="http://schemas.microsoft.com/office/drawing/2014/main" id="{9F3ACD07-A1A8-4C77-9A5E-A152399BF1AC}"/>
              </a:ext>
            </a:extLst>
          </p:cNvPr>
          <p:cNvSpPr>
            <a:spLocks noGrp="1"/>
          </p:cNvSpPr>
          <p:nvPr>
            <p:ph sz="half" idx="12"/>
          </p:nvPr>
        </p:nvSpPr>
        <p:spPr>
          <a:xfrm>
            <a:off x="4509826" y="4764856"/>
            <a:ext cx="3037114" cy="1907586"/>
          </a:xfrm>
        </p:spPr>
        <p:txBody>
          <a:bodyPr>
            <a:normAutofit/>
          </a:bodyPr>
          <a:lstStyle>
            <a:lvl1pPr marL="65088" indent="-65088">
              <a:lnSpc>
                <a:spcPct val="100000"/>
              </a:lnSpc>
              <a:spcBef>
                <a:spcPts val="0"/>
              </a:spcBef>
              <a:buSzPct val="75000"/>
              <a:buFont typeface="Segoe UI" panose="020B0502040204020203" pitchFamily="34" charset="0"/>
              <a:buChar char=" "/>
              <a:defRPr sz="1800"/>
            </a:lvl1pPr>
            <a:lvl2pPr marL="519113" indent="-228600">
              <a:buClr>
                <a:schemeClr val="accent1"/>
              </a:buClr>
              <a:buFont typeface="Wingdings" panose="05000000000000000000" pitchFamily="2" charset="2"/>
              <a:buChar char="§"/>
              <a:defRPr sz="1600"/>
            </a:lvl2pPr>
            <a:lvl3pPr>
              <a:defRPr sz="1800"/>
            </a:lvl3pPr>
            <a:lvl4pPr>
              <a:defRPr sz="1600"/>
            </a:lvl4pPr>
            <a:lvl5pPr>
              <a:defRPr sz="1600"/>
            </a:lvl5pPr>
          </a:lstStyle>
          <a:p>
            <a:pPr lvl="0"/>
            <a:r>
              <a:rPr lang="en-US"/>
              <a:t>Edit Master text styles</a:t>
            </a:r>
          </a:p>
          <a:p>
            <a:pPr lvl="1"/>
            <a:r>
              <a:rPr lang="en-US"/>
              <a:t>Second level</a:t>
            </a:r>
          </a:p>
        </p:txBody>
      </p:sp>
      <p:sp>
        <p:nvSpPr>
          <p:cNvPr id="25" name="Content Placeholder 3">
            <a:extLst>
              <a:ext uri="{FF2B5EF4-FFF2-40B4-BE49-F238E27FC236}">
                <a16:creationId xmlns:a16="http://schemas.microsoft.com/office/drawing/2014/main" id="{35A00728-0390-449B-A9C3-B2E70E7B87FD}"/>
              </a:ext>
            </a:extLst>
          </p:cNvPr>
          <p:cNvSpPr>
            <a:spLocks noGrp="1"/>
          </p:cNvSpPr>
          <p:nvPr>
            <p:ph sz="half" idx="13"/>
          </p:nvPr>
        </p:nvSpPr>
        <p:spPr>
          <a:xfrm>
            <a:off x="8329957" y="4764856"/>
            <a:ext cx="3037114" cy="1907586"/>
          </a:xfrm>
        </p:spPr>
        <p:txBody>
          <a:bodyPr>
            <a:normAutofit/>
          </a:bodyPr>
          <a:lstStyle>
            <a:lvl1pPr marL="65088" indent="-65088">
              <a:lnSpc>
                <a:spcPct val="100000"/>
              </a:lnSpc>
              <a:spcBef>
                <a:spcPts val="0"/>
              </a:spcBef>
              <a:buSzPct val="75000"/>
              <a:buFont typeface="Segoe UI" panose="020B0502040204020203" pitchFamily="34" charset="0"/>
              <a:buChar char=" "/>
              <a:defRPr sz="1800"/>
            </a:lvl1pPr>
            <a:lvl2pPr marL="519113" indent="-228600">
              <a:buClr>
                <a:schemeClr val="accent1"/>
              </a:buClr>
              <a:buFont typeface="Wingdings" panose="05000000000000000000" pitchFamily="2" charset="2"/>
              <a:buChar char="§"/>
              <a:defRPr sz="1600"/>
            </a:lvl2pPr>
            <a:lvl3pPr>
              <a:defRPr sz="1800"/>
            </a:lvl3pPr>
            <a:lvl4pPr>
              <a:defRPr sz="1600"/>
            </a:lvl4pPr>
            <a:lvl5pPr>
              <a:defRPr sz="1600"/>
            </a:lvl5pPr>
          </a:lstStyle>
          <a:p>
            <a:pPr lvl="0"/>
            <a:r>
              <a:rPr lang="en-US"/>
              <a:t>Edit Master text styles</a:t>
            </a:r>
          </a:p>
          <a:p>
            <a:pPr lvl="1"/>
            <a:r>
              <a:rPr lang="en-US"/>
              <a:t>Second level</a:t>
            </a:r>
          </a:p>
        </p:txBody>
      </p:sp>
      <p:sp>
        <p:nvSpPr>
          <p:cNvPr id="27" name="Title 26">
            <a:extLst>
              <a:ext uri="{FF2B5EF4-FFF2-40B4-BE49-F238E27FC236}">
                <a16:creationId xmlns:a16="http://schemas.microsoft.com/office/drawing/2014/main" id="{68A52873-F950-4E21-95F3-B294D0B91084}"/>
              </a:ext>
            </a:extLst>
          </p:cNvPr>
          <p:cNvSpPr>
            <a:spLocks noGrp="1"/>
          </p:cNvSpPr>
          <p:nvPr>
            <p:ph type="title"/>
          </p:nvPr>
        </p:nvSpPr>
        <p:spPr/>
        <p:txBody>
          <a:bodyPr/>
          <a:lstStyle/>
          <a:p>
            <a:r>
              <a:rPr lang="en-US"/>
              <a:t>Click to edit Master title style</a:t>
            </a:r>
          </a:p>
        </p:txBody>
      </p:sp>
      <p:sp>
        <p:nvSpPr>
          <p:cNvPr id="31" name="Picture Placeholder 30">
            <a:extLst>
              <a:ext uri="{FF2B5EF4-FFF2-40B4-BE49-F238E27FC236}">
                <a16:creationId xmlns:a16="http://schemas.microsoft.com/office/drawing/2014/main" id="{19C60224-04AE-4754-B02D-77F7807365BC}"/>
              </a:ext>
            </a:extLst>
          </p:cNvPr>
          <p:cNvSpPr>
            <a:spLocks noGrp="1"/>
          </p:cNvSpPr>
          <p:nvPr>
            <p:ph type="pic" sz="quarter" idx="14"/>
          </p:nvPr>
        </p:nvSpPr>
        <p:spPr>
          <a:xfrm>
            <a:off x="1287518" y="2106669"/>
            <a:ext cx="1912828" cy="1912826"/>
          </a:xfrm>
        </p:spPr>
        <p:txBody>
          <a:bodyPr/>
          <a:lstStyle/>
          <a:p>
            <a:r>
              <a:rPr lang="en-US"/>
              <a:t>Click icon to add picture</a:t>
            </a:r>
            <a:endParaRPr lang="en-US" dirty="0"/>
          </a:p>
        </p:txBody>
      </p:sp>
      <p:sp>
        <p:nvSpPr>
          <p:cNvPr id="32" name="Picture Placeholder 30">
            <a:extLst>
              <a:ext uri="{FF2B5EF4-FFF2-40B4-BE49-F238E27FC236}">
                <a16:creationId xmlns:a16="http://schemas.microsoft.com/office/drawing/2014/main" id="{0DB3A35F-50DF-4731-9C74-A6E9A24FBFB7}"/>
              </a:ext>
            </a:extLst>
          </p:cNvPr>
          <p:cNvSpPr>
            <a:spLocks noGrp="1"/>
          </p:cNvSpPr>
          <p:nvPr>
            <p:ph type="pic" sz="quarter" idx="15"/>
          </p:nvPr>
        </p:nvSpPr>
        <p:spPr>
          <a:xfrm>
            <a:off x="5071997" y="2106669"/>
            <a:ext cx="1912828" cy="1912826"/>
          </a:xfrm>
        </p:spPr>
        <p:txBody>
          <a:bodyPr/>
          <a:lstStyle/>
          <a:p>
            <a:r>
              <a:rPr lang="en-US"/>
              <a:t>Click icon to add picture</a:t>
            </a:r>
            <a:endParaRPr lang="en-US" dirty="0"/>
          </a:p>
        </p:txBody>
      </p:sp>
      <p:sp>
        <p:nvSpPr>
          <p:cNvPr id="33" name="Picture Placeholder 30">
            <a:extLst>
              <a:ext uri="{FF2B5EF4-FFF2-40B4-BE49-F238E27FC236}">
                <a16:creationId xmlns:a16="http://schemas.microsoft.com/office/drawing/2014/main" id="{90215D81-6F8E-4563-B187-421039C2AC22}"/>
              </a:ext>
            </a:extLst>
          </p:cNvPr>
          <p:cNvSpPr>
            <a:spLocks noGrp="1"/>
          </p:cNvSpPr>
          <p:nvPr>
            <p:ph type="pic" sz="quarter" idx="16"/>
          </p:nvPr>
        </p:nvSpPr>
        <p:spPr>
          <a:xfrm>
            <a:off x="8892128" y="2106669"/>
            <a:ext cx="1912828" cy="1912826"/>
          </a:xfrm>
        </p:spPr>
        <p:txBody>
          <a:bodyPr/>
          <a:lstStyle/>
          <a:p>
            <a:r>
              <a:rPr lang="en-US"/>
              <a:t>Click icon to add picture</a:t>
            </a:r>
            <a:endParaRPr lang="en-US" dirty="0"/>
          </a:p>
        </p:txBody>
      </p:sp>
      <p:sp>
        <p:nvSpPr>
          <p:cNvPr id="34" name="Rectangle 33">
            <a:extLst>
              <a:ext uri="{FF2B5EF4-FFF2-40B4-BE49-F238E27FC236}">
                <a16:creationId xmlns:a16="http://schemas.microsoft.com/office/drawing/2014/main" id="{860F1F5E-0F8E-4292-A2C4-57224605234E}"/>
              </a:ext>
            </a:extLst>
          </p:cNvPr>
          <p:cNvSpPr/>
          <p:nvPr userDrawn="1"/>
        </p:nvSpPr>
        <p:spPr>
          <a:xfrm>
            <a:off x="571460" y="1052623"/>
            <a:ext cx="563526" cy="61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6764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5456-20FC-48A7-BE67-71488B45A6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DB51B5-1DF3-41CD-A957-E9A05361AFC4}"/>
              </a:ext>
            </a:extLst>
          </p:cNvPr>
          <p:cNvSpPr>
            <a:spLocks noGrp="1"/>
          </p:cNvSpPr>
          <p:nvPr>
            <p:ph type="dt" sz="half" idx="10"/>
          </p:nvPr>
        </p:nvSpPr>
        <p:spPr/>
        <p:txBody>
          <a:bodyPr/>
          <a:lstStyle/>
          <a:p>
            <a:fld id="{9B237094-828F-4507-8763-329969F4092C}" type="datetimeFigureOut">
              <a:rPr lang="en-US" smtClean="0"/>
              <a:t>11/14/2022</a:t>
            </a:fld>
            <a:endParaRPr lang="en-US" dirty="0"/>
          </a:p>
        </p:txBody>
      </p:sp>
      <p:sp>
        <p:nvSpPr>
          <p:cNvPr id="4" name="Footer Placeholder 3">
            <a:extLst>
              <a:ext uri="{FF2B5EF4-FFF2-40B4-BE49-F238E27FC236}">
                <a16:creationId xmlns:a16="http://schemas.microsoft.com/office/drawing/2014/main" id="{1500CD5D-2F5B-4547-8B71-EF4448AB4F8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A621205-E349-470A-A959-45D60D2017B1}"/>
              </a:ext>
            </a:extLst>
          </p:cNvPr>
          <p:cNvSpPr>
            <a:spLocks noGrp="1"/>
          </p:cNvSpPr>
          <p:nvPr>
            <p:ph type="sldNum" sz="quarter" idx="12"/>
          </p:nvPr>
        </p:nvSpPr>
        <p:spPr/>
        <p:txBody>
          <a:bodyPr/>
          <a:lstStyle/>
          <a:p>
            <a:fld id="{3342767F-C36F-43F3-A3EC-D3C6B44B9C04}" type="slidenum">
              <a:rPr lang="en-US" smtClean="0"/>
              <a:t>‹#›</a:t>
            </a:fld>
            <a:endParaRPr lang="en-US" dirty="0"/>
          </a:p>
        </p:txBody>
      </p:sp>
    </p:spTree>
    <p:extLst>
      <p:ext uri="{BB962C8B-B14F-4D97-AF65-F5344CB8AC3E}">
        <p14:creationId xmlns:p14="http://schemas.microsoft.com/office/powerpoint/2010/main" val="949997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B6D9F9-5A76-47FC-B76A-79DF99E98B59}"/>
              </a:ext>
            </a:extLst>
          </p:cNvPr>
          <p:cNvSpPr>
            <a:spLocks noGrp="1"/>
          </p:cNvSpPr>
          <p:nvPr>
            <p:ph type="dt" sz="half" idx="10"/>
          </p:nvPr>
        </p:nvSpPr>
        <p:spPr/>
        <p:txBody>
          <a:bodyPr/>
          <a:lstStyle/>
          <a:p>
            <a:fld id="{9B237094-828F-4507-8763-329969F4092C}" type="datetimeFigureOut">
              <a:rPr lang="en-US" smtClean="0"/>
              <a:t>11/14/2022</a:t>
            </a:fld>
            <a:endParaRPr lang="en-US" dirty="0"/>
          </a:p>
        </p:txBody>
      </p:sp>
      <p:sp>
        <p:nvSpPr>
          <p:cNvPr id="3" name="Footer Placeholder 2">
            <a:extLst>
              <a:ext uri="{FF2B5EF4-FFF2-40B4-BE49-F238E27FC236}">
                <a16:creationId xmlns:a16="http://schemas.microsoft.com/office/drawing/2014/main" id="{DA946DF5-B260-48EA-A562-51A920C2B1D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5132BD4-E04A-4497-8494-72AA7909C446}"/>
              </a:ext>
            </a:extLst>
          </p:cNvPr>
          <p:cNvSpPr>
            <a:spLocks noGrp="1"/>
          </p:cNvSpPr>
          <p:nvPr>
            <p:ph type="sldNum" sz="quarter" idx="12"/>
          </p:nvPr>
        </p:nvSpPr>
        <p:spPr/>
        <p:txBody>
          <a:bodyPr/>
          <a:lstStyle/>
          <a:p>
            <a:fld id="{3342767F-C36F-43F3-A3EC-D3C6B44B9C04}" type="slidenum">
              <a:rPr lang="en-US" smtClean="0"/>
              <a:t>‹#›</a:t>
            </a:fld>
            <a:endParaRPr lang="en-US" dirty="0"/>
          </a:p>
        </p:txBody>
      </p:sp>
    </p:spTree>
    <p:extLst>
      <p:ext uri="{BB962C8B-B14F-4D97-AF65-F5344CB8AC3E}">
        <p14:creationId xmlns:p14="http://schemas.microsoft.com/office/powerpoint/2010/main" val="3728409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47EEF-0759-477E-AA5C-EB9060CEB8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3F86D4-5180-4D02-9937-52B7F61EF4E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B84DC1-0189-44BD-9FB8-DF70AE92417C}"/>
              </a:ext>
            </a:extLst>
          </p:cNvPr>
          <p:cNvSpPr>
            <a:spLocks noGrp="1"/>
          </p:cNvSpPr>
          <p:nvPr>
            <p:ph type="dt" sz="half" idx="10"/>
          </p:nvPr>
        </p:nvSpPr>
        <p:spPr/>
        <p:txBody>
          <a:bodyPr/>
          <a:lstStyle/>
          <a:p>
            <a:fld id="{9B237094-828F-4507-8763-329969F4092C}" type="datetimeFigureOut">
              <a:rPr lang="en-US" smtClean="0"/>
              <a:t>11/14/2022</a:t>
            </a:fld>
            <a:endParaRPr lang="en-US" dirty="0"/>
          </a:p>
        </p:txBody>
      </p:sp>
      <p:sp>
        <p:nvSpPr>
          <p:cNvPr id="5" name="Footer Placeholder 4">
            <a:extLst>
              <a:ext uri="{FF2B5EF4-FFF2-40B4-BE49-F238E27FC236}">
                <a16:creationId xmlns:a16="http://schemas.microsoft.com/office/drawing/2014/main" id="{FC24F59F-8F03-4A4D-8859-9298A260C6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93CA1F9-A38C-468E-ACB7-25764D97F87C}"/>
              </a:ext>
            </a:extLst>
          </p:cNvPr>
          <p:cNvSpPr>
            <a:spLocks noGrp="1"/>
          </p:cNvSpPr>
          <p:nvPr>
            <p:ph type="sldNum" sz="quarter" idx="12"/>
          </p:nvPr>
        </p:nvSpPr>
        <p:spPr/>
        <p:txBody>
          <a:bodyPr/>
          <a:lstStyle/>
          <a:p>
            <a:fld id="{3342767F-C36F-43F3-A3EC-D3C6B44B9C04}" type="slidenum">
              <a:rPr lang="en-US" smtClean="0"/>
              <a:t>‹#›</a:t>
            </a:fld>
            <a:endParaRPr lang="en-US" dirty="0"/>
          </a:p>
        </p:txBody>
      </p:sp>
    </p:spTree>
    <p:extLst>
      <p:ext uri="{BB962C8B-B14F-4D97-AF65-F5344CB8AC3E}">
        <p14:creationId xmlns:p14="http://schemas.microsoft.com/office/powerpoint/2010/main" val="1224138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F4D1852-0B32-43A2-AF32-062E9EC37555}"/>
              </a:ext>
              <a:ext uri="{C183D7F6-B498-43B3-948B-1728B52AA6E4}">
                <adec:decorative xmlns:adec="http://schemas.microsoft.com/office/drawing/2017/decorative" val="1"/>
              </a:ext>
            </a:extLst>
          </p:cNvPr>
          <p:cNvGrpSpPr/>
          <p:nvPr userDrawn="1"/>
        </p:nvGrpSpPr>
        <p:grpSpPr>
          <a:xfrm>
            <a:off x="0" y="4547"/>
            <a:ext cx="12192000" cy="3316716"/>
            <a:chOff x="0" y="4547"/>
            <a:chExt cx="12192000" cy="3316716"/>
          </a:xfrm>
        </p:grpSpPr>
        <p:pic>
          <p:nvPicPr>
            <p:cNvPr id="8" name="Picture 7">
              <a:extLst>
                <a:ext uri="{FF2B5EF4-FFF2-40B4-BE49-F238E27FC236}">
                  <a16:creationId xmlns:a16="http://schemas.microsoft.com/office/drawing/2014/main" id="{1287464D-F58B-492E-A7E1-17EC8F31060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4547"/>
              <a:ext cx="12192000" cy="3167063"/>
            </a:xfrm>
            <a:prstGeom prst="rect">
              <a:avLst/>
            </a:prstGeom>
          </p:spPr>
        </p:pic>
        <p:sp>
          <p:nvSpPr>
            <p:cNvPr id="9" name="Rectangle 8">
              <a:extLst>
                <a:ext uri="{FF2B5EF4-FFF2-40B4-BE49-F238E27FC236}">
                  <a16:creationId xmlns:a16="http://schemas.microsoft.com/office/drawing/2014/main" id="{AD0FA97E-93E9-45A9-967A-DD905690C756}"/>
                </a:ext>
              </a:extLst>
            </p:cNvPr>
            <p:cNvSpPr/>
            <p:nvPr/>
          </p:nvSpPr>
          <p:spPr>
            <a:xfrm>
              <a:off x="0" y="1892300"/>
              <a:ext cx="12192000" cy="14289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 name="Picture 9">
            <a:extLst>
              <a:ext uri="{FF2B5EF4-FFF2-40B4-BE49-F238E27FC236}">
                <a16:creationId xmlns:a16="http://schemas.microsoft.com/office/drawing/2014/main" id="{71C049FA-04F3-4E83-A400-653730E5EA41}"/>
              </a:ext>
              <a:ext uri="{C183D7F6-B498-43B3-948B-1728B52AA6E4}">
                <adec:decorative xmlns:adec="http://schemas.microsoft.com/office/drawing/2017/decorative" val="1"/>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966200" y="1"/>
            <a:ext cx="3225800" cy="2799040"/>
          </a:xfrm>
          <a:prstGeom prst="rect">
            <a:avLst/>
          </a:prstGeom>
        </p:spPr>
      </p:pic>
      <p:sp>
        <p:nvSpPr>
          <p:cNvPr id="2" name="Title Placeholder 1">
            <a:extLst>
              <a:ext uri="{FF2B5EF4-FFF2-40B4-BE49-F238E27FC236}">
                <a16:creationId xmlns:a16="http://schemas.microsoft.com/office/drawing/2014/main" id="{A165AE06-C1A4-479D-961E-89F2BE937E6A}"/>
              </a:ext>
            </a:extLst>
          </p:cNvPr>
          <p:cNvSpPr>
            <a:spLocks noGrp="1"/>
          </p:cNvSpPr>
          <p:nvPr>
            <p:ph type="title"/>
          </p:nvPr>
        </p:nvSpPr>
        <p:spPr>
          <a:xfrm>
            <a:off x="458872" y="365125"/>
            <a:ext cx="10750550" cy="777875"/>
          </a:xfrm>
          <a:prstGeom prst="rect">
            <a:avLst/>
          </a:prstGeom>
        </p:spPr>
        <p:txBody>
          <a:bodyPr vert="horz" lIns="91440" tIns="45720" rIns="91440" bIns="45720" rtlCol="0" anchor="ctr">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101D420E-5AA3-46FF-924E-C64826528F95}"/>
              </a:ext>
            </a:extLst>
          </p:cNvPr>
          <p:cNvSpPr>
            <a:spLocks noGrp="1"/>
          </p:cNvSpPr>
          <p:nvPr>
            <p:ph type="body" idx="1"/>
          </p:nvPr>
        </p:nvSpPr>
        <p:spPr>
          <a:xfrm>
            <a:off x="838200" y="2051265"/>
            <a:ext cx="10515600" cy="41256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EAE446-2533-44B0-A61C-6E26403478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237094-828F-4507-8763-329969F4092C}" type="datetimeFigureOut">
              <a:rPr lang="en-US" smtClean="0"/>
              <a:t>11/14/2022</a:t>
            </a:fld>
            <a:endParaRPr lang="en-US" dirty="0"/>
          </a:p>
        </p:txBody>
      </p:sp>
      <p:sp>
        <p:nvSpPr>
          <p:cNvPr id="5" name="Footer Placeholder 4">
            <a:extLst>
              <a:ext uri="{FF2B5EF4-FFF2-40B4-BE49-F238E27FC236}">
                <a16:creationId xmlns:a16="http://schemas.microsoft.com/office/drawing/2014/main" id="{C845CCA6-6249-4EEF-8EB6-5880D7FD27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594EE8A-DDD1-41D0-8553-81C0B037F4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42767F-C36F-43F3-A3EC-D3C6B44B9C04}" type="slidenum">
              <a:rPr lang="en-US" smtClean="0"/>
              <a:t>‹#›</a:t>
            </a:fld>
            <a:endParaRPr lang="en-US" dirty="0"/>
          </a:p>
        </p:txBody>
      </p:sp>
      <p:sp>
        <p:nvSpPr>
          <p:cNvPr id="13" name="Rectangle 12">
            <a:extLst>
              <a:ext uri="{FF2B5EF4-FFF2-40B4-BE49-F238E27FC236}">
                <a16:creationId xmlns:a16="http://schemas.microsoft.com/office/drawing/2014/main" id="{BD81BBC1-20E7-4568-BB16-09A7F298515E}"/>
              </a:ext>
            </a:extLst>
          </p:cNvPr>
          <p:cNvSpPr/>
          <p:nvPr userDrawn="1"/>
        </p:nvSpPr>
        <p:spPr>
          <a:xfrm>
            <a:off x="571460" y="1052623"/>
            <a:ext cx="563526" cy="61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34054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53" r:id="rId6"/>
    <p:sldLayoutId id="2147483654" r:id="rId7"/>
    <p:sldLayoutId id="2147483655" r:id="rId8"/>
    <p:sldLayoutId id="2147483658" r:id="rId9"/>
    <p:sldLayoutId id="2147483659" r:id="rId10"/>
  </p:sldLayoutIdLst>
  <p:txStyles>
    <p:titleStyle>
      <a:lvl1pPr algn="l" defTabSz="914400" rtl="0" eaLnBrk="1" latinLnBrk="0" hangingPunct="1">
        <a:lnSpc>
          <a:spcPct val="90000"/>
        </a:lnSpc>
        <a:spcBef>
          <a:spcPct val="0"/>
        </a:spcBef>
        <a:buNone/>
        <a:defRPr lang="en-US" sz="3000" b="1" kern="1200" dirty="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tmp"/><Relationship Id="rId1" Type="http://schemas.openxmlformats.org/officeDocument/2006/relationships/slideLayout" Target="../slideLayouts/slideLayout4.xml"/><Relationship Id="rId5" Type="http://schemas.openxmlformats.org/officeDocument/2006/relationships/image" Target="../media/image8.tmp"/><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hyperlink" Target="https://learn.microsoft.com/en-us/training/educator-center/product-guides/powerpoint" TargetMode="External"/><Relationship Id="rId3" Type="http://schemas.openxmlformats.org/officeDocument/2006/relationships/image" Target="../media/image14.png"/><Relationship Id="rId7" Type="http://schemas.openxmlformats.org/officeDocument/2006/relationships/hyperlink" Target="https://www.linkedin.com/learning/paths/getting-started-with-microsoft-powerpoint" TargetMode="External"/><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hyperlink" Target="http://go.microsoft.com/fwlink/?LinkId=623327" TargetMode="External"/><Relationship Id="rId5" Type="http://schemas.openxmlformats.org/officeDocument/2006/relationships/image" Target="../media/image15.png"/><Relationship Id="rId4" Type="http://schemas.openxmlformats.org/officeDocument/2006/relationships/hyperlink" Target="http://go.microsoft.com/fwlink/?LinkId=61717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41F38D0-D1DC-424C-A95E-CA9BA32661F3}"/>
              </a:ext>
            </a:extLst>
          </p:cNvPr>
          <p:cNvSpPr>
            <a:spLocks noGrp="1"/>
          </p:cNvSpPr>
          <p:nvPr>
            <p:ph type="ctrTitle"/>
          </p:nvPr>
        </p:nvSpPr>
        <p:spPr/>
        <p:txBody>
          <a:bodyPr/>
          <a:lstStyle/>
          <a:p>
            <a:r>
              <a:rPr lang="en-US" dirty="0"/>
              <a:t>EDUCATION</a:t>
            </a:r>
          </a:p>
        </p:txBody>
      </p:sp>
      <p:sp>
        <p:nvSpPr>
          <p:cNvPr id="13" name="Subtitle 12">
            <a:extLst>
              <a:ext uri="{FF2B5EF4-FFF2-40B4-BE49-F238E27FC236}">
                <a16:creationId xmlns:a16="http://schemas.microsoft.com/office/drawing/2014/main" id="{E38BC034-3AAF-43AF-B5D3-540617DEEB1D}"/>
              </a:ext>
            </a:extLst>
          </p:cNvPr>
          <p:cNvSpPr>
            <a:spLocks noGrp="1"/>
          </p:cNvSpPr>
          <p:nvPr>
            <p:ph type="subTitle" idx="1"/>
          </p:nvPr>
        </p:nvSpPr>
        <p:spPr/>
        <p:txBody>
          <a:bodyPr/>
          <a:lstStyle/>
          <a:p>
            <a:r>
              <a:rPr lang="en-US" dirty="0"/>
              <a:t>Show them new worlds without </a:t>
            </a:r>
            <a:br>
              <a:rPr lang="en-US" dirty="0"/>
            </a:br>
            <a:r>
              <a:rPr lang="en-US" dirty="0"/>
              <a:t>leaving the classroom.</a:t>
            </a:r>
          </a:p>
        </p:txBody>
      </p:sp>
    </p:spTree>
    <p:extLst>
      <p:ext uri="{BB962C8B-B14F-4D97-AF65-F5344CB8AC3E}">
        <p14:creationId xmlns:p14="http://schemas.microsoft.com/office/powerpoint/2010/main" val="1292461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B352A35-5F62-482F-905A-D33CDFCF04CD}"/>
              </a:ext>
            </a:extLst>
          </p:cNvPr>
          <p:cNvSpPr>
            <a:spLocks noGrp="1"/>
          </p:cNvSpPr>
          <p:nvPr>
            <p:ph type="title"/>
          </p:nvPr>
        </p:nvSpPr>
        <p:spPr/>
        <p:txBody>
          <a:bodyPr/>
          <a:lstStyle/>
          <a:p>
            <a:r>
              <a:rPr lang="en-US" dirty="0"/>
              <a:t>What we have learnt</a:t>
            </a:r>
          </a:p>
        </p:txBody>
      </p:sp>
      <p:sp>
        <p:nvSpPr>
          <p:cNvPr id="28" name="Content Placeholder 27">
            <a:extLst>
              <a:ext uri="{FF2B5EF4-FFF2-40B4-BE49-F238E27FC236}">
                <a16:creationId xmlns:a16="http://schemas.microsoft.com/office/drawing/2014/main" id="{B7FCE422-4794-42F2-A60A-4910B4017054}"/>
              </a:ext>
            </a:extLst>
          </p:cNvPr>
          <p:cNvSpPr>
            <a:spLocks noGrp="1"/>
          </p:cNvSpPr>
          <p:nvPr>
            <p:ph sz="quarter" idx="13"/>
          </p:nvPr>
        </p:nvSpPr>
        <p:spPr/>
        <p:txBody>
          <a:bodyPr anchor="ctr"/>
          <a:lstStyle/>
          <a:p>
            <a:pPr algn="ctr"/>
            <a:endParaRPr lang="en-US" dirty="0"/>
          </a:p>
          <a:p>
            <a:endParaRPr lang="en-US" dirty="0"/>
          </a:p>
        </p:txBody>
      </p:sp>
      <p:pic>
        <p:nvPicPr>
          <p:cNvPr id="7" name="Content Placeholder 6" descr="Microsoft PowerPoint Beginners Level - Google Chrome">
            <a:extLst>
              <a:ext uri="{FF2B5EF4-FFF2-40B4-BE49-F238E27FC236}">
                <a16:creationId xmlns:a16="http://schemas.microsoft.com/office/drawing/2014/main" id="{B65EAFFE-AE21-4F62-B84B-41F5F8DD6083}"/>
              </a:ext>
            </a:extLst>
          </p:cNvPr>
          <p:cNvPicPr>
            <a:picLocks noGrp="1" noChangeAspect="1"/>
          </p:cNvPicPr>
          <p:nvPr>
            <p:ph sz="quarter" idx="14"/>
          </p:nvPr>
        </p:nvPicPr>
        <p:blipFill>
          <a:blip r:embed="rId2"/>
          <a:stretch>
            <a:fillRect/>
          </a:stretch>
        </p:blipFill>
        <p:spPr>
          <a:xfrm>
            <a:off x="7151944" y="2855647"/>
            <a:ext cx="2508523" cy="1820333"/>
          </a:xfrm>
        </p:spPr>
      </p:pic>
      <p:pic>
        <p:nvPicPr>
          <p:cNvPr id="3" name="Picture 2">
            <a:extLst>
              <a:ext uri="{FF2B5EF4-FFF2-40B4-BE49-F238E27FC236}">
                <a16:creationId xmlns:a16="http://schemas.microsoft.com/office/drawing/2014/main" id="{E3C3075E-D31F-4D31-85A5-FC4742BD8622}"/>
              </a:ext>
            </a:extLst>
          </p:cNvPr>
          <p:cNvPicPr>
            <a:picLocks noChangeAspect="1"/>
          </p:cNvPicPr>
          <p:nvPr/>
        </p:nvPicPr>
        <p:blipFill rotWithShape="1">
          <a:blip r:embed="rId3"/>
          <a:srcRect l="-2191" t="-55529" r="-121563" b="-35056"/>
          <a:stretch/>
        </p:blipFill>
        <p:spPr>
          <a:xfrm>
            <a:off x="139361" y="2465653"/>
            <a:ext cx="8638285" cy="5152497"/>
          </a:xfrm>
          <a:prstGeom prst="rect">
            <a:avLst/>
          </a:prstGeom>
        </p:spPr>
      </p:pic>
      <p:pic>
        <p:nvPicPr>
          <p:cNvPr id="5" name="Picture 4">
            <a:extLst>
              <a:ext uri="{FF2B5EF4-FFF2-40B4-BE49-F238E27FC236}">
                <a16:creationId xmlns:a16="http://schemas.microsoft.com/office/drawing/2014/main" id="{0B655FEF-BE9E-491D-98E7-67DDE7D17F53}"/>
              </a:ext>
            </a:extLst>
          </p:cNvPr>
          <p:cNvPicPr>
            <a:picLocks noChangeAspect="1"/>
          </p:cNvPicPr>
          <p:nvPr/>
        </p:nvPicPr>
        <p:blipFill>
          <a:blip r:embed="rId4"/>
          <a:stretch>
            <a:fillRect/>
          </a:stretch>
        </p:blipFill>
        <p:spPr>
          <a:xfrm>
            <a:off x="4179104" y="3270780"/>
            <a:ext cx="2865163" cy="2175933"/>
          </a:xfrm>
          <a:prstGeom prst="rect">
            <a:avLst/>
          </a:prstGeom>
        </p:spPr>
      </p:pic>
      <p:pic>
        <p:nvPicPr>
          <p:cNvPr id="10" name="Picture 9" descr="Microsoft PowerPoint Beginners Level - Google Chrome">
            <a:extLst>
              <a:ext uri="{FF2B5EF4-FFF2-40B4-BE49-F238E27FC236}">
                <a16:creationId xmlns:a16="http://schemas.microsoft.com/office/drawing/2014/main" id="{814A58A7-2467-4775-951D-C85ABBB9616C}"/>
              </a:ext>
            </a:extLst>
          </p:cNvPr>
          <p:cNvPicPr>
            <a:picLocks noChangeAspect="1"/>
          </p:cNvPicPr>
          <p:nvPr/>
        </p:nvPicPr>
        <p:blipFill>
          <a:blip r:embed="rId5"/>
          <a:stretch>
            <a:fillRect/>
          </a:stretch>
        </p:blipFill>
        <p:spPr>
          <a:xfrm>
            <a:off x="9768144" y="2465653"/>
            <a:ext cx="2225226" cy="1610253"/>
          </a:xfrm>
          <a:prstGeom prst="rect">
            <a:avLst/>
          </a:prstGeom>
        </p:spPr>
      </p:pic>
      <p:cxnSp>
        <p:nvCxnSpPr>
          <p:cNvPr id="12" name="Straight Connector 11">
            <a:extLst>
              <a:ext uri="{FF2B5EF4-FFF2-40B4-BE49-F238E27FC236}">
                <a16:creationId xmlns:a16="http://schemas.microsoft.com/office/drawing/2014/main" id="{E140B03C-F5DF-4011-B6BA-A2FE57CE1439}"/>
              </a:ext>
            </a:extLst>
          </p:cNvPr>
          <p:cNvCxnSpPr/>
          <p:nvPr/>
        </p:nvCxnSpPr>
        <p:spPr>
          <a:xfrm>
            <a:off x="12293600" y="524086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681A627-7B37-4AAD-B22B-60A1788E73A1}"/>
              </a:ext>
            </a:extLst>
          </p:cNvPr>
          <p:cNvCxnSpPr/>
          <p:nvPr/>
        </p:nvCxnSpPr>
        <p:spPr>
          <a:xfrm>
            <a:off x="228600" y="3765813"/>
            <a:ext cx="37930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98A2B3A-FFC6-4F3E-8F83-BD88F54F6C00}"/>
              </a:ext>
            </a:extLst>
          </p:cNvPr>
          <p:cNvCxnSpPr/>
          <p:nvPr/>
        </p:nvCxnSpPr>
        <p:spPr>
          <a:xfrm>
            <a:off x="4179104" y="3098800"/>
            <a:ext cx="28651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49CEEB3-D63D-46A5-B1A2-136C7324AB1F}"/>
              </a:ext>
            </a:extLst>
          </p:cNvPr>
          <p:cNvCxnSpPr/>
          <p:nvPr/>
        </p:nvCxnSpPr>
        <p:spPr>
          <a:xfrm>
            <a:off x="7151944" y="2692400"/>
            <a:ext cx="24153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6CA7704-A9A0-43F3-B220-901EF841A804}"/>
              </a:ext>
            </a:extLst>
          </p:cNvPr>
          <p:cNvCxnSpPr/>
          <p:nvPr/>
        </p:nvCxnSpPr>
        <p:spPr>
          <a:xfrm>
            <a:off x="9768144" y="2328333"/>
            <a:ext cx="2152923"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33A22DEF-B208-4465-9385-62EA52A8CCE6}"/>
              </a:ext>
            </a:extLst>
          </p:cNvPr>
          <p:cNvSpPr/>
          <p:nvPr/>
        </p:nvSpPr>
        <p:spPr>
          <a:xfrm>
            <a:off x="1706789" y="3012415"/>
            <a:ext cx="584200" cy="5273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Oval 23">
            <a:extLst>
              <a:ext uri="{FF2B5EF4-FFF2-40B4-BE49-F238E27FC236}">
                <a16:creationId xmlns:a16="http://schemas.microsoft.com/office/drawing/2014/main" id="{4D4CFA24-EF5D-4959-8CA7-616DD294ACF4}"/>
              </a:ext>
            </a:extLst>
          </p:cNvPr>
          <p:cNvSpPr/>
          <p:nvPr/>
        </p:nvSpPr>
        <p:spPr>
          <a:xfrm>
            <a:off x="3063455" y="3012415"/>
            <a:ext cx="436063" cy="3850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63EB9573-E32B-465F-B774-454FDA0C198D}"/>
              </a:ext>
            </a:extLst>
          </p:cNvPr>
          <p:cNvSpPr/>
          <p:nvPr/>
        </p:nvSpPr>
        <p:spPr>
          <a:xfrm>
            <a:off x="562437" y="2209801"/>
            <a:ext cx="738054" cy="882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4A64FDFE-4FA0-48C0-BA90-79338D8431DB}"/>
              </a:ext>
            </a:extLst>
          </p:cNvPr>
          <p:cNvSpPr/>
          <p:nvPr/>
        </p:nvSpPr>
        <p:spPr>
          <a:xfrm>
            <a:off x="4021667" y="2777067"/>
            <a:ext cx="355600" cy="3151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A95137C6-EBEE-4D5D-BF6B-8E8FBB7C863D}"/>
              </a:ext>
            </a:extLst>
          </p:cNvPr>
          <p:cNvSpPr/>
          <p:nvPr/>
        </p:nvSpPr>
        <p:spPr>
          <a:xfrm>
            <a:off x="4653030" y="2353201"/>
            <a:ext cx="249170" cy="2799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BB90BF34-ED08-47ED-9EB8-1A5161D78FCE}"/>
              </a:ext>
            </a:extLst>
          </p:cNvPr>
          <p:cNvSpPr/>
          <p:nvPr/>
        </p:nvSpPr>
        <p:spPr>
          <a:xfrm>
            <a:off x="10930467" y="5672667"/>
            <a:ext cx="846666" cy="960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9D0DD91D-05D7-4E3B-88AA-56CA17BA5A5E}"/>
              </a:ext>
            </a:extLst>
          </p:cNvPr>
          <p:cNvSpPr/>
          <p:nvPr/>
        </p:nvSpPr>
        <p:spPr>
          <a:xfrm>
            <a:off x="10004123" y="5247615"/>
            <a:ext cx="584200" cy="5273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Oval 31">
            <a:extLst>
              <a:ext uri="{FF2B5EF4-FFF2-40B4-BE49-F238E27FC236}">
                <a16:creationId xmlns:a16="http://schemas.microsoft.com/office/drawing/2014/main" id="{20A6535B-C157-4EF7-8CE5-0C7361F4C921}"/>
              </a:ext>
            </a:extLst>
          </p:cNvPr>
          <p:cNvSpPr/>
          <p:nvPr/>
        </p:nvSpPr>
        <p:spPr>
          <a:xfrm>
            <a:off x="9053409" y="5162486"/>
            <a:ext cx="436063" cy="3850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9BFAF276-472E-459A-B1BC-2D876639C818}"/>
              </a:ext>
            </a:extLst>
          </p:cNvPr>
          <p:cNvSpPr/>
          <p:nvPr/>
        </p:nvSpPr>
        <p:spPr>
          <a:xfrm>
            <a:off x="8181838" y="5390028"/>
            <a:ext cx="355600" cy="3151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D10CA35D-4C4F-4CF3-9456-25A7E823E643}"/>
              </a:ext>
            </a:extLst>
          </p:cNvPr>
          <p:cNvSpPr/>
          <p:nvPr/>
        </p:nvSpPr>
        <p:spPr>
          <a:xfrm>
            <a:off x="7495724" y="6012920"/>
            <a:ext cx="249170" cy="2799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2142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1975-B4A9-4A68-83A1-D92657BFE80B}"/>
              </a:ext>
            </a:extLst>
          </p:cNvPr>
          <p:cNvSpPr>
            <a:spLocks noGrp="1"/>
          </p:cNvSpPr>
          <p:nvPr>
            <p:ph type="title"/>
          </p:nvPr>
        </p:nvSpPr>
        <p:spPr>
          <a:xfrm>
            <a:off x="348805" y="652462"/>
            <a:ext cx="10750550" cy="777875"/>
          </a:xfrm>
        </p:spPr>
        <p:txBody>
          <a:bodyPr>
            <a:noAutofit/>
          </a:bodyPr>
          <a:lstStyle/>
          <a:p>
            <a:r>
              <a:rPr lang="en-US" sz="6600" dirty="0">
                <a:highlight>
                  <a:srgbClr val="800000"/>
                </a:highlight>
              </a:rPr>
              <a:t>Microsoft PowerPoint</a:t>
            </a:r>
          </a:p>
        </p:txBody>
      </p:sp>
      <p:sp>
        <p:nvSpPr>
          <p:cNvPr id="4" name="Content Placeholder 3">
            <a:extLst>
              <a:ext uri="{FF2B5EF4-FFF2-40B4-BE49-F238E27FC236}">
                <a16:creationId xmlns:a16="http://schemas.microsoft.com/office/drawing/2014/main" id="{6BE5F603-2B71-4C5E-8DBF-0F00C95C57E3}"/>
              </a:ext>
            </a:extLst>
          </p:cNvPr>
          <p:cNvSpPr>
            <a:spLocks noGrp="1"/>
          </p:cNvSpPr>
          <p:nvPr>
            <p:ph sz="quarter" idx="14"/>
          </p:nvPr>
        </p:nvSpPr>
        <p:spPr>
          <a:xfrm>
            <a:off x="6221186" y="2122487"/>
            <a:ext cx="5132614" cy="4370387"/>
          </a:xfrm>
        </p:spPr>
        <p:txBody>
          <a:bodyPr>
            <a:normAutofit/>
          </a:bodyPr>
          <a:lstStyle/>
          <a:p>
            <a:endParaRPr lang="en-US" dirty="0"/>
          </a:p>
          <a:p>
            <a:pPr lvl="1"/>
            <a:endParaRPr lang="en-US" dirty="0"/>
          </a:p>
        </p:txBody>
      </p:sp>
      <p:sp>
        <p:nvSpPr>
          <p:cNvPr id="3" name="Content Placeholder 2">
            <a:extLst>
              <a:ext uri="{FF2B5EF4-FFF2-40B4-BE49-F238E27FC236}">
                <a16:creationId xmlns:a16="http://schemas.microsoft.com/office/drawing/2014/main" id="{D65F2244-6D91-40B7-AC35-45BD4ACD76DE}"/>
              </a:ext>
            </a:extLst>
          </p:cNvPr>
          <p:cNvSpPr>
            <a:spLocks noGrp="1"/>
          </p:cNvSpPr>
          <p:nvPr>
            <p:ph sz="quarter" idx="13"/>
          </p:nvPr>
        </p:nvSpPr>
        <p:spPr>
          <a:xfrm>
            <a:off x="963386" y="2122488"/>
            <a:ext cx="5132614" cy="4083050"/>
          </a:xfrm>
        </p:spPr>
        <p:txBody>
          <a:bodyPr/>
          <a:lstStyle/>
          <a:p>
            <a:r>
              <a:rPr lang="en-IN" sz="2400" u="sng" dirty="0"/>
              <a:t>AGENDA</a:t>
            </a:r>
          </a:p>
          <a:p>
            <a:pPr>
              <a:buNone/>
            </a:pPr>
            <a:endParaRPr lang="en-IN" sz="2400" u="sng" dirty="0"/>
          </a:p>
          <a:p>
            <a:pPr marL="342900" indent="-342900">
              <a:buFont typeface="Wingdings" panose="05000000000000000000" pitchFamily="2" charset="2"/>
              <a:buChar char="Ø"/>
            </a:pPr>
            <a:r>
              <a:rPr lang="en-IN" sz="2400" u="sng" dirty="0"/>
              <a:t>Importance of </a:t>
            </a:r>
            <a:r>
              <a:rPr lang="en-IN" sz="2400" u="sng" dirty="0" err="1"/>
              <a:t>powerpoint</a:t>
            </a:r>
            <a:endParaRPr lang="en-IN" sz="2400" u="sng" dirty="0"/>
          </a:p>
          <a:p>
            <a:pPr marL="342900" indent="-342900">
              <a:buFont typeface="Wingdings" panose="05000000000000000000" pitchFamily="2" charset="2"/>
              <a:buChar char="Ø"/>
            </a:pPr>
            <a:r>
              <a:rPr lang="en-IN" sz="2400" u="sng" dirty="0"/>
              <a:t>Creating a new </a:t>
            </a:r>
            <a:r>
              <a:rPr lang="en-IN" sz="2400" u="sng" dirty="0" err="1"/>
              <a:t>powerpoint</a:t>
            </a:r>
            <a:endParaRPr lang="en-IN" sz="2400" u="sng" dirty="0"/>
          </a:p>
          <a:p>
            <a:pPr marL="342900" indent="-342900">
              <a:buFont typeface="Wingdings" panose="05000000000000000000" pitchFamily="2" charset="2"/>
              <a:buChar char="Ø"/>
            </a:pPr>
            <a:r>
              <a:rPr lang="en-IN" sz="2400" u="sng" dirty="0"/>
              <a:t>Overview of screen and views</a:t>
            </a:r>
          </a:p>
          <a:p>
            <a:pPr marL="342900" indent="-342900">
              <a:buFont typeface="Wingdings" panose="05000000000000000000" pitchFamily="2" charset="2"/>
              <a:buChar char="Ø"/>
            </a:pPr>
            <a:r>
              <a:rPr lang="en-IN" sz="2400" u="sng" dirty="0"/>
              <a:t>Tips and guidelines</a:t>
            </a:r>
          </a:p>
          <a:p>
            <a:pPr marL="342900" indent="-342900">
              <a:buFont typeface="Wingdings" panose="05000000000000000000" pitchFamily="2" charset="2"/>
              <a:buChar char="Ø"/>
            </a:pPr>
            <a:r>
              <a:rPr lang="en-IN" sz="2400" u="sng" dirty="0"/>
              <a:t>Conclusion</a:t>
            </a:r>
          </a:p>
          <a:p>
            <a:pPr marL="342900" indent="-342900">
              <a:buFont typeface="Wingdings" panose="05000000000000000000" pitchFamily="2" charset="2"/>
              <a:buChar char="Ø"/>
            </a:pPr>
            <a:endParaRPr lang="en-IN" sz="2400" u="sng" dirty="0"/>
          </a:p>
        </p:txBody>
      </p:sp>
      <p:pic>
        <p:nvPicPr>
          <p:cNvPr id="7" name="Picture 6">
            <a:extLst>
              <a:ext uri="{FF2B5EF4-FFF2-40B4-BE49-F238E27FC236}">
                <a16:creationId xmlns:a16="http://schemas.microsoft.com/office/drawing/2014/main" id="{59D45AA0-FFB2-4C98-9153-41B3FC8FDBFB}"/>
              </a:ext>
            </a:extLst>
          </p:cNvPr>
          <p:cNvPicPr>
            <a:picLocks noChangeAspect="1"/>
          </p:cNvPicPr>
          <p:nvPr/>
        </p:nvPicPr>
        <p:blipFill>
          <a:blip r:embed="rId2"/>
          <a:stretch>
            <a:fillRect/>
          </a:stretch>
        </p:blipFill>
        <p:spPr>
          <a:xfrm>
            <a:off x="6905511" y="2616198"/>
            <a:ext cx="3763963" cy="3763963"/>
          </a:xfrm>
          <a:prstGeom prst="rect">
            <a:avLst/>
          </a:prstGeom>
        </p:spPr>
      </p:pic>
    </p:spTree>
    <p:extLst>
      <p:ext uri="{BB962C8B-B14F-4D97-AF65-F5344CB8AC3E}">
        <p14:creationId xmlns:p14="http://schemas.microsoft.com/office/powerpoint/2010/main" val="454600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2D7BB-F46A-4EC3-8111-67004055CAF7}"/>
              </a:ext>
            </a:extLst>
          </p:cNvPr>
          <p:cNvSpPr>
            <a:spLocks noGrp="1"/>
          </p:cNvSpPr>
          <p:nvPr>
            <p:ph type="title"/>
          </p:nvPr>
        </p:nvSpPr>
        <p:spPr/>
        <p:txBody>
          <a:bodyPr>
            <a:noAutofit/>
          </a:bodyPr>
          <a:lstStyle/>
          <a:p>
            <a:r>
              <a:rPr lang="en-US" sz="6600" dirty="0"/>
              <a:t>Importance of </a:t>
            </a:r>
            <a:r>
              <a:rPr lang="en-US" sz="6600" dirty="0" err="1"/>
              <a:t>powerpoint</a:t>
            </a:r>
            <a:endParaRPr lang="en-US" sz="6600" dirty="0"/>
          </a:p>
        </p:txBody>
      </p:sp>
      <p:sp>
        <p:nvSpPr>
          <p:cNvPr id="3" name="Text Subtitle" descr="Position &amp; Rotate Model">
            <a:extLst>
              <a:ext uri="{FF2B5EF4-FFF2-40B4-BE49-F238E27FC236}">
                <a16:creationId xmlns:a16="http://schemas.microsoft.com/office/drawing/2014/main" id="{D15E3693-FF24-4D16-88C3-DD2D8E9B4144}"/>
              </a:ext>
            </a:extLst>
          </p:cNvPr>
          <p:cNvSpPr txBox="1">
            <a:spLocks/>
          </p:cNvSpPr>
          <p:nvPr/>
        </p:nvSpPr>
        <p:spPr>
          <a:xfrm>
            <a:off x="581524" y="1310423"/>
            <a:ext cx="2730501" cy="302521"/>
          </a:xfrm>
          <a:prstGeom prst="rect">
            <a:avLst/>
          </a:prstGeom>
        </p:spPr>
        <p:txBody>
          <a:bodyPr lIns="0" tIns="0" rIns="0" bIns="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00000"/>
              </a:lnSpc>
            </a:pPr>
            <a:r>
              <a:rPr lang="en-US" sz="1800" b="1" dirty="0">
                <a:solidFill>
                  <a:schemeClr val="bg1"/>
                </a:solidFill>
              </a:rPr>
              <a:t>l</a:t>
            </a:r>
          </a:p>
        </p:txBody>
      </p:sp>
      <p:grpSp>
        <p:nvGrpSpPr>
          <p:cNvPr id="11" name="Group Instructions Method 1" descr="Click or tap to select your 3D model. Then click and hold on the 3D control to rotate or tilt your 3D model up, down, left, and right.&#10;&#10;Try it using the model on the left side of the screen.">
            <a:extLst>
              <a:ext uri="{FF2B5EF4-FFF2-40B4-BE49-F238E27FC236}">
                <a16:creationId xmlns:a16="http://schemas.microsoft.com/office/drawing/2014/main" id="{42EFC79E-F578-4509-A646-F7D225E5C45F}"/>
              </a:ext>
            </a:extLst>
          </p:cNvPr>
          <p:cNvGrpSpPr/>
          <p:nvPr/>
        </p:nvGrpSpPr>
        <p:grpSpPr>
          <a:xfrm>
            <a:off x="383568" y="2268354"/>
            <a:ext cx="8582632" cy="1101493"/>
            <a:chOff x="453232" y="2161259"/>
            <a:chExt cx="8582632" cy="1101493"/>
          </a:xfrm>
        </p:grpSpPr>
        <p:sp>
          <p:nvSpPr>
            <p:cNvPr id="12" name="Content Placeholder 17">
              <a:extLst>
                <a:ext uri="{FF2B5EF4-FFF2-40B4-BE49-F238E27FC236}">
                  <a16:creationId xmlns:a16="http://schemas.microsoft.com/office/drawing/2014/main" id="{6D55BE74-3219-4860-9F6E-BC07E5AE5C0E}"/>
                </a:ext>
                <a:ext uri="{C183D7F6-B498-43B3-948B-1728B52AA6E4}">
                  <adec:decorative xmlns:adec="http://schemas.microsoft.com/office/drawing/2017/decorative" val="1"/>
                </a:ext>
              </a:extLst>
            </p:cNvPr>
            <p:cNvSpPr txBox="1">
              <a:spLocks/>
            </p:cNvSpPr>
            <p:nvPr/>
          </p:nvSpPr>
          <p:spPr>
            <a:xfrm>
              <a:off x="939796" y="2321516"/>
              <a:ext cx="3690493" cy="79397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sz="14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7ACD9577-EBF3-48D8-8ABE-85C990767A87}"/>
                </a:ext>
                <a:ext uri="{C183D7F6-B498-43B3-948B-1728B52AA6E4}">
                  <adec:decorative xmlns:adec="http://schemas.microsoft.com/office/drawing/2017/decorative" val="1"/>
                </a:ext>
              </a:extLst>
            </p:cNvPr>
            <p:cNvSpPr txBox="1">
              <a:spLocks noChangeAspect="1"/>
            </p:cNvSpPr>
            <p:nvPr/>
          </p:nvSpPr>
          <p:spPr bwMode="blackWhite">
            <a:xfrm>
              <a:off x="453232" y="2161259"/>
              <a:ext cx="649548" cy="769441"/>
            </a:xfrm>
            <a:prstGeom prst="rect">
              <a:avLst/>
            </a:prstGeom>
            <a:noFill/>
          </p:spPr>
          <p:txBody>
            <a:bodyPr wrap="square" rtlCol="0">
              <a:spAutoFit/>
            </a:bodyPr>
            <a:lstStyle/>
            <a:p>
              <a:endParaRPr lang="en-US" sz="4400" dirty="0">
                <a:solidFill>
                  <a:schemeClr val="accent1"/>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14" name="Content Placeholder 17">
              <a:extLst>
                <a:ext uri="{FF2B5EF4-FFF2-40B4-BE49-F238E27FC236}">
                  <a16:creationId xmlns:a16="http://schemas.microsoft.com/office/drawing/2014/main" id="{E5112911-41D5-4272-8EFB-6AC6092EA25C}"/>
                </a:ext>
                <a:ext uri="{C183D7F6-B498-43B3-948B-1728B52AA6E4}">
                  <adec:decorative xmlns:adec="http://schemas.microsoft.com/office/drawing/2017/decorative" val="1"/>
                </a:ext>
              </a:extLst>
            </p:cNvPr>
            <p:cNvSpPr txBox="1">
              <a:spLocks/>
            </p:cNvSpPr>
            <p:nvPr/>
          </p:nvSpPr>
          <p:spPr>
            <a:xfrm>
              <a:off x="1019367" y="2361446"/>
              <a:ext cx="8016497" cy="52206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2000"/>
                </a:spcAft>
              </a:pPr>
              <a:r>
                <a:rPr lang="en-US" sz="4400" dirty="0"/>
                <a:t>Visual impact</a:t>
              </a:r>
            </a:p>
            <a:p>
              <a:pPr>
                <a:spcAft>
                  <a:spcPts val="2000"/>
                </a:spcAft>
              </a:pPr>
              <a:r>
                <a:rPr lang="en-US" sz="4400" dirty="0"/>
                <a:t>Easy to use</a:t>
              </a:r>
            </a:p>
            <a:p>
              <a:pPr>
                <a:spcAft>
                  <a:spcPts val="2000"/>
                </a:spcAft>
              </a:pPr>
              <a:r>
                <a:rPr lang="en-US" sz="4400" dirty="0"/>
                <a:t>Templates</a:t>
              </a:r>
            </a:p>
            <a:p>
              <a:pPr>
                <a:spcAft>
                  <a:spcPts val="2000"/>
                </a:spcAft>
              </a:pPr>
              <a:r>
                <a:rPr lang="en-US" sz="4400" dirty="0"/>
                <a:t>Secures presentation</a:t>
              </a:r>
            </a:p>
            <a:p>
              <a:pPr>
                <a:spcAft>
                  <a:spcPts val="2000"/>
                </a:spcAft>
              </a:pPr>
              <a:r>
                <a:rPr lang="en-US" sz="4400" dirty="0" err="1"/>
                <a:t>Resourse</a:t>
              </a:r>
              <a:r>
                <a:rPr lang="en-US" sz="4400" dirty="0"/>
                <a:t> pool</a:t>
              </a:r>
            </a:p>
          </p:txBody>
        </p:sp>
        <p:grpSp>
          <p:nvGrpSpPr>
            <p:cNvPr id="15" name="Group 14">
              <a:extLst>
                <a:ext uri="{FF2B5EF4-FFF2-40B4-BE49-F238E27FC236}">
                  <a16:creationId xmlns:a16="http://schemas.microsoft.com/office/drawing/2014/main" id="{ECA7D38B-4FA9-41D2-90B4-4957E70EB295}"/>
                </a:ext>
              </a:extLst>
            </p:cNvPr>
            <p:cNvGrpSpPr/>
            <p:nvPr/>
          </p:nvGrpSpPr>
          <p:grpSpPr>
            <a:xfrm>
              <a:off x="4737856" y="2289021"/>
              <a:ext cx="673176" cy="973731"/>
              <a:chOff x="4737856" y="1874045"/>
              <a:chExt cx="673176" cy="973731"/>
            </a:xfrm>
          </p:grpSpPr>
          <p:grpSp>
            <p:nvGrpSpPr>
              <p:cNvPr id="16" name="Group 15">
                <a:extLst>
                  <a:ext uri="{FF2B5EF4-FFF2-40B4-BE49-F238E27FC236}">
                    <a16:creationId xmlns:a16="http://schemas.microsoft.com/office/drawing/2014/main" id="{C34760D7-3B53-4E6B-B615-00CF55A1AF2C}"/>
                  </a:ext>
                </a:extLst>
              </p:cNvPr>
              <p:cNvGrpSpPr/>
              <p:nvPr/>
            </p:nvGrpSpPr>
            <p:grpSpPr>
              <a:xfrm>
                <a:off x="4737856" y="1874045"/>
                <a:ext cx="673176" cy="973731"/>
                <a:chOff x="4088716" y="1478460"/>
                <a:chExt cx="814683" cy="1178415"/>
              </a:xfrm>
            </p:grpSpPr>
            <p:sp>
              <p:nvSpPr>
                <p:cNvPr id="20" name="Oval 19">
                  <a:extLst>
                    <a:ext uri="{FF2B5EF4-FFF2-40B4-BE49-F238E27FC236}">
                      <a16:creationId xmlns:a16="http://schemas.microsoft.com/office/drawing/2014/main" id="{50DFF547-6A65-4902-8EEC-F7173A580543}"/>
                    </a:ext>
                    <a:ext uri="{C183D7F6-B498-43B3-948B-1728B52AA6E4}">
                      <adec:decorative xmlns:adec="http://schemas.microsoft.com/office/drawing/2017/decorative" val="1"/>
                    </a:ext>
                  </a:extLst>
                </p:cNvPr>
                <p:cNvSpPr/>
                <p:nvPr/>
              </p:nvSpPr>
              <p:spPr>
                <a:xfrm>
                  <a:off x="4088716" y="1478460"/>
                  <a:ext cx="814683" cy="814682"/>
                </a:xfrm>
                <a:prstGeom prst="ellipse">
                  <a:avLst/>
                </a:prstGeom>
                <a:solidFill>
                  <a:schemeClr val="bg2">
                    <a:lumMod val="9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69BAE1A1-57C2-429D-90D5-F917BF31B348}"/>
                    </a:ext>
                    <a:ext uri="{C183D7F6-B498-43B3-948B-1728B52AA6E4}">
                      <adec:decorative xmlns:adec="http://schemas.microsoft.com/office/drawing/2017/decorative" val="1"/>
                    </a:ext>
                  </a:extLst>
                </p:cNvPr>
                <p:cNvSpPr txBox="1"/>
                <p:nvPr/>
              </p:nvSpPr>
              <p:spPr>
                <a:xfrm>
                  <a:off x="4340621" y="2340273"/>
                  <a:ext cx="223563" cy="316602"/>
                </a:xfrm>
                <a:prstGeom prst="rect">
                  <a:avLst/>
                </a:prstGeom>
                <a:noFill/>
              </p:spPr>
              <p:txBody>
                <a:bodyPr wrap="none" rtlCol="0">
                  <a:spAutoFit/>
                </a:bodyPr>
                <a:lstStyle/>
                <a:p>
                  <a:pPr algn="ctr"/>
                  <a:endParaRPr lang="en-US" sz="1100" dirty="0">
                    <a:solidFill>
                      <a:prstClr val="black">
                        <a:lumMod val="75000"/>
                        <a:lumOff val="25000"/>
                      </a:prstClr>
                    </a:solidFill>
                    <a:latin typeface="Segoe UI Semibold" panose="020B0702040204020203" pitchFamily="34" charset="0"/>
                    <a:cs typeface="Segoe UI Semibold" panose="020B0702040204020203" pitchFamily="34" charset="0"/>
                  </a:endParaRPr>
                </a:p>
              </p:txBody>
            </p:sp>
          </p:grpSp>
          <p:grpSp>
            <p:nvGrpSpPr>
              <p:cNvPr id="17" name="Group 16">
                <a:extLst>
                  <a:ext uri="{FF2B5EF4-FFF2-40B4-BE49-F238E27FC236}">
                    <a16:creationId xmlns:a16="http://schemas.microsoft.com/office/drawing/2014/main" id="{B3AADA8E-BA46-48B8-9260-16B87AA7A33D}"/>
                  </a:ext>
                </a:extLst>
              </p:cNvPr>
              <p:cNvGrpSpPr/>
              <p:nvPr/>
            </p:nvGrpSpPr>
            <p:grpSpPr>
              <a:xfrm>
                <a:off x="4794290" y="1928814"/>
                <a:ext cx="560306" cy="560306"/>
                <a:chOff x="4794290" y="1928814"/>
                <a:chExt cx="560306" cy="560306"/>
              </a:xfrm>
            </p:grpSpPr>
            <p:sp>
              <p:nvSpPr>
                <p:cNvPr id="18" name="Oval 17">
                  <a:extLst>
                    <a:ext uri="{FF2B5EF4-FFF2-40B4-BE49-F238E27FC236}">
                      <a16:creationId xmlns:a16="http://schemas.microsoft.com/office/drawing/2014/main" id="{AC7825C0-F69A-46A0-85A2-9B62611252F2}"/>
                    </a:ext>
                    <a:ext uri="{C183D7F6-B498-43B3-948B-1728B52AA6E4}">
                      <adec:decorative xmlns:adec="http://schemas.microsoft.com/office/drawing/2017/decorative" val="1"/>
                    </a:ext>
                  </a:extLst>
                </p:cNvPr>
                <p:cNvSpPr/>
                <p:nvPr/>
              </p:nvSpPr>
              <p:spPr>
                <a:xfrm>
                  <a:off x="4794290" y="1928814"/>
                  <a:ext cx="560306" cy="56030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Graphic 18">
                  <a:extLst>
                    <a:ext uri="{FF2B5EF4-FFF2-40B4-BE49-F238E27FC236}">
                      <a16:creationId xmlns:a16="http://schemas.microsoft.com/office/drawing/2014/main" id="{862F8E67-6052-4EDD-9F85-993C9E965E71}"/>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62" y="1995754"/>
                  <a:ext cx="418562" cy="418560"/>
                </a:xfrm>
                <a:prstGeom prst="rect">
                  <a:avLst/>
                </a:prstGeom>
              </p:spPr>
            </p:pic>
          </p:grpSp>
        </p:grpSp>
      </p:grpSp>
      <p:grpSp>
        <p:nvGrpSpPr>
          <p:cNvPr id="4" name="Group Instructions Method 2" descr="Alternatively, with you model selected, on the Ribbon,  in the 3D Model Tool Format Tab, you can click on the 3D Model Views gallery to apply one of the various position views. (See screenshot)">
            <a:extLst>
              <a:ext uri="{FF2B5EF4-FFF2-40B4-BE49-F238E27FC236}">
                <a16:creationId xmlns:a16="http://schemas.microsoft.com/office/drawing/2014/main" id="{8F2D5C6B-70E1-4C31-AB62-1EAAB87FF08A}"/>
              </a:ext>
            </a:extLst>
          </p:cNvPr>
          <p:cNvGrpSpPr/>
          <p:nvPr/>
        </p:nvGrpSpPr>
        <p:grpSpPr>
          <a:xfrm>
            <a:off x="453232" y="3852367"/>
            <a:ext cx="4957266" cy="1391992"/>
            <a:chOff x="453232" y="3839855"/>
            <a:chExt cx="4957266" cy="1391992"/>
          </a:xfrm>
        </p:grpSpPr>
        <p:sp>
          <p:nvSpPr>
            <p:cNvPr id="5" name="Content Placeholder 17">
              <a:extLst>
                <a:ext uri="{FF2B5EF4-FFF2-40B4-BE49-F238E27FC236}">
                  <a16:creationId xmlns:a16="http://schemas.microsoft.com/office/drawing/2014/main" id="{F87ABC54-953B-4B60-AF89-B1918786EB33}"/>
                </a:ext>
                <a:ext uri="{C183D7F6-B498-43B3-948B-1728B52AA6E4}">
                  <adec:decorative xmlns:adec="http://schemas.microsoft.com/office/drawing/2017/decorative" val="1"/>
                </a:ext>
              </a:extLst>
            </p:cNvPr>
            <p:cNvSpPr txBox="1">
              <a:spLocks/>
            </p:cNvSpPr>
            <p:nvPr/>
          </p:nvSpPr>
          <p:spPr>
            <a:xfrm>
              <a:off x="939797" y="4012745"/>
              <a:ext cx="4470701" cy="121910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sz="1400" dirty="0">
                <a:solidFill>
                  <a:schemeClr val="tx1"/>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F8BABF8F-69CC-450B-A151-7D79D628F696}"/>
                </a:ext>
                <a:ext uri="{C183D7F6-B498-43B3-948B-1728B52AA6E4}">
                  <adec:decorative xmlns:adec="http://schemas.microsoft.com/office/drawing/2017/decorative" val="1"/>
                </a:ext>
              </a:extLst>
            </p:cNvPr>
            <p:cNvSpPr txBox="1">
              <a:spLocks noChangeAspect="1"/>
            </p:cNvSpPr>
            <p:nvPr/>
          </p:nvSpPr>
          <p:spPr bwMode="blackWhite">
            <a:xfrm>
              <a:off x="453232" y="3839855"/>
              <a:ext cx="649548" cy="769441"/>
            </a:xfrm>
            <a:prstGeom prst="rect">
              <a:avLst/>
            </a:prstGeom>
            <a:noFill/>
          </p:spPr>
          <p:txBody>
            <a:bodyPr wrap="square" rtlCol="0">
              <a:spAutoFit/>
            </a:bodyPr>
            <a:lstStyle/>
            <a:p>
              <a:endParaRPr lang="en-US" sz="4400" dirty="0">
                <a:solidFill>
                  <a:schemeClr val="accent1"/>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pic>
        <p:nvPicPr>
          <p:cNvPr id="22" name="Picture 21">
            <a:extLst>
              <a:ext uri="{FF2B5EF4-FFF2-40B4-BE49-F238E27FC236}">
                <a16:creationId xmlns:a16="http://schemas.microsoft.com/office/drawing/2014/main" id="{FD8729EF-4F04-43C8-B11B-67A90D7FAA93}"/>
              </a:ext>
            </a:extLst>
          </p:cNvPr>
          <p:cNvPicPr>
            <a:picLocks noChangeAspect="1"/>
          </p:cNvPicPr>
          <p:nvPr/>
        </p:nvPicPr>
        <p:blipFill>
          <a:blip r:embed="rId4"/>
          <a:stretch>
            <a:fillRect/>
          </a:stretch>
        </p:blipFill>
        <p:spPr>
          <a:xfrm rot="797292">
            <a:off x="6995687" y="3242267"/>
            <a:ext cx="4470702" cy="2890837"/>
          </a:xfrm>
          <a:prstGeom prst="rect">
            <a:avLst/>
          </a:prstGeom>
        </p:spPr>
      </p:pic>
    </p:spTree>
    <p:extLst>
      <p:ext uri="{BB962C8B-B14F-4D97-AF65-F5344CB8AC3E}">
        <p14:creationId xmlns:p14="http://schemas.microsoft.com/office/powerpoint/2010/main" val="2822944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2B771-FFB8-4357-ABEF-9E5564F2DCD2}"/>
              </a:ext>
            </a:extLst>
          </p:cNvPr>
          <p:cNvSpPr>
            <a:spLocks noGrp="1"/>
          </p:cNvSpPr>
          <p:nvPr>
            <p:ph type="title"/>
          </p:nvPr>
        </p:nvSpPr>
        <p:spPr>
          <a:xfrm>
            <a:off x="0" y="263524"/>
            <a:ext cx="12386733" cy="777875"/>
          </a:xfrm>
        </p:spPr>
        <p:txBody>
          <a:bodyPr>
            <a:noAutofit/>
          </a:bodyPr>
          <a:lstStyle/>
          <a:p>
            <a:r>
              <a:rPr lang="en-US" sz="6600" dirty="0"/>
              <a:t>CREATING A NEW PRESENTATION</a:t>
            </a:r>
          </a:p>
        </p:txBody>
      </p:sp>
      <p:sp>
        <p:nvSpPr>
          <p:cNvPr id="16" name="Content Placeholder 15">
            <a:extLst>
              <a:ext uri="{FF2B5EF4-FFF2-40B4-BE49-F238E27FC236}">
                <a16:creationId xmlns:a16="http://schemas.microsoft.com/office/drawing/2014/main" id="{E2899D9B-06F5-4C0B-9957-C2AEB2CB9164}"/>
              </a:ext>
            </a:extLst>
          </p:cNvPr>
          <p:cNvSpPr>
            <a:spLocks noGrp="1"/>
          </p:cNvSpPr>
          <p:nvPr>
            <p:ph sz="quarter" idx="13"/>
          </p:nvPr>
        </p:nvSpPr>
        <p:spPr/>
        <p:txBody>
          <a:bodyPr/>
          <a:lstStyle/>
          <a:p>
            <a:r>
              <a:rPr lang="en-IN" dirty="0"/>
              <a:t>FROM SCRATCH</a:t>
            </a:r>
          </a:p>
          <a:p>
            <a:endParaRPr lang="en-IN" dirty="0"/>
          </a:p>
          <a:p>
            <a:pPr marL="285750" indent="-285750">
              <a:buFont typeface="Courier New" panose="02070309020205020404" pitchFamily="49" charset="0"/>
              <a:buChar char="o"/>
            </a:pPr>
            <a:r>
              <a:rPr lang="en-IN" dirty="0"/>
              <a:t>USER CAN CREATE THEIR OWN DESIGNS ,ADD GRAPHICS ADD VISUALIZATIONS etc…</a:t>
            </a:r>
          </a:p>
          <a:p>
            <a:pPr marL="285750" indent="-285750">
              <a:buFont typeface="Courier New" panose="02070309020205020404" pitchFamily="49" charset="0"/>
              <a:buChar char="o"/>
            </a:pPr>
            <a:endParaRPr lang="en-IN" dirty="0"/>
          </a:p>
        </p:txBody>
      </p:sp>
      <p:sp>
        <p:nvSpPr>
          <p:cNvPr id="17" name="Content Placeholder 16">
            <a:extLst>
              <a:ext uri="{FF2B5EF4-FFF2-40B4-BE49-F238E27FC236}">
                <a16:creationId xmlns:a16="http://schemas.microsoft.com/office/drawing/2014/main" id="{A5F45A95-5CE0-4656-A435-288C8CAC91F9}"/>
              </a:ext>
            </a:extLst>
          </p:cNvPr>
          <p:cNvSpPr>
            <a:spLocks noGrp="1"/>
          </p:cNvSpPr>
          <p:nvPr>
            <p:ph sz="quarter" idx="14"/>
          </p:nvPr>
        </p:nvSpPr>
        <p:spPr/>
        <p:txBody>
          <a:bodyPr/>
          <a:lstStyle/>
          <a:p>
            <a:r>
              <a:rPr lang="en-IN" dirty="0"/>
              <a:t>FROM TEMPLATE</a:t>
            </a:r>
          </a:p>
          <a:p>
            <a:endParaRPr lang="en-IN" dirty="0"/>
          </a:p>
          <a:p>
            <a:pPr marL="285750" indent="-285750">
              <a:buFont typeface="Courier New" panose="02070309020205020404" pitchFamily="49" charset="0"/>
              <a:buChar char="o"/>
            </a:pPr>
            <a:r>
              <a:rPr lang="en-IN" dirty="0"/>
              <a:t>THE TEMPLATE ARE PRELOADED ,HELPS THE USER IN DESIGNING REPRESENTATION EASILY.</a:t>
            </a:r>
          </a:p>
        </p:txBody>
      </p:sp>
      <p:sp>
        <p:nvSpPr>
          <p:cNvPr id="3" name="Text Placeholder 6">
            <a:extLst>
              <a:ext uri="{FF2B5EF4-FFF2-40B4-BE49-F238E27FC236}">
                <a16:creationId xmlns:a16="http://schemas.microsoft.com/office/drawing/2014/main" id="{432AE141-610C-472F-8B5D-0ED5A7D323AD}"/>
              </a:ext>
            </a:extLst>
          </p:cNvPr>
          <p:cNvSpPr txBox="1">
            <a:spLocks/>
          </p:cNvSpPr>
          <p:nvPr/>
        </p:nvSpPr>
        <p:spPr>
          <a:xfrm>
            <a:off x="533399" y="1323900"/>
            <a:ext cx="2730501" cy="302521"/>
          </a:xfrm>
          <a:prstGeom prst="rect">
            <a:avLst/>
          </a:prstGeom>
        </p:spPr>
        <p:txBody>
          <a:bodyPr lIns="0" tIns="0" rIns="0" bIns="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00000"/>
              </a:lnSpc>
            </a:pPr>
            <a:endParaRPr lang="en-US" sz="1800" b="1" dirty="0">
              <a:solidFill>
                <a:schemeClr val="bg1"/>
              </a:solidFill>
            </a:endParaRPr>
          </a:p>
        </p:txBody>
      </p:sp>
      <p:sp>
        <p:nvSpPr>
          <p:cNvPr id="8" name="Content Placeholder 17">
            <a:extLst>
              <a:ext uri="{FF2B5EF4-FFF2-40B4-BE49-F238E27FC236}">
                <a16:creationId xmlns:a16="http://schemas.microsoft.com/office/drawing/2014/main" id="{8BBC57CE-4D0C-4CF7-88AC-AF0085F083F2}"/>
              </a:ext>
              <a:ext uri="{C183D7F6-B498-43B3-948B-1728B52AA6E4}">
                <adec:decorative xmlns:adec="http://schemas.microsoft.com/office/drawing/2017/decorative" val="1"/>
              </a:ext>
            </a:extLst>
          </p:cNvPr>
          <p:cNvSpPr txBox="1">
            <a:spLocks/>
          </p:cNvSpPr>
          <p:nvPr/>
        </p:nvSpPr>
        <p:spPr>
          <a:xfrm>
            <a:off x="939796" y="2307206"/>
            <a:ext cx="4661215" cy="444957"/>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br>
              <a:rPr lang="en-US" sz="1400" dirty="0">
                <a:solidFill>
                  <a:srgbClr val="D24726"/>
                </a:solidFill>
                <a:latin typeface="Segoe UI Semibold" panose="020B0702040204020203" pitchFamily="34" charset="0"/>
                <a:cs typeface="Segoe UI Semibold" panose="020B0702040204020203" pitchFamily="34" charset="0"/>
              </a:rPr>
            </a:br>
            <a:endParaRPr lang="en-US" sz="14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26873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17BA-3F34-4B23-8B81-EC0466088E3D}"/>
              </a:ext>
            </a:extLst>
          </p:cNvPr>
          <p:cNvSpPr>
            <a:spLocks noGrp="1"/>
          </p:cNvSpPr>
          <p:nvPr>
            <p:ph type="title"/>
          </p:nvPr>
        </p:nvSpPr>
        <p:spPr>
          <a:xfrm>
            <a:off x="241300" y="297392"/>
            <a:ext cx="12014200" cy="777875"/>
          </a:xfrm>
        </p:spPr>
        <p:txBody>
          <a:bodyPr>
            <a:noAutofit/>
          </a:bodyPr>
          <a:lstStyle/>
          <a:p>
            <a:r>
              <a:rPr lang="en-US" sz="6000" dirty="0"/>
              <a:t>OVERVIEW OF SCREEN AND VIEWS</a:t>
            </a:r>
          </a:p>
        </p:txBody>
      </p:sp>
      <p:sp>
        <p:nvSpPr>
          <p:cNvPr id="3" name="Text Placeholder 6" descr="To add additional animations to your Arrive animation, follow the steps below:">
            <a:extLst>
              <a:ext uri="{FF2B5EF4-FFF2-40B4-BE49-F238E27FC236}">
                <a16:creationId xmlns:a16="http://schemas.microsoft.com/office/drawing/2014/main" id="{FE396A66-2032-4295-BCF9-3D03EFF60710}"/>
              </a:ext>
            </a:extLst>
          </p:cNvPr>
          <p:cNvSpPr txBox="1">
            <a:spLocks/>
          </p:cNvSpPr>
          <p:nvPr/>
        </p:nvSpPr>
        <p:spPr>
          <a:xfrm>
            <a:off x="533400" y="1326049"/>
            <a:ext cx="8667750" cy="315869"/>
          </a:xfrm>
          <a:prstGeom prst="rect">
            <a:avLst/>
          </a:prstGeom>
        </p:spPr>
        <p:txBody>
          <a:bodyPr lIns="0" tIns="0" rIns="0" bIns="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00000"/>
              </a:lnSpc>
            </a:pPr>
            <a:endParaRPr lang="en-US" sz="1800" b="1" dirty="0">
              <a:solidFill>
                <a:schemeClr val="bg1"/>
              </a:solidFill>
            </a:endParaRPr>
          </a:p>
        </p:txBody>
      </p:sp>
      <p:sp>
        <p:nvSpPr>
          <p:cNvPr id="21" name="TextBox 20">
            <a:extLst>
              <a:ext uri="{FF2B5EF4-FFF2-40B4-BE49-F238E27FC236}">
                <a16:creationId xmlns:a16="http://schemas.microsoft.com/office/drawing/2014/main" id="{BBF01058-C553-48AB-9B68-DF94EC44F64B}"/>
              </a:ext>
            </a:extLst>
          </p:cNvPr>
          <p:cNvSpPr txBox="1"/>
          <p:nvPr/>
        </p:nvSpPr>
        <p:spPr>
          <a:xfrm flipH="1">
            <a:off x="849841" y="2514601"/>
            <a:ext cx="8034867" cy="4678204"/>
          </a:xfrm>
          <a:prstGeom prst="rect">
            <a:avLst/>
          </a:prstGeom>
          <a:noFill/>
        </p:spPr>
        <p:txBody>
          <a:bodyPr wrap="square" rtlCol="0">
            <a:spAutoFit/>
          </a:bodyPr>
          <a:lstStyle/>
          <a:p>
            <a:pPr marL="285750" indent="-285750">
              <a:buFont typeface="Wingdings" panose="05000000000000000000" pitchFamily="2" charset="2"/>
              <a:buChar char="q"/>
            </a:pPr>
            <a:r>
              <a:rPr lang="en-IN" sz="4000" dirty="0"/>
              <a:t>Slide sorter view</a:t>
            </a:r>
          </a:p>
          <a:p>
            <a:pPr marL="285750" indent="-285750">
              <a:buFont typeface="Wingdings" panose="05000000000000000000" pitchFamily="2" charset="2"/>
              <a:buChar char="q"/>
            </a:pPr>
            <a:r>
              <a:rPr lang="en-IN" sz="4000" dirty="0"/>
              <a:t>Notes page view</a:t>
            </a:r>
          </a:p>
          <a:p>
            <a:pPr marL="285750" indent="-285750">
              <a:buFont typeface="Wingdings" panose="05000000000000000000" pitchFamily="2" charset="2"/>
              <a:buChar char="q"/>
            </a:pPr>
            <a:r>
              <a:rPr lang="en-IN" sz="4000" dirty="0"/>
              <a:t>Outline view</a:t>
            </a:r>
          </a:p>
          <a:p>
            <a:pPr marL="285750" indent="-285750">
              <a:buFont typeface="Wingdings" panose="05000000000000000000" pitchFamily="2" charset="2"/>
              <a:buChar char="q"/>
            </a:pPr>
            <a:r>
              <a:rPr lang="en-IN" sz="4000" dirty="0"/>
              <a:t>Master view</a:t>
            </a:r>
          </a:p>
          <a:p>
            <a:pPr marL="285750" indent="-285750">
              <a:buFont typeface="Wingdings" panose="05000000000000000000" pitchFamily="2" charset="2"/>
              <a:buChar char="q"/>
            </a:pPr>
            <a:r>
              <a:rPr lang="en-IN" sz="4000" dirty="0"/>
              <a:t>Slide show view </a:t>
            </a:r>
          </a:p>
          <a:p>
            <a:pPr marL="285750" indent="-285750">
              <a:buFont typeface="Wingdings" panose="05000000000000000000" pitchFamily="2" charset="2"/>
              <a:buChar char="q"/>
            </a:pPr>
            <a:r>
              <a:rPr lang="en-IN" sz="4000" dirty="0"/>
              <a:t>Presenter view</a:t>
            </a:r>
          </a:p>
          <a:p>
            <a:pPr marL="285750" indent="-285750">
              <a:buFont typeface="Wingdings" panose="05000000000000000000" pitchFamily="2" charset="2"/>
              <a:buChar char="q"/>
            </a:pPr>
            <a:endParaRPr lang="en-IN" sz="4000" dirty="0"/>
          </a:p>
          <a:p>
            <a:endParaRPr lang="en-IN" dirty="0"/>
          </a:p>
        </p:txBody>
      </p:sp>
    </p:spTree>
    <p:extLst>
      <p:ext uri="{BB962C8B-B14F-4D97-AF65-F5344CB8AC3E}">
        <p14:creationId xmlns:p14="http://schemas.microsoft.com/office/powerpoint/2010/main" val="92908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D862F-D47E-4372-A845-BF0DAF8E9749}"/>
              </a:ext>
            </a:extLst>
          </p:cNvPr>
          <p:cNvSpPr>
            <a:spLocks noGrp="1"/>
          </p:cNvSpPr>
          <p:nvPr>
            <p:ph type="title"/>
          </p:nvPr>
        </p:nvSpPr>
        <p:spPr>
          <a:xfrm>
            <a:off x="321733" y="373591"/>
            <a:ext cx="11700933" cy="777875"/>
          </a:xfrm>
        </p:spPr>
        <p:txBody>
          <a:bodyPr>
            <a:noAutofit/>
          </a:bodyPr>
          <a:lstStyle/>
          <a:p>
            <a:r>
              <a:rPr lang="en-US" sz="5400" dirty="0"/>
              <a:t>SAVING PRESENTATION AS TEMPLATES</a:t>
            </a:r>
          </a:p>
        </p:txBody>
      </p:sp>
      <p:sp>
        <p:nvSpPr>
          <p:cNvPr id="10" name="TextBox 9">
            <a:extLst>
              <a:ext uri="{FF2B5EF4-FFF2-40B4-BE49-F238E27FC236}">
                <a16:creationId xmlns:a16="http://schemas.microsoft.com/office/drawing/2014/main" id="{39D8D8E5-2A14-4F3F-8C2A-579F7F866AD8}"/>
              </a:ext>
            </a:extLst>
          </p:cNvPr>
          <p:cNvSpPr txBox="1"/>
          <p:nvPr/>
        </p:nvSpPr>
        <p:spPr>
          <a:xfrm>
            <a:off x="863599" y="3163454"/>
            <a:ext cx="8813800" cy="1754326"/>
          </a:xfrm>
          <a:prstGeom prst="rect">
            <a:avLst/>
          </a:prstGeom>
          <a:noFill/>
        </p:spPr>
        <p:txBody>
          <a:bodyPr wrap="square" rtlCol="0">
            <a:spAutoFit/>
          </a:bodyPr>
          <a:lstStyle/>
          <a:p>
            <a:r>
              <a:rPr lang="en-IN" dirty="0"/>
              <a:t>USER CAN CREATE PRESENTATIONS AND SAVE IT AS TO BE RE USED. TO C REATE  THE TEMPLATE,THE USER NEEDS TO MODIFY THE SLIDE ANS A SET OF SLIDE LAYOUTS</a:t>
            </a:r>
          </a:p>
          <a:p>
            <a:endParaRPr lang="en-IN" dirty="0"/>
          </a:p>
          <a:p>
            <a:r>
              <a:rPr lang="en-IN" dirty="0"/>
              <a:t>TO SAVE THE PRESENTATIONS AS POWERPOINT TEMPLATE – USER NEEDS TO SAVE THE FILE USING (.</a:t>
            </a:r>
            <a:r>
              <a:rPr lang="en-IN" dirty="0" err="1"/>
              <a:t>potx</a:t>
            </a:r>
            <a:r>
              <a:rPr lang="en-IN" dirty="0"/>
              <a:t>)</a:t>
            </a:r>
          </a:p>
        </p:txBody>
      </p:sp>
    </p:spTree>
    <p:extLst>
      <p:ext uri="{BB962C8B-B14F-4D97-AF65-F5344CB8AC3E}">
        <p14:creationId xmlns:p14="http://schemas.microsoft.com/office/powerpoint/2010/main" val="2229907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42D0F-CAEB-4E4B-94EB-1F434C2D801F}"/>
              </a:ext>
            </a:extLst>
          </p:cNvPr>
          <p:cNvSpPr>
            <a:spLocks noGrp="1"/>
          </p:cNvSpPr>
          <p:nvPr>
            <p:ph type="title"/>
          </p:nvPr>
        </p:nvSpPr>
        <p:spPr/>
        <p:txBody>
          <a:bodyPr>
            <a:normAutofit/>
          </a:bodyPr>
          <a:lstStyle/>
          <a:p>
            <a:r>
              <a:rPr lang="en-US" dirty="0"/>
              <a:t>More questions about PowerPoint?</a:t>
            </a:r>
          </a:p>
        </p:txBody>
      </p:sp>
      <p:grpSp>
        <p:nvGrpSpPr>
          <p:cNvPr id="8" name="Tell Me Instructions" descr="Select the Tell Me button and type what you want to know.">
            <a:extLst>
              <a:ext uri="{FF2B5EF4-FFF2-40B4-BE49-F238E27FC236}">
                <a16:creationId xmlns:a16="http://schemas.microsoft.com/office/drawing/2014/main" id="{5E32E395-ADEF-4D98-83D0-C803D6E90C40}"/>
              </a:ext>
            </a:extLst>
          </p:cNvPr>
          <p:cNvGrpSpPr/>
          <p:nvPr/>
        </p:nvGrpSpPr>
        <p:grpSpPr>
          <a:xfrm>
            <a:off x="556427" y="3153380"/>
            <a:ext cx="3902848" cy="731395"/>
            <a:chOff x="459513" y="3545956"/>
            <a:chExt cx="3902848" cy="731395"/>
          </a:xfrm>
        </p:grpSpPr>
        <p:sp>
          <p:nvSpPr>
            <p:cNvPr id="9" name="Content Placeholder 4">
              <a:extLst>
                <a:ext uri="{FF2B5EF4-FFF2-40B4-BE49-F238E27FC236}">
                  <a16:creationId xmlns:a16="http://schemas.microsoft.com/office/drawing/2014/main" id="{259DF350-67AF-4C4A-B789-9F66ABD8C696}"/>
                </a:ext>
                <a:ext uri="{C183D7F6-B498-43B3-948B-1728B52AA6E4}">
                  <adec:decorative xmlns:adec="http://schemas.microsoft.com/office/drawing/2017/decorative" val="1"/>
                </a:ext>
              </a:extLst>
            </p:cNvPr>
            <p:cNvSpPr txBox="1">
              <a:spLocks/>
            </p:cNvSpPr>
            <p:nvPr/>
          </p:nvSpPr>
          <p:spPr>
            <a:xfrm>
              <a:off x="459513" y="3781526"/>
              <a:ext cx="3902848" cy="495825"/>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ts val="2400"/>
                </a:lnSpc>
                <a:spcAft>
                  <a:spcPts val="0"/>
                </a:spcAft>
              </a:pPr>
              <a:r>
                <a:rPr lang="en-US" sz="1800" dirty="0">
                  <a:solidFill>
                    <a:schemeClr val="bg1"/>
                  </a:solidFill>
                  <a:cs typeface="Segoe UI Light" panose="020B0502040204020203" pitchFamily="34" charset="0"/>
                </a:rPr>
                <a:t>and type what you want to know.</a:t>
              </a:r>
            </a:p>
          </p:txBody>
        </p:sp>
        <p:sp>
          <p:nvSpPr>
            <p:cNvPr id="10" name="Text Placeholder 6">
              <a:extLst>
                <a:ext uri="{FF2B5EF4-FFF2-40B4-BE49-F238E27FC236}">
                  <a16:creationId xmlns:a16="http://schemas.microsoft.com/office/drawing/2014/main" id="{05351FBF-AC57-407C-ADE2-0D04C1EDB8EB}"/>
                </a:ext>
                <a:ext uri="{C183D7F6-B498-43B3-948B-1728B52AA6E4}">
                  <adec:decorative xmlns:adec="http://schemas.microsoft.com/office/drawing/2017/decorative" val="1"/>
                </a:ext>
              </a:extLst>
            </p:cNvPr>
            <p:cNvSpPr txBox="1">
              <a:spLocks/>
            </p:cNvSpPr>
            <p:nvPr/>
          </p:nvSpPr>
          <p:spPr>
            <a:xfrm>
              <a:off x="533399" y="3545956"/>
              <a:ext cx="3050629" cy="302521"/>
            </a:xfrm>
            <a:prstGeom prst="rect">
              <a:avLst/>
            </a:prstGeom>
          </p:spPr>
          <p:txBody>
            <a:bodyPr lIns="0" tIns="0" rIns="0" bIns="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00000"/>
                </a:lnSpc>
              </a:pPr>
              <a:r>
                <a:rPr lang="en-US" sz="1800" b="1" dirty="0">
                  <a:solidFill>
                    <a:schemeClr val="bg1"/>
                  </a:solidFill>
                </a:rPr>
                <a:t>Select the </a:t>
              </a:r>
              <a:r>
                <a:rPr lang="en-US" sz="1800" b="1" dirty="0">
                  <a:solidFill>
                    <a:schemeClr val="accent3"/>
                  </a:solidFill>
                </a:rPr>
                <a:t>Tell Me  </a:t>
              </a:r>
              <a:r>
                <a:rPr lang="en-US" sz="1800" b="1" dirty="0">
                  <a:solidFill>
                    <a:schemeClr val="bg1"/>
                  </a:solidFill>
                </a:rPr>
                <a:t>button </a:t>
              </a:r>
            </a:p>
          </p:txBody>
        </p:sp>
      </p:grpSp>
      <p:grpSp>
        <p:nvGrpSpPr>
          <p:cNvPr id="4" name="Tell Me Box" descr="Tell Me Search box">
            <a:extLst>
              <a:ext uri="{FF2B5EF4-FFF2-40B4-BE49-F238E27FC236}">
                <a16:creationId xmlns:a16="http://schemas.microsoft.com/office/drawing/2014/main" id="{D1F64416-C0DC-483F-8F93-66E7DE1FF0A1}"/>
              </a:ext>
            </a:extLst>
          </p:cNvPr>
          <p:cNvGrpSpPr/>
          <p:nvPr/>
        </p:nvGrpSpPr>
        <p:grpSpPr>
          <a:xfrm>
            <a:off x="556427" y="3911204"/>
            <a:ext cx="2900109" cy="2242932"/>
            <a:chOff x="4239101" y="3400183"/>
            <a:chExt cx="2900109" cy="2242932"/>
          </a:xfrm>
        </p:grpSpPr>
        <p:pic>
          <p:nvPicPr>
            <p:cNvPr id="5" name="Picture 4" descr="Tell Me box suggestions">
              <a:extLst>
                <a:ext uri="{FF2B5EF4-FFF2-40B4-BE49-F238E27FC236}">
                  <a16:creationId xmlns:a16="http://schemas.microsoft.com/office/drawing/2014/main" id="{01079C00-AF7D-4E50-AE96-34B0EA8B58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054" y="3641838"/>
              <a:ext cx="2476156" cy="2001277"/>
            </a:xfrm>
            <a:prstGeom prst="rect">
              <a:avLst/>
            </a:prstGeom>
          </p:spPr>
        </p:pic>
        <p:pic>
          <p:nvPicPr>
            <p:cNvPr id="6" name="Picture 5" descr="Tell Me button">
              <a:extLst>
                <a:ext uri="{FF2B5EF4-FFF2-40B4-BE49-F238E27FC236}">
                  <a16:creationId xmlns:a16="http://schemas.microsoft.com/office/drawing/2014/main" id="{71EECA03-E89D-4464-9BF7-35296E564C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9101" y="3400183"/>
              <a:ext cx="847906" cy="794532"/>
            </a:xfrm>
            <a:prstGeom prst="rect">
              <a:avLst/>
            </a:prstGeom>
          </p:spPr>
        </p:pic>
        <p:cxnSp>
          <p:nvCxnSpPr>
            <p:cNvPr id="7" name="Straight Connector 6">
              <a:extLst>
                <a:ext uri="{FF2B5EF4-FFF2-40B4-BE49-F238E27FC236}">
                  <a16:creationId xmlns:a16="http://schemas.microsoft.com/office/drawing/2014/main" id="{73EC083F-9E24-4982-81B4-E57F6508AE30}"/>
                </a:ext>
                <a:ext uri="{C183D7F6-B498-43B3-948B-1728B52AA6E4}">
                  <adec:decorative xmlns:adec="http://schemas.microsoft.com/office/drawing/2017/decorative" val="1"/>
                </a:ext>
              </a:extLst>
            </p:cNvPr>
            <p:cNvCxnSpPr/>
            <p:nvPr/>
          </p:nvCxnSpPr>
          <p:spPr>
            <a:xfrm>
              <a:off x="4786313" y="3729038"/>
              <a:ext cx="0" cy="18986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2" name="Links Instructions" descr="Select The Arrow When In Slide Show Mode">
            <a:extLst>
              <a:ext uri="{FF2B5EF4-FFF2-40B4-BE49-F238E27FC236}">
                <a16:creationId xmlns:a16="http://schemas.microsoft.com/office/drawing/2014/main" id="{72C1777C-62D4-43BD-940B-1A8A197209C2}"/>
              </a:ext>
            </a:extLst>
          </p:cNvPr>
          <p:cNvSpPr txBox="1">
            <a:spLocks/>
          </p:cNvSpPr>
          <p:nvPr/>
        </p:nvSpPr>
        <p:spPr>
          <a:xfrm>
            <a:off x="6116714" y="3085412"/>
            <a:ext cx="3286125" cy="687175"/>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ts val="2400"/>
              </a:lnSpc>
              <a:spcAft>
                <a:spcPts val="0"/>
              </a:spcAft>
            </a:pPr>
            <a:r>
              <a:rPr lang="en-US" sz="1800" dirty="0">
                <a:solidFill>
                  <a:schemeClr val="bg1"/>
                </a:solidFill>
                <a:cs typeface="Segoe UI Light" panose="020B0502040204020203" pitchFamily="34" charset="0"/>
              </a:rPr>
              <a:t>Select The Arrows When In Slide Show Mode</a:t>
            </a:r>
          </a:p>
        </p:txBody>
      </p:sp>
      <p:pic>
        <p:nvPicPr>
          <p:cNvPr id="13" name="PPT Blog Button" descr="Click to visit the PowerPoint team blog when in Slide Show Mode">
            <a:hlinkClick r:id="rId4" tooltip="Select here to visit the PowerPoint team blog."/>
            <a:extLst>
              <a:ext uri="{FF2B5EF4-FFF2-40B4-BE49-F238E27FC236}">
                <a16:creationId xmlns:a16="http://schemas.microsoft.com/office/drawing/2014/main" id="{695A9CAB-1C3C-4D51-991C-43430DDDD769}"/>
              </a:ext>
            </a:extLst>
          </p:cNvPr>
          <p:cNvPicPr>
            <a:picLocks noChangeAspect="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209093" y="4137247"/>
            <a:ext cx="393068" cy="393068"/>
          </a:xfrm>
          <a:prstGeom prst="rect">
            <a:avLst/>
          </a:prstGeom>
        </p:spPr>
      </p:pic>
      <p:pic>
        <p:nvPicPr>
          <p:cNvPr id="14" name="Free Training Button" descr="Click to view free PowerPoint training when in Slide Show Mode">
            <a:hlinkClick r:id="rId6" tooltip="Select here to go to free PowerPoint training."/>
            <a:extLst>
              <a:ext uri="{FF2B5EF4-FFF2-40B4-BE49-F238E27FC236}">
                <a16:creationId xmlns:a16="http://schemas.microsoft.com/office/drawing/2014/main" id="{49A31EDC-265A-4237-9C82-FCD4683E2104}"/>
              </a:ext>
            </a:extLst>
          </p:cNvPr>
          <p:cNvPicPr>
            <a:picLocks noChangeAspect="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209093" y="4784581"/>
            <a:ext cx="393068" cy="393068"/>
          </a:xfrm>
          <a:prstGeom prst="rect">
            <a:avLst/>
          </a:prstGeom>
        </p:spPr>
      </p:pic>
      <p:sp>
        <p:nvSpPr>
          <p:cNvPr id="11" name="WebLinks" descr="Links to the PowerPoint team blog, free PowerPoint training, and a survey about this tour.">
            <a:extLst>
              <a:ext uri="{FF2B5EF4-FFF2-40B4-BE49-F238E27FC236}">
                <a16:creationId xmlns:a16="http://schemas.microsoft.com/office/drawing/2014/main" id="{BE296664-1FAF-464C-B316-DB9F9C0F6211}"/>
              </a:ext>
            </a:extLst>
          </p:cNvPr>
          <p:cNvSpPr/>
          <p:nvPr/>
        </p:nvSpPr>
        <p:spPr>
          <a:xfrm>
            <a:off x="6902854" y="3985424"/>
            <a:ext cx="4276725" cy="496674"/>
          </a:xfrm>
          <a:prstGeom prst="rect">
            <a:avLst/>
          </a:prstGeom>
        </p:spPr>
        <p:txBody>
          <a:bodyPr wrap="square">
            <a:spAutoFit/>
          </a:bodyPr>
          <a:lstStyle/>
          <a:p>
            <a:pPr>
              <a:lnSpc>
                <a:spcPct val="150000"/>
              </a:lnSpc>
              <a:spcBef>
                <a:spcPts val="1500"/>
              </a:spcBef>
            </a:pPr>
            <a:endParaRPr lang="en-US" sz="2000" dirty="0">
              <a:solidFill>
                <a:schemeClr val="accent3"/>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52680B18-CB16-4691-9E26-FF8F871C9681}"/>
              </a:ext>
            </a:extLst>
          </p:cNvPr>
          <p:cNvSpPr/>
          <p:nvPr/>
        </p:nvSpPr>
        <p:spPr>
          <a:xfrm>
            <a:off x="6663267" y="3997436"/>
            <a:ext cx="5317066" cy="2031325"/>
          </a:xfrm>
          <a:prstGeom prst="rect">
            <a:avLst/>
          </a:prstGeom>
        </p:spPr>
        <p:txBody>
          <a:bodyPr wrap="square">
            <a:spAutoFit/>
          </a:bodyPr>
          <a:lstStyle/>
          <a:p>
            <a:r>
              <a:rPr lang="en-IN" dirty="0">
                <a:solidFill>
                  <a:srgbClr val="FF0000"/>
                </a:solidFill>
                <a:hlinkClick r:id="rId7"/>
              </a:rPr>
              <a:t>https://www.linkedin.com/learning/paths/getting-started-with-microsoft-powerpoint</a:t>
            </a:r>
            <a:endParaRPr lang="en-IN" dirty="0">
              <a:solidFill>
                <a:srgbClr val="FF0000"/>
              </a:solidFill>
            </a:endParaRPr>
          </a:p>
          <a:p>
            <a:endParaRPr lang="en-IN" dirty="0">
              <a:solidFill>
                <a:srgbClr val="FF0000"/>
              </a:solidFill>
            </a:endParaRPr>
          </a:p>
          <a:p>
            <a:r>
              <a:rPr lang="en-IN" dirty="0">
                <a:solidFill>
                  <a:srgbClr val="FF0000"/>
                </a:solidFill>
                <a:hlinkClick r:id="rId8"/>
              </a:rPr>
              <a:t>https://learn.microsoft.com/en-us/training/educator-center/product-guides/powerpoint</a:t>
            </a:r>
            <a:endParaRPr lang="en-IN" dirty="0">
              <a:solidFill>
                <a:srgbClr val="FF0000"/>
              </a:solidFill>
            </a:endParaRPr>
          </a:p>
          <a:p>
            <a:endParaRPr lang="en-IN" dirty="0">
              <a:solidFill>
                <a:srgbClr val="FF0000"/>
              </a:solidFill>
            </a:endParaRPr>
          </a:p>
        </p:txBody>
      </p:sp>
    </p:spTree>
    <p:extLst>
      <p:ext uri="{BB962C8B-B14F-4D97-AF65-F5344CB8AC3E}">
        <p14:creationId xmlns:p14="http://schemas.microsoft.com/office/powerpoint/2010/main" val="3776717185"/>
      </p:ext>
    </p:extLst>
  </p:cSld>
  <p:clrMapOvr>
    <a:masterClrMapping/>
  </p:clrMapOvr>
</p:sld>
</file>

<file path=ppt/theme/theme1.xml><?xml version="1.0" encoding="utf-8"?>
<a:theme xmlns:a="http://schemas.openxmlformats.org/drawingml/2006/main" name="Amaze Theme">
  <a:themeElements>
    <a:clrScheme name="Amaze">
      <a:dk1>
        <a:sysClr val="windowText" lastClr="000000"/>
      </a:dk1>
      <a:lt1>
        <a:sysClr val="window" lastClr="FFFFFF"/>
      </a:lt1>
      <a:dk2>
        <a:srgbClr val="455F51"/>
      </a:dk2>
      <a:lt2>
        <a:srgbClr val="E3DED1"/>
      </a:lt2>
      <a:accent1>
        <a:srgbClr val="107C10"/>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6411256_Want to amaze your students_AAS_v3" id="{CF0B7811-8935-4673-B4B0-86BD20F96759}" vid="{3149A145-8BEC-467B-9355-0D8ED6B0463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9E9E9-CE08-455B-9B22-675497F5CD5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D1E4E54-D823-4696-BBE2-5A8AE79AD477}">
  <ds:schemaRefs>
    <ds:schemaRef ds:uri="http://schemas.microsoft.com/sharepoint/v3/contenttype/forms"/>
  </ds:schemaRefs>
</ds:datastoreItem>
</file>

<file path=customXml/itemProps3.xml><?xml version="1.0" encoding="utf-8"?>
<ds:datastoreItem xmlns:ds="http://schemas.openxmlformats.org/officeDocument/2006/customXml" ds:itemID="{429B03E2-46D2-4838-9BBC-FEB331B006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Want to amaze your students </Template>
  <TotalTime>0</TotalTime>
  <Words>213</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Courier New</vt:lpstr>
      <vt:lpstr>Segoe UI</vt:lpstr>
      <vt:lpstr>Segoe UI Black</vt:lpstr>
      <vt:lpstr>Segoe UI Light</vt:lpstr>
      <vt:lpstr>Segoe UI Semibold</vt:lpstr>
      <vt:lpstr>Wingdings</vt:lpstr>
      <vt:lpstr>Amaze Theme</vt:lpstr>
      <vt:lpstr>EDUCATION</vt:lpstr>
      <vt:lpstr>What we have learnt</vt:lpstr>
      <vt:lpstr>Microsoft PowerPoint</vt:lpstr>
      <vt:lpstr>Importance of powerpoint</vt:lpstr>
      <vt:lpstr>CREATING A NEW PRESENTATION</vt:lpstr>
      <vt:lpstr>OVERVIEW OF SCREEN AND VIEWS</vt:lpstr>
      <vt:lpstr>SAVING PRESENTATION AS TEMPLATES</vt:lpstr>
      <vt:lpstr>More questions about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2022-11-14T14:40:36Z</dcterms:created>
  <dcterms:modified xsi:type="dcterms:W3CDTF">2022-11-14T16:12:05Z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