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94B-873B-4422-A93E-30CB4E584E7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91D0-69EA-44CD-B567-B1AFFC55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94B-873B-4422-A93E-30CB4E584E7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91D0-69EA-44CD-B567-B1AFFC55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6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94B-873B-4422-A93E-30CB4E584E7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91D0-69EA-44CD-B567-B1AFFC55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4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94B-873B-4422-A93E-30CB4E584E7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91D0-69EA-44CD-B567-B1AFFC55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94B-873B-4422-A93E-30CB4E584E7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91D0-69EA-44CD-B567-B1AFFC55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94B-873B-4422-A93E-30CB4E584E7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91D0-69EA-44CD-B567-B1AFFC55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94B-873B-4422-A93E-30CB4E584E7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91D0-69EA-44CD-B567-B1AFFC55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94B-873B-4422-A93E-30CB4E584E7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91D0-69EA-44CD-B567-B1AFFC55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2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94B-873B-4422-A93E-30CB4E584E7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91D0-69EA-44CD-B567-B1AFFC55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0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94B-873B-4422-A93E-30CB4E584E7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91D0-69EA-44CD-B567-B1AFFC55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3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94B-873B-4422-A93E-30CB4E584E7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191D0-69EA-44CD-B567-B1AFFC55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9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9494B-873B-4422-A93E-30CB4E584E7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91D0-69EA-44CD-B567-B1AFFC55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47" y="-292608"/>
            <a:ext cx="12213247" cy="71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7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700" y="0"/>
            <a:ext cx="12239700" cy="690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6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2025-07-31T09:45:19Z</dcterms:created>
  <dcterms:modified xsi:type="dcterms:W3CDTF">2025-07-31T09:59:25Z</dcterms:modified>
</cp:coreProperties>
</file>