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Lst>
  <p:sldSz cx="18288000" cy="10287000"/>
  <p:notesSz cx="6858000" cy="9144000"/>
  <p:embeddedFontLst>
    <p:embeddedFont>
      <p:font typeface="Arcade Gamer" charset="1" panose="00000000000000000000"/>
      <p:regular r:id="rId15"/>
    </p:embeddedFont>
    <p:embeddedFont>
      <p:font typeface="Open Sans" charset="1" panose="000000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16" Target="../media/image15.png" Type="http://schemas.openxmlformats.org/officeDocument/2006/relationships/image"/><Relationship Id="rId17" Target="../media/image16.svg" Type="http://schemas.openxmlformats.org/officeDocument/2006/relationships/image"/><Relationship Id="rId18" Target="../media/image17.png" Type="http://schemas.openxmlformats.org/officeDocument/2006/relationships/image"/><Relationship Id="rId19" Target="../media/image18.svg" Type="http://schemas.openxmlformats.org/officeDocument/2006/relationships/image"/><Relationship Id="rId2" Target="../media/image1.png" Type="http://schemas.openxmlformats.org/officeDocument/2006/relationships/image"/><Relationship Id="rId20" Target="../media/image19.png" Type="http://schemas.openxmlformats.org/officeDocument/2006/relationships/image"/><Relationship Id="rId21" Target="../media/image20.sv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png" Type="http://schemas.openxmlformats.org/officeDocument/2006/relationships/image"/><Relationship Id="rId11" Target="../media/image26.svg" Type="http://schemas.openxmlformats.org/officeDocument/2006/relationships/image"/><Relationship Id="rId12" Target="../media/image5.png" Type="http://schemas.openxmlformats.org/officeDocument/2006/relationships/image"/><Relationship Id="rId13" Target="../media/image6.svg" Type="http://schemas.openxmlformats.org/officeDocument/2006/relationships/image"/><Relationship Id="rId14" Target="../media/image1.png" Type="http://schemas.openxmlformats.org/officeDocument/2006/relationships/image"/><Relationship Id="rId15" Target="../media/image2.svg" Type="http://schemas.openxmlformats.org/officeDocument/2006/relationships/image"/><Relationship Id="rId16" Target="../media/image17.png" Type="http://schemas.openxmlformats.org/officeDocument/2006/relationships/image"/><Relationship Id="rId17" Target="../media/image18.svg" Type="http://schemas.openxmlformats.org/officeDocument/2006/relationships/image"/><Relationship Id="rId18" Target="../media/image19.png" Type="http://schemas.openxmlformats.org/officeDocument/2006/relationships/image"/><Relationship Id="rId19" Target="../media/image20.svg" Type="http://schemas.openxmlformats.org/officeDocument/2006/relationships/image"/><Relationship Id="rId2" Target="../media/image21.png" Type="http://schemas.openxmlformats.org/officeDocument/2006/relationships/image"/><Relationship Id="rId20" Target="../media/image27.png" Type="http://schemas.openxmlformats.org/officeDocument/2006/relationships/image"/><Relationship Id="rId21" Target="../media/image28.png" Type="http://schemas.openxmlformats.org/officeDocument/2006/relationships/image"/><Relationship Id="rId22" Target="../media/image29.png" Type="http://schemas.openxmlformats.org/officeDocument/2006/relationships/image"/><Relationship Id="rId23" Target="../media/image30.svg" Type="http://schemas.openxmlformats.org/officeDocument/2006/relationships/image"/><Relationship Id="rId24" Target="../media/image31.png" Type="http://schemas.openxmlformats.org/officeDocument/2006/relationships/image"/><Relationship Id="rId25" Target="../media/image32.svg" Type="http://schemas.openxmlformats.org/officeDocument/2006/relationships/image"/><Relationship Id="rId3" Target="../media/image2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3.png" Type="http://schemas.openxmlformats.org/officeDocument/2006/relationships/image"/><Relationship Id="rId9" Target="../media/image2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7.png" Type="http://schemas.openxmlformats.org/officeDocument/2006/relationships/image"/><Relationship Id="rId11" Target="../media/image18.svg" Type="http://schemas.openxmlformats.org/officeDocument/2006/relationships/image"/><Relationship Id="rId12" Target="../media/image39.png" Type="http://schemas.openxmlformats.org/officeDocument/2006/relationships/image"/><Relationship Id="rId13" Target="../media/image40.svg" Type="http://schemas.openxmlformats.org/officeDocument/2006/relationships/image"/><Relationship Id="rId14" Target="../media/image21.png" Type="http://schemas.openxmlformats.org/officeDocument/2006/relationships/image"/><Relationship Id="rId15" Target="../media/image22.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37.png" Type="http://schemas.openxmlformats.org/officeDocument/2006/relationships/image"/><Relationship Id="rId9" Target="../media/image3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5.png" Type="http://schemas.openxmlformats.org/officeDocument/2006/relationships/image"/><Relationship Id="rId11" Target="../media/image46.svg" Type="http://schemas.openxmlformats.org/officeDocument/2006/relationships/image"/><Relationship Id="rId12" Target="../media/image47.png" Type="http://schemas.openxmlformats.org/officeDocument/2006/relationships/image"/><Relationship Id="rId13" Target="../media/image48.svg" Type="http://schemas.openxmlformats.org/officeDocument/2006/relationships/image"/><Relationship Id="rId14" Target="../media/image25.png" Type="http://schemas.openxmlformats.org/officeDocument/2006/relationships/image"/><Relationship Id="rId15" Target="../media/image26.svg" Type="http://schemas.openxmlformats.org/officeDocument/2006/relationships/image"/><Relationship Id="rId16" Target="../media/image49.png" Type="http://schemas.openxmlformats.org/officeDocument/2006/relationships/image"/><Relationship Id="rId17" Target="../media/image50.svg" Type="http://schemas.openxmlformats.org/officeDocument/2006/relationships/image"/><Relationship Id="rId18" Target="../media/image51.png" Type="http://schemas.openxmlformats.org/officeDocument/2006/relationships/image"/><Relationship Id="rId19" Target="../media/image52.png" Type="http://schemas.openxmlformats.org/officeDocument/2006/relationships/image"/><Relationship Id="rId2" Target="../media/image41.png" Type="http://schemas.openxmlformats.org/officeDocument/2006/relationships/image"/><Relationship Id="rId20" Target="../media/image53.png" Type="http://schemas.openxmlformats.org/officeDocument/2006/relationships/image"/><Relationship Id="rId21" Target="../media/image54.svg" Type="http://schemas.openxmlformats.org/officeDocument/2006/relationships/image"/><Relationship Id="rId3" Target="../media/image4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19.png" Type="http://schemas.openxmlformats.org/officeDocument/2006/relationships/image"/><Relationship Id="rId7" Target="../media/image20.svg" Type="http://schemas.openxmlformats.org/officeDocument/2006/relationships/image"/><Relationship Id="rId8" Target="../media/image43.png" Type="http://schemas.openxmlformats.org/officeDocument/2006/relationships/image"/><Relationship Id="rId9" Target="../media/image4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svg" Type="http://schemas.openxmlformats.org/officeDocument/2006/relationships/image"/><Relationship Id="rId11" Target="../media/image5.png" Type="http://schemas.openxmlformats.org/officeDocument/2006/relationships/image"/><Relationship Id="rId12" Target="../media/image6.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55.jpeg" Type="http://schemas.openxmlformats.org/officeDocument/2006/relationships/image"/><Relationship Id="rId7" Target="../media/image37.png" Type="http://schemas.openxmlformats.org/officeDocument/2006/relationships/image"/><Relationship Id="rId8" Target="../media/image38.svg" Type="http://schemas.openxmlformats.org/officeDocument/2006/relationships/image"/><Relationship Id="rId9" Target="../media/image3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4.svg" Type="http://schemas.openxmlformats.org/officeDocument/2006/relationships/image"/><Relationship Id="rId11" Target="../media/image5.png" Type="http://schemas.openxmlformats.org/officeDocument/2006/relationships/image"/><Relationship Id="rId12" Target="../media/image6.svg" Type="http://schemas.openxmlformats.org/officeDocument/2006/relationships/image"/><Relationship Id="rId13" Target="../media/image11.png" Type="http://schemas.openxmlformats.org/officeDocument/2006/relationships/image"/><Relationship Id="rId14" Target="../media/image12.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56.jpeg" Type="http://schemas.openxmlformats.org/officeDocument/2006/relationships/image"/><Relationship Id="rId7" Target="../media/image37.png" Type="http://schemas.openxmlformats.org/officeDocument/2006/relationships/image"/><Relationship Id="rId8" Target="../media/image38.svg" Type="http://schemas.openxmlformats.org/officeDocument/2006/relationships/image"/><Relationship Id="rId9" Target="../media/image3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svg" Type="http://schemas.openxmlformats.org/officeDocument/2006/relationships/image"/><Relationship Id="rId11" Target="../media/image35.png" Type="http://schemas.openxmlformats.org/officeDocument/2006/relationships/image"/><Relationship Id="rId12" Target="../media/image36.svg" Type="http://schemas.openxmlformats.org/officeDocument/2006/relationships/image"/><Relationship Id="rId2" Target="../media/image19.png" Type="http://schemas.openxmlformats.org/officeDocument/2006/relationships/image"/><Relationship Id="rId3" Target="../media/image20.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57.jpe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png" Type="http://schemas.openxmlformats.org/officeDocument/2006/relationships/image"/><Relationship Id="rId11" Target="../media/image36.svg" Type="http://schemas.openxmlformats.org/officeDocument/2006/relationships/image"/><Relationship Id="rId12" Target="../media/image58.png" Type="http://schemas.openxmlformats.org/officeDocument/2006/relationships/image"/><Relationship Id="rId13" Target="../media/image59.png" Type="http://schemas.openxmlformats.org/officeDocument/2006/relationships/image"/><Relationship Id="rId14" Target="../media/image60.png" Type="http://schemas.openxmlformats.org/officeDocument/2006/relationships/image"/><Relationship Id="rId15" Target="../media/image61.png" Type="http://schemas.openxmlformats.org/officeDocument/2006/relationships/image"/><Relationship Id="rId16" Target="../media/image62.png" Type="http://schemas.openxmlformats.org/officeDocument/2006/relationships/image"/><Relationship Id="rId17" Target="../media/image63.png" Type="http://schemas.openxmlformats.org/officeDocument/2006/relationships/image"/><Relationship Id="rId18" Target="../media/image64.png" Type="http://schemas.openxmlformats.org/officeDocument/2006/relationships/image"/><Relationship Id="rId19" Target="../media/image65.png" Type="http://schemas.openxmlformats.org/officeDocument/2006/relationships/image"/><Relationship Id="rId2" Target="../media/image19.png" Type="http://schemas.openxmlformats.org/officeDocument/2006/relationships/image"/><Relationship Id="rId20" Target="../media/image66.png" Type="http://schemas.openxmlformats.org/officeDocument/2006/relationships/image"/><Relationship Id="rId21" Target="../media/image67.png" Type="http://schemas.openxmlformats.org/officeDocument/2006/relationships/image"/><Relationship Id="rId22" Target="../media/image68.png" Type="http://schemas.openxmlformats.org/officeDocument/2006/relationships/image"/><Relationship Id="rId23" Target="../media/image69.png" Type="http://schemas.openxmlformats.org/officeDocument/2006/relationships/image"/><Relationship Id="rId24" Target="../media/image70.png" Type="http://schemas.openxmlformats.org/officeDocument/2006/relationships/image"/><Relationship Id="rId25" Target="../media/image71.png" Type="http://schemas.openxmlformats.org/officeDocument/2006/relationships/image"/><Relationship Id="rId3" Target="../media/image20.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 Id="rId6" Target="../media/image25.png" Type="http://schemas.openxmlformats.org/officeDocument/2006/relationships/image"/><Relationship Id="rId7" Target="../media/image26.svg" Type="http://schemas.openxmlformats.org/officeDocument/2006/relationships/image"/><Relationship Id="rId8" Target="../media/image1.png" Type="http://schemas.openxmlformats.org/officeDocument/2006/relationships/image"/><Relationship Id="rId9"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png" Type="http://schemas.openxmlformats.org/officeDocument/2006/relationships/image"/><Relationship Id="rId11" Target="../media/image20.svg" Type="http://schemas.openxmlformats.org/officeDocument/2006/relationships/image"/><Relationship Id="rId12" Target="../media/image5.png" Type="http://schemas.openxmlformats.org/officeDocument/2006/relationships/image"/><Relationship Id="rId13" Target="../media/image6.svg" Type="http://schemas.openxmlformats.org/officeDocument/2006/relationships/image"/><Relationship Id="rId14" Target="../media/image7.png" Type="http://schemas.openxmlformats.org/officeDocument/2006/relationships/image"/><Relationship Id="rId15" Target="../media/image8.svg" Type="http://schemas.openxmlformats.org/officeDocument/2006/relationships/image"/><Relationship Id="rId16" Target="../media/image11.png" Type="http://schemas.openxmlformats.org/officeDocument/2006/relationships/image"/><Relationship Id="rId17" Target="../media/image12.svg" Type="http://schemas.openxmlformats.org/officeDocument/2006/relationships/image"/><Relationship Id="rId18" Target="../media/image13.png" Type="http://schemas.openxmlformats.org/officeDocument/2006/relationships/image"/><Relationship Id="rId19" Target="../media/image14.svg" Type="http://schemas.openxmlformats.org/officeDocument/2006/relationships/image"/><Relationship Id="rId2" Target="../media/image35.png" Type="http://schemas.openxmlformats.org/officeDocument/2006/relationships/image"/><Relationship Id="rId20" Target="../media/image15.png" Type="http://schemas.openxmlformats.org/officeDocument/2006/relationships/image"/><Relationship Id="rId21" Target="../media/image16.svg" Type="http://schemas.openxmlformats.org/officeDocument/2006/relationships/image"/><Relationship Id="rId3" Target="../media/image36.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1.png" Type="http://schemas.openxmlformats.org/officeDocument/2006/relationships/image"/><Relationship Id="rId7" Target="../media/image2.svg" Type="http://schemas.openxmlformats.org/officeDocument/2006/relationships/image"/><Relationship Id="rId8" Target="../media/image17.png" Type="http://schemas.openxmlformats.org/officeDocument/2006/relationships/image"/><Relationship Id="rId9"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7129606" y="1057562"/>
            <a:ext cx="4028788" cy="4028788"/>
          </a:xfrm>
          <a:custGeom>
            <a:avLst/>
            <a:gdLst/>
            <a:ahLst/>
            <a:cxnLst/>
            <a:rect r="r" b="b" t="t" l="l"/>
            <a:pathLst>
              <a:path h="4028788" w="4028788">
                <a:moveTo>
                  <a:pt x="0" y="0"/>
                </a:moveTo>
                <a:lnTo>
                  <a:pt x="4028788" y="0"/>
                </a:lnTo>
                <a:lnTo>
                  <a:pt x="4028788" y="4028788"/>
                </a:lnTo>
                <a:lnTo>
                  <a:pt x="0" y="402878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4483299" y="7687654"/>
            <a:ext cx="2776001" cy="2599346"/>
          </a:xfrm>
          <a:custGeom>
            <a:avLst/>
            <a:gdLst/>
            <a:ahLst/>
            <a:cxnLst/>
            <a:rect r="r" b="b" t="t" l="l"/>
            <a:pathLst>
              <a:path h="2599346" w="2776001">
                <a:moveTo>
                  <a:pt x="0" y="0"/>
                </a:moveTo>
                <a:lnTo>
                  <a:pt x="2776001" y="0"/>
                </a:lnTo>
                <a:lnTo>
                  <a:pt x="2776001" y="2599346"/>
                </a:lnTo>
                <a:lnTo>
                  <a:pt x="0" y="259934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028700" y="7687654"/>
            <a:ext cx="2776001" cy="2599346"/>
          </a:xfrm>
          <a:custGeom>
            <a:avLst/>
            <a:gdLst/>
            <a:ahLst/>
            <a:cxnLst/>
            <a:rect r="r" b="b" t="t" l="l"/>
            <a:pathLst>
              <a:path h="2599346" w="2776001">
                <a:moveTo>
                  <a:pt x="2776001" y="0"/>
                </a:moveTo>
                <a:lnTo>
                  <a:pt x="0" y="0"/>
                </a:lnTo>
                <a:lnTo>
                  <a:pt x="0" y="2599346"/>
                </a:lnTo>
                <a:lnTo>
                  <a:pt x="2776001" y="2599346"/>
                </a:lnTo>
                <a:lnTo>
                  <a:pt x="277600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6028251" y="9539425"/>
            <a:ext cx="2569790" cy="747575"/>
          </a:xfrm>
          <a:custGeom>
            <a:avLst/>
            <a:gdLst/>
            <a:ahLst/>
            <a:cxnLst/>
            <a:rect r="r" b="b" t="t" l="l"/>
            <a:pathLst>
              <a:path h="747575" w="2569790">
                <a:moveTo>
                  <a:pt x="0" y="0"/>
                </a:moveTo>
                <a:lnTo>
                  <a:pt x="2569789" y="0"/>
                </a:lnTo>
                <a:lnTo>
                  <a:pt x="2569789" y="747575"/>
                </a:lnTo>
                <a:lnTo>
                  <a:pt x="0" y="747575"/>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true" flipV="false" rot="0">
            <a:off x="9689960" y="9539425"/>
            <a:ext cx="2569790" cy="747575"/>
          </a:xfrm>
          <a:custGeom>
            <a:avLst/>
            <a:gdLst/>
            <a:ahLst/>
            <a:cxnLst/>
            <a:rect r="r" b="b" t="t" l="l"/>
            <a:pathLst>
              <a:path h="747575" w="2569790">
                <a:moveTo>
                  <a:pt x="2569789" y="0"/>
                </a:moveTo>
                <a:lnTo>
                  <a:pt x="0" y="0"/>
                </a:lnTo>
                <a:lnTo>
                  <a:pt x="0" y="747575"/>
                </a:lnTo>
                <a:lnTo>
                  <a:pt x="2569789" y="747575"/>
                </a:lnTo>
                <a:lnTo>
                  <a:pt x="2569789"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1550892" y="7687654"/>
            <a:ext cx="2599346" cy="2599346"/>
          </a:xfrm>
          <a:custGeom>
            <a:avLst/>
            <a:gdLst/>
            <a:ahLst/>
            <a:cxnLst/>
            <a:rect r="r" b="b" t="t" l="l"/>
            <a:pathLst>
              <a:path h="2599346" w="2599346">
                <a:moveTo>
                  <a:pt x="0" y="0"/>
                </a:moveTo>
                <a:lnTo>
                  <a:pt x="2599346" y="0"/>
                </a:lnTo>
                <a:lnTo>
                  <a:pt x="2599346" y="2599346"/>
                </a:lnTo>
                <a:lnTo>
                  <a:pt x="0" y="259934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true" flipV="false" rot="0">
            <a:off x="4137762" y="7687654"/>
            <a:ext cx="2599346" cy="2599346"/>
          </a:xfrm>
          <a:custGeom>
            <a:avLst/>
            <a:gdLst/>
            <a:ahLst/>
            <a:cxnLst/>
            <a:rect r="r" b="b" t="t" l="l"/>
            <a:pathLst>
              <a:path h="2599346" w="2599346">
                <a:moveTo>
                  <a:pt x="2599346" y="0"/>
                </a:moveTo>
                <a:lnTo>
                  <a:pt x="0" y="0"/>
                </a:lnTo>
                <a:lnTo>
                  <a:pt x="0" y="2599346"/>
                </a:lnTo>
                <a:lnTo>
                  <a:pt x="2599346" y="2599346"/>
                </a:lnTo>
                <a:lnTo>
                  <a:pt x="259934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false" flipV="false" rot="0">
            <a:off x="183296" y="6172200"/>
            <a:ext cx="845404" cy="4114800"/>
          </a:xfrm>
          <a:custGeom>
            <a:avLst/>
            <a:gdLst/>
            <a:ahLst/>
            <a:cxnLst/>
            <a:rect r="r" b="b" t="t" l="l"/>
            <a:pathLst>
              <a:path h="4114800" w="845404">
                <a:moveTo>
                  <a:pt x="0" y="0"/>
                </a:moveTo>
                <a:lnTo>
                  <a:pt x="845404" y="0"/>
                </a:lnTo>
                <a:lnTo>
                  <a:pt x="845404"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0" id="10"/>
          <p:cNvSpPr/>
          <p:nvPr/>
        </p:nvSpPr>
        <p:spPr>
          <a:xfrm flipH="true" flipV="false" rot="0">
            <a:off x="17259300" y="6172200"/>
            <a:ext cx="845404" cy="4114800"/>
          </a:xfrm>
          <a:custGeom>
            <a:avLst/>
            <a:gdLst/>
            <a:ahLst/>
            <a:cxnLst/>
            <a:rect r="r" b="b" t="t" l="l"/>
            <a:pathLst>
              <a:path h="4114800" w="845404">
                <a:moveTo>
                  <a:pt x="845404" y="0"/>
                </a:moveTo>
                <a:lnTo>
                  <a:pt x="0" y="0"/>
                </a:lnTo>
                <a:lnTo>
                  <a:pt x="0" y="4114800"/>
                </a:lnTo>
                <a:lnTo>
                  <a:pt x="845404" y="4114800"/>
                </a:lnTo>
                <a:lnTo>
                  <a:pt x="845404"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false" flipV="false" rot="0">
            <a:off x="8217623" y="9407784"/>
            <a:ext cx="1852754" cy="879216"/>
          </a:xfrm>
          <a:custGeom>
            <a:avLst/>
            <a:gdLst/>
            <a:ahLst/>
            <a:cxnLst/>
            <a:rect r="r" b="b" t="t" l="l"/>
            <a:pathLst>
              <a:path h="879216" w="1852754">
                <a:moveTo>
                  <a:pt x="0" y="0"/>
                </a:moveTo>
                <a:lnTo>
                  <a:pt x="1852754" y="0"/>
                </a:lnTo>
                <a:lnTo>
                  <a:pt x="1852754" y="879216"/>
                </a:lnTo>
                <a:lnTo>
                  <a:pt x="0" y="87921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false" flipV="false" rot="0">
            <a:off x="5542069" y="9629372"/>
            <a:ext cx="1826745" cy="657628"/>
          </a:xfrm>
          <a:custGeom>
            <a:avLst/>
            <a:gdLst/>
            <a:ahLst/>
            <a:cxnLst/>
            <a:rect r="r" b="b" t="t" l="l"/>
            <a:pathLst>
              <a:path h="657628" w="1826745">
                <a:moveTo>
                  <a:pt x="0" y="0"/>
                </a:moveTo>
                <a:lnTo>
                  <a:pt x="1826746" y="0"/>
                </a:lnTo>
                <a:lnTo>
                  <a:pt x="1826746" y="657628"/>
                </a:lnTo>
                <a:lnTo>
                  <a:pt x="0" y="65762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1870875" y="9420673"/>
            <a:ext cx="2268953" cy="866327"/>
          </a:xfrm>
          <a:custGeom>
            <a:avLst/>
            <a:gdLst/>
            <a:ahLst/>
            <a:cxnLst/>
            <a:rect r="r" b="b" t="t" l="l"/>
            <a:pathLst>
              <a:path h="866327" w="2268953">
                <a:moveTo>
                  <a:pt x="0" y="0"/>
                </a:moveTo>
                <a:lnTo>
                  <a:pt x="2268953" y="0"/>
                </a:lnTo>
                <a:lnTo>
                  <a:pt x="2268953" y="866327"/>
                </a:lnTo>
                <a:lnTo>
                  <a:pt x="0" y="866327"/>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4" id="14"/>
          <p:cNvSpPr/>
          <p:nvPr/>
        </p:nvSpPr>
        <p:spPr>
          <a:xfrm flipH="true" flipV="false" rot="0">
            <a:off x="10919185" y="9629372"/>
            <a:ext cx="1826745" cy="657628"/>
          </a:xfrm>
          <a:custGeom>
            <a:avLst/>
            <a:gdLst/>
            <a:ahLst/>
            <a:cxnLst/>
            <a:rect r="r" b="b" t="t" l="l"/>
            <a:pathLst>
              <a:path h="657628" w="1826745">
                <a:moveTo>
                  <a:pt x="1826746" y="0"/>
                </a:moveTo>
                <a:lnTo>
                  <a:pt x="0" y="0"/>
                </a:lnTo>
                <a:lnTo>
                  <a:pt x="0" y="657628"/>
                </a:lnTo>
                <a:lnTo>
                  <a:pt x="1826746" y="657628"/>
                </a:lnTo>
                <a:lnTo>
                  <a:pt x="1826746"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true" flipV="false" rot="0">
            <a:off x="14148172" y="9407784"/>
            <a:ext cx="2268953" cy="866327"/>
          </a:xfrm>
          <a:custGeom>
            <a:avLst/>
            <a:gdLst/>
            <a:ahLst/>
            <a:cxnLst/>
            <a:rect r="r" b="b" t="t" l="l"/>
            <a:pathLst>
              <a:path h="866327" w="2268953">
                <a:moveTo>
                  <a:pt x="2268953" y="0"/>
                </a:moveTo>
                <a:lnTo>
                  <a:pt x="0" y="0"/>
                </a:lnTo>
                <a:lnTo>
                  <a:pt x="0" y="866328"/>
                </a:lnTo>
                <a:lnTo>
                  <a:pt x="2268953" y="866328"/>
                </a:lnTo>
                <a:lnTo>
                  <a:pt x="2268953"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16" id="16"/>
          <p:cNvSpPr txBox="true"/>
          <p:nvPr/>
        </p:nvSpPr>
        <p:spPr>
          <a:xfrm rot="0">
            <a:off x="1966874" y="2716587"/>
            <a:ext cx="14354252" cy="3432810"/>
          </a:xfrm>
          <a:prstGeom prst="rect">
            <a:avLst/>
          </a:prstGeom>
        </p:spPr>
        <p:txBody>
          <a:bodyPr anchor="t" rtlCol="false" tIns="0" lIns="0" bIns="0" rIns="0">
            <a:spAutoFit/>
          </a:bodyPr>
          <a:lstStyle/>
          <a:p>
            <a:pPr algn="ctr">
              <a:lnSpc>
                <a:spcPts val="13439"/>
              </a:lnSpc>
              <a:spcBef>
                <a:spcPct val="0"/>
              </a:spcBef>
            </a:pPr>
            <a:r>
              <a:rPr lang="en-US" sz="9600">
                <a:solidFill>
                  <a:srgbClr val="FFFFFF"/>
                </a:solidFill>
                <a:latin typeface="Arcade Gamer"/>
                <a:ea typeface="Arcade Gamer"/>
                <a:cs typeface="Arcade Gamer"/>
                <a:sym typeface="Arcade Gamer"/>
              </a:rPr>
              <a:t>TUGAS AKHIR MULTIMEDIA</a:t>
            </a:r>
          </a:p>
        </p:txBody>
      </p:sp>
      <p:sp>
        <p:nvSpPr>
          <p:cNvPr name="Freeform 17" id="17"/>
          <p:cNvSpPr/>
          <p:nvPr/>
        </p:nvSpPr>
        <p:spPr>
          <a:xfrm flipH="false" flipV="false" rot="0">
            <a:off x="1028700" y="2660030"/>
            <a:ext cx="2359993" cy="823852"/>
          </a:xfrm>
          <a:custGeom>
            <a:avLst/>
            <a:gdLst/>
            <a:ahLst/>
            <a:cxnLst/>
            <a:rect r="r" b="b" t="t" l="l"/>
            <a:pathLst>
              <a:path h="823852" w="2359993">
                <a:moveTo>
                  <a:pt x="0" y="0"/>
                </a:moveTo>
                <a:lnTo>
                  <a:pt x="2359993" y="0"/>
                </a:lnTo>
                <a:lnTo>
                  <a:pt x="2359993" y="823852"/>
                </a:lnTo>
                <a:lnTo>
                  <a:pt x="0" y="823852"/>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8" id="18"/>
          <p:cNvSpPr/>
          <p:nvPr/>
        </p:nvSpPr>
        <p:spPr>
          <a:xfrm flipH="true" flipV="false" rot="0">
            <a:off x="14901719" y="2660030"/>
            <a:ext cx="2359993" cy="823852"/>
          </a:xfrm>
          <a:custGeom>
            <a:avLst/>
            <a:gdLst/>
            <a:ahLst/>
            <a:cxnLst/>
            <a:rect r="r" b="b" t="t" l="l"/>
            <a:pathLst>
              <a:path h="823852" w="2359993">
                <a:moveTo>
                  <a:pt x="2359993" y="0"/>
                </a:moveTo>
                <a:lnTo>
                  <a:pt x="0" y="0"/>
                </a:lnTo>
                <a:lnTo>
                  <a:pt x="0" y="823852"/>
                </a:lnTo>
                <a:lnTo>
                  <a:pt x="2359993" y="823852"/>
                </a:lnTo>
                <a:lnTo>
                  <a:pt x="2359993"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9" id="19"/>
          <p:cNvSpPr/>
          <p:nvPr/>
        </p:nvSpPr>
        <p:spPr>
          <a:xfrm flipH="false" flipV="false" rot="0">
            <a:off x="-711215" y="631973"/>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20" id="20"/>
          <p:cNvSpPr/>
          <p:nvPr/>
        </p:nvSpPr>
        <p:spPr>
          <a:xfrm flipH="true" flipV="false" rot="0">
            <a:off x="14546157" y="631973"/>
            <a:ext cx="4453058" cy="793454"/>
          </a:xfrm>
          <a:custGeom>
            <a:avLst/>
            <a:gdLst/>
            <a:ahLst/>
            <a:cxnLst/>
            <a:rect r="r" b="b" t="t" l="l"/>
            <a:pathLst>
              <a:path h="793454" w="4453058">
                <a:moveTo>
                  <a:pt x="4453058" y="0"/>
                </a:moveTo>
                <a:lnTo>
                  <a:pt x="0" y="0"/>
                </a:lnTo>
                <a:lnTo>
                  <a:pt x="0" y="793454"/>
                </a:lnTo>
                <a:lnTo>
                  <a:pt x="4453058" y="793454"/>
                </a:lnTo>
                <a:lnTo>
                  <a:pt x="4453058"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11115675" y="1028700"/>
            <a:ext cx="4797483" cy="9258300"/>
          </a:xfrm>
          <a:custGeom>
            <a:avLst/>
            <a:gdLst/>
            <a:ahLst/>
            <a:cxnLst/>
            <a:rect r="r" b="b" t="t" l="l"/>
            <a:pathLst>
              <a:path h="9258300" w="4797483">
                <a:moveTo>
                  <a:pt x="0" y="0"/>
                </a:moveTo>
                <a:lnTo>
                  <a:pt x="4797483" y="0"/>
                </a:lnTo>
                <a:lnTo>
                  <a:pt x="4797483" y="9258300"/>
                </a:lnTo>
                <a:lnTo>
                  <a:pt x="0" y="92583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28959" y="9129204"/>
            <a:ext cx="2684476" cy="1024982"/>
          </a:xfrm>
          <a:custGeom>
            <a:avLst/>
            <a:gdLst/>
            <a:ahLst/>
            <a:cxnLst/>
            <a:rect r="r" b="b" t="t" l="l"/>
            <a:pathLst>
              <a:path h="1024982" w="2684476">
                <a:moveTo>
                  <a:pt x="0" y="0"/>
                </a:moveTo>
                <a:lnTo>
                  <a:pt x="2684476" y="0"/>
                </a:lnTo>
                <a:lnTo>
                  <a:pt x="2684476" y="1024982"/>
                </a:lnTo>
                <a:lnTo>
                  <a:pt x="0" y="10249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5489329" y="9629372"/>
            <a:ext cx="1826745" cy="657628"/>
          </a:xfrm>
          <a:custGeom>
            <a:avLst/>
            <a:gdLst/>
            <a:ahLst/>
            <a:cxnLst/>
            <a:rect r="r" b="b" t="t" l="l"/>
            <a:pathLst>
              <a:path h="657628" w="1826745">
                <a:moveTo>
                  <a:pt x="0" y="0"/>
                </a:moveTo>
                <a:lnTo>
                  <a:pt x="1826746" y="0"/>
                </a:lnTo>
                <a:lnTo>
                  <a:pt x="1826746" y="657628"/>
                </a:lnTo>
                <a:lnTo>
                  <a:pt x="0" y="65762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15703157" y="3086100"/>
            <a:ext cx="1556143" cy="4114800"/>
          </a:xfrm>
          <a:custGeom>
            <a:avLst/>
            <a:gdLst/>
            <a:ahLst/>
            <a:cxnLst/>
            <a:rect r="r" b="b" t="t" l="l"/>
            <a:pathLst>
              <a:path h="4114800" w="1556143">
                <a:moveTo>
                  <a:pt x="0" y="0"/>
                </a:moveTo>
                <a:lnTo>
                  <a:pt x="1556143" y="0"/>
                </a:lnTo>
                <a:lnTo>
                  <a:pt x="1556143"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16258093" y="7998182"/>
            <a:ext cx="1144409" cy="2288818"/>
          </a:xfrm>
          <a:custGeom>
            <a:avLst/>
            <a:gdLst/>
            <a:ahLst/>
            <a:cxnLst/>
            <a:rect r="r" b="b" t="t" l="l"/>
            <a:pathLst>
              <a:path h="2288818" w="1144409">
                <a:moveTo>
                  <a:pt x="0" y="0"/>
                </a:moveTo>
                <a:lnTo>
                  <a:pt x="1144409" y="0"/>
                </a:lnTo>
                <a:lnTo>
                  <a:pt x="1144409" y="2288818"/>
                </a:lnTo>
                <a:lnTo>
                  <a:pt x="0" y="228881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9287750" y="9539425"/>
            <a:ext cx="2569790" cy="747575"/>
          </a:xfrm>
          <a:custGeom>
            <a:avLst/>
            <a:gdLst/>
            <a:ahLst/>
            <a:cxnLst/>
            <a:rect r="r" b="b" t="t" l="l"/>
            <a:pathLst>
              <a:path h="747575" w="2569790">
                <a:moveTo>
                  <a:pt x="0" y="0"/>
                </a:moveTo>
                <a:lnTo>
                  <a:pt x="2569789" y="0"/>
                </a:lnTo>
                <a:lnTo>
                  <a:pt x="2569789" y="747575"/>
                </a:lnTo>
                <a:lnTo>
                  <a:pt x="0" y="74757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929112" y="-224599"/>
            <a:ext cx="1796695" cy="1796695"/>
          </a:xfrm>
          <a:custGeom>
            <a:avLst/>
            <a:gdLst/>
            <a:ahLst/>
            <a:cxnLst/>
            <a:rect r="r" b="b" t="t" l="l"/>
            <a:pathLst>
              <a:path h="1796695" w="1796695">
                <a:moveTo>
                  <a:pt x="0" y="0"/>
                </a:moveTo>
                <a:lnTo>
                  <a:pt x="1796695" y="0"/>
                </a:lnTo>
                <a:lnTo>
                  <a:pt x="1796695" y="1796695"/>
                </a:lnTo>
                <a:lnTo>
                  <a:pt x="0" y="1796695"/>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9" id="9"/>
          <p:cNvSpPr/>
          <p:nvPr/>
        </p:nvSpPr>
        <p:spPr>
          <a:xfrm flipH="false" flipV="false" rot="0">
            <a:off x="16079197" y="978701"/>
            <a:ext cx="1699829" cy="593395"/>
          </a:xfrm>
          <a:custGeom>
            <a:avLst/>
            <a:gdLst/>
            <a:ahLst/>
            <a:cxnLst/>
            <a:rect r="r" b="b" t="t" l="l"/>
            <a:pathLst>
              <a:path h="593395" w="1699829">
                <a:moveTo>
                  <a:pt x="0" y="0"/>
                </a:moveTo>
                <a:lnTo>
                  <a:pt x="1699830" y="0"/>
                </a:lnTo>
                <a:lnTo>
                  <a:pt x="1699830" y="593395"/>
                </a:lnTo>
                <a:lnTo>
                  <a:pt x="0" y="59339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0" id="10"/>
          <p:cNvSpPr/>
          <p:nvPr/>
        </p:nvSpPr>
        <p:spPr>
          <a:xfrm flipH="false" flipV="false" rot="0">
            <a:off x="-1106743" y="978701"/>
            <a:ext cx="2908065" cy="518164"/>
          </a:xfrm>
          <a:custGeom>
            <a:avLst/>
            <a:gdLst/>
            <a:ahLst/>
            <a:cxnLst/>
            <a:rect r="r" b="b" t="t" l="l"/>
            <a:pathLst>
              <a:path h="518164" w="2908065">
                <a:moveTo>
                  <a:pt x="0" y="0"/>
                </a:moveTo>
                <a:lnTo>
                  <a:pt x="2908065" y="0"/>
                </a:lnTo>
                <a:lnTo>
                  <a:pt x="2908065" y="518165"/>
                </a:lnTo>
                <a:lnTo>
                  <a:pt x="0" y="518165"/>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1" id="11"/>
          <p:cNvSpPr/>
          <p:nvPr/>
        </p:nvSpPr>
        <p:spPr>
          <a:xfrm flipH="false" flipV="false" rot="0">
            <a:off x="9832269" y="2039392"/>
            <a:ext cx="1699829" cy="593395"/>
          </a:xfrm>
          <a:custGeom>
            <a:avLst/>
            <a:gdLst/>
            <a:ahLst/>
            <a:cxnLst/>
            <a:rect r="r" b="b" t="t" l="l"/>
            <a:pathLst>
              <a:path h="593395" w="1699829">
                <a:moveTo>
                  <a:pt x="0" y="0"/>
                </a:moveTo>
                <a:lnTo>
                  <a:pt x="1699829" y="0"/>
                </a:lnTo>
                <a:lnTo>
                  <a:pt x="1699829" y="593395"/>
                </a:lnTo>
                <a:lnTo>
                  <a:pt x="0" y="593395"/>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2" id="12"/>
          <p:cNvSpPr/>
          <p:nvPr/>
        </p:nvSpPr>
        <p:spPr>
          <a:xfrm flipH="true" flipV="false" rot="0">
            <a:off x="4804259" y="757234"/>
            <a:ext cx="2908065" cy="518164"/>
          </a:xfrm>
          <a:custGeom>
            <a:avLst/>
            <a:gdLst/>
            <a:ahLst/>
            <a:cxnLst/>
            <a:rect r="r" b="b" t="t" l="l"/>
            <a:pathLst>
              <a:path h="518164" w="2908065">
                <a:moveTo>
                  <a:pt x="2908065" y="0"/>
                </a:moveTo>
                <a:lnTo>
                  <a:pt x="0" y="0"/>
                </a:lnTo>
                <a:lnTo>
                  <a:pt x="0" y="518165"/>
                </a:lnTo>
                <a:lnTo>
                  <a:pt x="2908065" y="518165"/>
                </a:lnTo>
                <a:lnTo>
                  <a:pt x="2908065"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3" id="13"/>
          <p:cNvSpPr/>
          <p:nvPr/>
        </p:nvSpPr>
        <p:spPr>
          <a:xfrm flipH="false" flipV="false" rot="0">
            <a:off x="6566665" y="4091829"/>
            <a:ext cx="831049" cy="831049"/>
          </a:xfrm>
          <a:custGeom>
            <a:avLst/>
            <a:gdLst/>
            <a:ahLst/>
            <a:cxnLst/>
            <a:rect r="r" b="b" t="t" l="l"/>
            <a:pathLst>
              <a:path h="831049" w="831049">
                <a:moveTo>
                  <a:pt x="0" y="0"/>
                </a:moveTo>
                <a:lnTo>
                  <a:pt x="831049" y="0"/>
                </a:lnTo>
                <a:lnTo>
                  <a:pt x="831049" y="831049"/>
                </a:lnTo>
                <a:lnTo>
                  <a:pt x="0" y="831049"/>
                </a:lnTo>
                <a:lnTo>
                  <a:pt x="0" y="0"/>
                </a:lnTo>
                <a:close/>
              </a:path>
            </a:pathLst>
          </a:custGeom>
          <a:blipFill>
            <a:blip r:embed="rId20"/>
            <a:stretch>
              <a:fillRect l="0" t="0" r="0" b="0"/>
            </a:stretch>
          </a:blipFill>
        </p:spPr>
      </p:sp>
      <p:sp>
        <p:nvSpPr>
          <p:cNvPr name="Freeform 14" id="14"/>
          <p:cNvSpPr/>
          <p:nvPr/>
        </p:nvSpPr>
        <p:spPr>
          <a:xfrm flipH="false" flipV="false" rot="0">
            <a:off x="1223226" y="4047456"/>
            <a:ext cx="831049" cy="831049"/>
          </a:xfrm>
          <a:custGeom>
            <a:avLst/>
            <a:gdLst/>
            <a:ahLst/>
            <a:cxnLst/>
            <a:rect r="r" b="b" t="t" l="l"/>
            <a:pathLst>
              <a:path h="831049" w="831049">
                <a:moveTo>
                  <a:pt x="0" y="0"/>
                </a:moveTo>
                <a:lnTo>
                  <a:pt x="831048" y="0"/>
                </a:lnTo>
                <a:lnTo>
                  <a:pt x="831048" y="831049"/>
                </a:lnTo>
                <a:lnTo>
                  <a:pt x="0" y="831049"/>
                </a:lnTo>
                <a:lnTo>
                  <a:pt x="0" y="0"/>
                </a:lnTo>
                <a:close/>
              </a:path>
            </a:pathLst>
          </a:custGeom>
          <a:blipFill>
            <a:blip r:embed="rId21"/>
            <a:stretch>
              <a:fillRect l="0" t="0" r="0" b="0"/>
            </a:stretch>
          </a:blipFill>
        </p:spPr>
      </p:sp>
      <p:sp>
        <p:nvSpPr>
          <p:cNvPr name="Freeform 15" id="15"/>
          <p:cNvSpPr/>
          <p:nvPr/>
        </p:nvSpPr>
        <p:spPr>
          <a:xfrm flipH="false" flipV="false" rot="0">
            <a:off x="1073738" y="6650567"/>
            <a:ext cx="980537" cy="813846"/>
          </a:xfrm>
          <a:custGeom>
            <a:avLst/>
            <a:gdLst/>
            <a:ahLst/>
            <a:cxnLst/>
            <a:rect r="r" b="b" t="t" l="l"/>
            <a:pathLst>
              <a:path h="813846" w="980537">
                <a:moveTo>
                  <a:pt x="0" y="0"/>
                </a:moveTo>
                <a:lnTo>
                  <a:pt x="980536" y="0"/>
                </a:lnTo>
                <a:lnTo>
                  <a:pt x="980536" y="813845"/>
                </a:lnTo>
                <a:lnTo>
                  <a:pt x="0" y="813845"/>
                </a:lnTo>
                <a:lnTo>
                  <a:pt x="0" y="0"/>
                </a:lnTo>
                <a:close/>
              </a:path>
            </a:pathLst>
          </a:custGeom>
          <a:blipFill>
            <a:blip r:embed="rId22">
              <a:extLst>
                <a:ext uri="{96DAC541-7B7A-43D3-8B79-37D633B846F1}">
                  <asvg:svgBlip xmlns:asvg="http://schemas.microsoft.com/office/drawing/2016/SVG/main" r:embed="rId23"/>
                </a:ext>
              </a:extLst>
            </a:blip>
            <a:stretch>
              <a:fillRect l="0" t="0" r="0" b="0"/>
            </a:stretch>
          </a:blipFill>
        </p:spPr>
      </p:sp>
      <p:sp>
        <p:nvSpPr>
          <p:cNvPr name="Freeform 16" id="16"/>
          <p:cNvSpPr/>
          <p:nvPr/>
        </p:nvSpPr>
        <p:spPr>
          <a:xfrm flipH="false" flipV="false" rot="0">
            <a:off x="6402702" y="6534518"/>
            <a:ext cx="831049" cy="1045943"/>
          </a:xfrm>
          <a:custGeom>
            <a:avLst/>
            <a:gdLst/>
            <a:ahLst/>
            <a:cxnLst/>
            <a:rect r="r" b="b" t="t" l="l"/>
            <a:pathLst>
              <a:path h="1045943" w="831049">
                <a:moveTo>
                  <a:pt x="0" y="0"/>
                </a:moveTo>
                <a:lnTo>
                  <a:pt x="831049" y="0"/>
                </a:lnTo>
                <a:lnTo>
                  <a:pt x="831049" y="1045943"/>
                </a:lnTo>
                <a:lnTo>
                  <a:pt x="0" y="1045943"/>
                </a:lnTo>
                <a:lnTo>
                  <a:pt x="0" y="0"/>
                </a:lnTo>
                <a:close/>
              </a:path>
            </a:pathLst>
          </a:custGeom>
          <a:blipFill>
            <a:blip r:embed="rId24">
              <a:extLst>
                <a:ext uri="{96DAC541-7B7A-43D3-8B79-37D633B846F1}">
                  <asvg:svgBlip xmlns:asvg="http://schemas.microsoft.com/office/drawing/2016/SVG/main" r:embed="rId25"/>
                </a:ext>
              </a:extLst>
            </a:blip>
            <a:stretch>
              <a:fillRect l="0" t="0" r="0" b="0"/>
            </a:stretch>
          </a:blipFill>
        </p:spPr>
      </p:sp>
      <p:sp>
        <p:nvSpPr>
          <p:cNvPr name="TextBox 17" id="17"/>
          <p:cNvSpPr txBox="true"/>
          <p:nvPr/>
        </p:nvSpPr>
        <p:spPr>
          <a:xfrm rot="0">
            <a:off x="1048898" y="1772679"/>
            <a:ext cx="8880862" cy="1797049"/>
          </a:xfrm>
          <a:prstGeom prst="rect">
            <a:avLst/>
          </a:prstGeom>
        </p:spPr>
        <p:txBody>
          <a:bodyPr anchor="t" rtlCol="false" tIns="0" lIns="0" bIns="0" rIns="0">
            <a:spAutoFit/>
          </a:bodyPr>
          <a:lstStyle/>
          <a:p>
            <a:pPr algn="l">
              <a:lnSpc>
                <a:spcPts val="7000"/>
              </a:lnSpc>
              <a:spcBef>
                <a:spcPct val="0"/>
              </a:spcBef>
            </a:pPr>
            <a:r>
              <a:rPr lang="en-US" sz="5000">
                <a:solidFill>
                  <a:srgbClr val="FFFFFF"/>
                </a:solidFill>
                <a:latin typeface="Arcade Gamer"/>
                <a:ea typeface="Arcade Gamer"/>
                <a:cs typeface="Arcade Gamer"/>
                <a:sym typeface="Arcade Gamer"/>
              </a:rPr>
              <a:t>ANGGOTA DAN PEMBAGIAN TUGAS</a:t>
            </a:r>
          </a:p>
        </p:txBody>
      </p:sp>
      <p:sp>
        <p:nvSpPr>
          <p:cNvPr name="TextBox 18" id="18"/>
          <p:cNvSpPr txBox="true"/>
          <p:nvPr/>
        </p:nvSpPr>
        <p:spPr>
          <a:xfrm rot="0">
            <a:off x="2145095" y="3948400"/>
            <a:ext cx="4052017" cy="497841"/>
          </a:xfrm>
          <a:prstGeom prst="rect">
            <a:avLst/>
          </a:prstGeom>
        </p:spPr>
        <p:txBody>
          <a:bodyPr anchor="t" rtlCol="false" tIns="0" lIns="0" bIns="0" rIns="0">
            <a:spAutoFit/>
          </a:bodyPr>
          <a:lstStyle/>
          <a:p>
            <a:pPr algn="l">
              <a:lnSpc>
                <a:spcPts val="4059"/>
              </a:lnSpc>
              <a:spcBef>
                <a:spcPct val="0"/>
              </a:spcBef>
            </a:pPr>
            <a:r>
              <a:rPr lang="en-US" sz="2899">
                <a:solidFill>
                  <a:srgbClr val="FFFFFF"/>
                </a:solidFill>
                <a:latin typeface="Open Sans"/>
                <a:ea typeface="Open Sans"/>
                <a:cs typeface="Open Sans"/>
                <a:sym typeface="Open Sans"/>
              </a:rPr>
              <a:t>Pembuatan Flowchart</a:t>
            </a:r>
          </a:p>
        </p:txBody>
      </p:sp>
      <p:sp>
        <p:nvSpPr>
          <p:cNvPr name="TextBox 19" id="19"/>
          <p:cNvSpPr txBox="true"/>
          <p:nvPr/>
        </p:nvSpPr>
        <p:spPr>
          <a:xfrm rot="0">
            <a:off x="7561676" y="3948400"/>
            <a:ext cx="2189434" cy="497840"/>
          </a:xfrm>
          <a:prstGeom prst="rect">
            <a:avLst/>
          </a:prstGeom>
        </p:spPr>
        <p:txBody>
          <a:bodyPr anchor="t" rtlCol="false" tIns="0" lIns="0" bIns="0" rIns="0">
            <a:spAutoFit/>
          </a:bodyPr>
          <a:lstStyle/>
          <a:p>
            <a:pPr algn="l">
              <a:lnSpc>
                <a:spcPts val="4060"/>
              </a:lnSpc>
              <a:spcBef>
                <a:spcPct val="0"/>
              </a:spcBef>
            </a:pPr>
            <a:r>
              <a:rPr lang="en-US" sz="2900">
                <a:solidFill>
                  <a:srgbClr val="FFFFFF"/>
                </a:solidFill>
                <a:latin typeface="Open Sans"/>
                <a:ea typeface="Open Sans"/>
                <a:cs typeface="Open Sans"/>
                <a:sym typeface="Open Sans"/>
              </a:rPr>
              <a:t>Storyboard</a:t>
            </a:r>
          </a:p>
        </p:txBody>
      </p:sp>
      <p:sp>
        <p:nvSpPr>
          <p:cNvPr name="TextBox 20" id="20"/>
          <p:cNvSpPr txBox="true"/>
          <p:nvPr/>
        </p:nvSpPr>
        <p:spPr>
          <a:xfrm rot="0">
            <a:off x="2171197" y="6460913"/>
            <a:ext cx="3799600" cy="497841"/>
          </a:xfrm>
          <a:prstGeom prst="rect">
            <a:avLst/>
          </a:prstGeom>
        </p:spPr>
        <p:txBody>
          <a:bodyPr anchor="t" rtlCol="false" tIns="0" lIns="0" bIns="0" rIns="0">
            <a:spAutoFit/>
          </a:bodyPr>
          <a:lstStyle/>
          <a:p>
            <a:pPr algn="l">
              <a:lnSpc>
                <a:spcPts val="4059"/>
              </a:lnSpc>
              <a:spcBef>
                <a:spcPct val="0"/>
              </a:spcBef>
            </a:pPr>
            <a:r>
              <a:rPr lang="en-US" sz="2899">
                <a:solidFill>
                  <a:srgbClr val="FFFFFF"/>
                </a:solidFill>
                <a:latin typeface="Open Sans"/>
                <a:ea typeface="Open Sans"/>
                <a:cs typeface="Open Sans"/>
                <a:sym typeface="Open Sans"/>
              </a:rPr>
              <a:t>Pengembang Game </a:t>
            </a:r>
          </a:p>
        </p:txBody>
      </p:sp>
      <p:sp>
        <p:nvSpPr>
          <p:cNvPr name="TextBox 21" id="21"/>
          <p:cNvSpPr txBox="true"/>
          <p:nvPr/>
        </p:nvSpPr>
        <p:spPr>
          <a:xfrm rot="0">
            <a:off x="7348051" y="6373071"/>
            <a:ext cx="2020590" cy="497841"/>
          </a:xfrm>
          <a:prstGeom prst="rect">
            <a:avLst/>
          </a:prstGeom>
        </p:spPr>
        <p:txBody>
          <a:bodyPr anchor="t" rtlCol="false" tIns="0" lIns="0" bIns="0" rIns="0">
            <a:spAutoFit/>
          </a:bodyPr>
          <a:lstStyle/>
          <a:p>
            <a:pPr algn="l">
              <a:lnSpc>
                <a:spcPts val="4059"/>
              </a:lnSpc>
              <a:spcBef>
                <a:spcPct val="0"/>
              </a:spcBef>
            </a:pPr>
            <a:r>
              <a:rPr lang="en-US" sz="2899">
                <a:solidFill>
                  <a:srgbClr val="FFFFFF"/>
                </a:solidFill>
                <a:latin typeface="Open Sans"/>
                <a:ea typeface="Open Sans"/>
                <a:cs typeface="Open Sans"/>
                <a:sym typeface="Open Sans"/>
              </a:rPr>
              <a:t>PPT</a:t>
            </a:r>
          </a:p>
        </p:txBody>
      </p:sp>
      <p:sp>
        <p:nvSpPr>
          <p:cNvPr name="TextBox 22" id="22"/>
          <p:cNvSpPr txBox="true"/>
          <p:nvPr/>
        </p:nvSpPr>
        <p:spPr>
          <a:xfrm rot="0">
            <a:off x="7561676" y="4469254"/>
            <a:ext cx="3799600" cy="780403"/>
          </a:xfrm>
          <a:prstGeom prst="rect">
            <a:avLst/>
          </a:prstGeom>
        </p:spPr>
        <p:txBody>
          <a:bodyPr anchor="t" rtlCol="false" tIns="0" lIns="0" bIns="0" rIns="0">
            <a:spAutoFit/>
          </a:bodyPr>
          <a:lstStyle/>
          <a:p>
            <a:pPr algn="l">
              <a:lnSpc>
                <a:spcPts val="3185"/>
              </a:lnSpc>
              <a:spcBef>
                <a:spcPct val="0"/>
              </a:spcBef>
            </a:pPr>
            <a:r>
              <a:rPr lang="en-US" sz="2275">
                <a:solidFill>
                  <a:srgbClr val="FFFFFF"/>
                </a:solidFill>
                <a:latin typeface="Open Sans"/>
                <a:ea typeface="Open Sans"/>
                <a:cs typeface="Open Sans"/>
                <a:sym typeface="Open Sans"/>
              </a:rPr>
              <a:t>Nurul Annisa Assyarifah</a:t>
            </a:r>
          </a:p>
          <a:p>
            <a:pPr algn="l">
              <a:lnSpc>
                <a:spcPts val="3185"/>
              </a:lnSpc>
              <a:spcBef>
                <a:spcPct val="0"/>
              </a:spcBef>
            </a:pPr>
            <a:r>
              <a:rPr lang="en-US" sz="2275">
                <a:solidFill>
                  <a:srgbClr val="FFFFFF"/>
                </a:solidFill>
                <a:latin typeface="Open Sans"/>
                <a:ea typeface="Open Sans"/>
                <a:cs typeface="Open Sans"/>
                <a:sym typeface="Open Sans"/>
              </a:rPr>
              <a:t>(202431022)</a:t>
            </a:r>
          </a:p>
        </p:txBody>
      </p:sp>
      <p:sp>
        <p:nvSpPr>
          <p:cNvPr name="TextBox 23" id="23"/>
          <p:cNvSpPr txBox="true"/>
          <p:nvPr/>
        </p:nvSpPr>
        <p:spPr>
          <a:xfrm rot="0">
            <a:off x="2171197" y="4537218"/>
            <a:ext cx="4231505" cy="1580503"/>
          </a:xfrm>
          <a:prstGeom prst="rect">
            <a:avLst/>
          </a:prstGeom>
        </p:spPr>
        <p:txBody>
          <a:bodyPr anchor="t" rtlCol="false" tIns="0" lIns="0" bIns="0" rIns="0">
            <a:spAutoFit/>
          </a:bodyPr>
          <a:lstStyle/>
          <a:p>
            <a:pPr algn="l">
              <a:lnSpc>
                <a:spcPts val="3185"/>
              </a:lnSpc>
            </a:pPr>
            <a:r>
              <a:rPr lang="en-US" sz="2275">
                <a:solidFill>
                  <a:srgbClr val="FFFFFF"/>
                </a:solidFill>
                <a:latin typeface="Open Sans"/>
                <a:ea typeface="Open Sans"/>
                <a:cs typeface="Open Sans"/>
                <a:sym typeface="Open Sans"/>
              </a:rPr>
              <a:t>Muhammad Ikram Hilmi</a:t>
            </a:r>
          </a:p>
          <a:p>
            <a:pPr algn="l">
              <a:lnSpc>
                <a:spcPts val="3185"/>
              </a:lnSpc>
            </a:pPr>
            <a:r>
              <a:rPr lang="en-US" sz="2275">
                <a:solidFill>
                  <a:srgbClr val="FFFFFF"/>
                </a:solidFill>
                <a:latin typeface="Open Sans"/>
                <a:ea typeface="Open Sans"/>
                <a:cs typeface="Open Sans"/>
                <a:sym typeface="Open Sans"/>
              </a:rPr>
              <a:t>(202431028)</a:t>
            </a:r>
          </a:p>
          <a:p>
            <a:pPr algn="l">
              <a:lnSpc>
                <a:spcPts val="3185"/>
              </a:lnSpc>
              <a:spcBef>
                <a:spcPct val="0"/>
              </a:spcBef>
            </a:pPr>
            <a:r>
              <a:rPr lang="en-US" sz="2275">
                <a:solidFill>
                  <a:srgbClr val="FFFFFF"/>
                </a:solidFill>
                <a:latin typeface="Open Sans"/>
                <a:ea typeface="Open Sans"/>
                <a:cs typeface="Open Sans"/>
                <a:sym typeface="Open Sans"/>
              </a:rPr>
              <a:t>Muhamad Afdhal Mukti</a:t>
            </a:r>
          </a:p>
          <a:p>
            <a:pPr algn="l">
              <a:lnSpc>
                <a:spcPts val="3185"/>
              </a:lnSpc>
              <a:spcBef>
                <a:spcPct val="0"/>
              </a:spcBef>
            </a:pPr>
            <a:r>
              <a:rPr lang="en-US" sz="2275">
                <a:solidFill>
                  <a:srgbClr val="FFFFFF"/>
                </a:solidFill>
                <a:latin typeface="Open Sans"/>
                <a:ea typeface="Open Sans"/>
                <a:cs typeface="Open Sans"/>
                <a:sym typeface="Open Sans"/>
              </a:rPr>
              <a:t>(202431010)</a:t>
            </a:r>
          </a:p>
        </p:txBody>
      </p:sp>
      <p:sp>
        <p:nvSpPr>
          <p:cNvPr name="TextBox 24" id="24"/>
          <p:cNvSpPr txBox="true"/>
          <p:nvPr/>
        </p:nvSpPr>
        <p:spPr>
          <a:xfrm rot="0">
            <a:off x="2171197" y="7019390"/>
            <a:ext cx="3799600" cy="780403"/>
          </a:xfrm>
          <a:prstGeom prst="rect">
            <a:avLst/>
          </a:prstGeom>
        </p:spPr>
        <p:txBody>
          <a:bodyPr anchor="t" rtlCol="false" tIns="0" lIns="0" bIns="0" rIns="0">
            <a:spAutoFit/>
          </a:bodyPr>
          <a:lstStyle/>
          <a:p>
            <a:pPr algn="l">
              <a:lnSpc>
                <a:spcPts val="3185"/>
              </a:lnSpc>
              <a:spcBef>
                <a:spcPct val="0"/>
              </a:spcBef>
            </a:pPr>
            <a:r>
              <a:rPr lang="en-US" sz="2275">
                <a:solidFill>
                  <a:srgbClr val="FFFFFF"/>
                </a:solidFill>
                <a:latin typeface="Open Sans"/>
                <a:ea typeface="Open Sans"/>
                <a:cs typeface="Open Sans"/>
                <a:sym typeface="Open Sans"/>
              </a:rPr>
              <a:t>Muhammad Hafizh Wijdan</a:t>
            </a:r>
          </a:p>
          <a:p>
            <a:pPr algn="l">
              <a:lnSpc>
                <a:spcPts val="3185"/>
              </a:lnSpc>
              <a:spcBef>
                <a:spcPct val="0"/>
              </a:spcBef>
            </a:pPr>
            <a:r>
              <a:rPr lang="en-US" sz="2275">
                <a:solidFill>
                  <a:srgbClr val="FFFFFF"/>
                </a:solidFill>
                <a:latin typeface="Open Sans"/>
                <a:ea typeface="Open Sans"/>
                <a:cs typeface="Open Sans"/>
                <a:sym typeface="Open Sans"/>
              </a:rPr>
              <a:t>(202431005)</a:t>
            </a:r>
          </a:p>
        </p:txBody>
      </p:sp>
      <p:sp>
        <p:nvSpPr>
          <p:cNvPr name="TextBox 25" id="25"/>
          <p:cNvSpPr txBox="true"/>
          <p:nvPr/>
        </p:nvSpPr>
        <p:spPr>
          <a:xfrm rot="0">
            <a:off x="7348051" y="6920654"/>
            <a:ext cx="4509489" cy="780403"/>
          </a:xfrm>
          <a:prstGeom prst="rect">
            <a:avLst/>
          </a:prstGeom>
        </p:spPr>
        <p:txBody>
          <a:bodyPr anchor="t" rtlCol="false" tIns="0" lIns="0" bIns="0" rIns="0">
            <a:spAutoFit/>
          </a:bodyPr>
          <a:lstStyle/>
          <a:p>
            <a:pPr algn="l">
              <a:lnSpc>
                <a:spcPts val="3185"/>
              </a:lnSpc>
              <a:spcBef>
                <a:spcPct val="0"/>
              </a:spcBef>
            </a:pPr>
            <a:r>
              <a:rPr lang="en-US" sz="2275">
                <a:solidFill>
                  <a:srgbClr val="FFFFFF"/>
                </a:solidFill>
                <a:latin typeface="Open Sans"/>
                <a:ea typeface="Open Sans"/>
                <a:cs typeface="Open Sans"/>
                <a:sym typeface="Open Sans"/>
              </a:rPr>
              <a:t>Gary Patar Immanuel Silaban</a:t>
            </a:r>
          </a:p>
          <a:p>
            <a:pPr algn="l">
              <a:lnSpc>
                <a:spcPts val="3185"/>
              </a:lnSpc>
              <a:spcBef>
                <a:spcPct val="0"/>
              </a:spcBef>
            </a:pPr>
            <a:r>
              <a:rPr lang="en-US" sz="2275">
                <a:solidFill>
                  <a:srgbClr val="FFFFFF"/>
                </a:solidFill>
                <a:latin typeface="Open Sans"/>
                <a:ea typeface="Open Sans"/>
                <a:cs typeface="Open Sans"/>
                <a:sym typeface="Open Sans"/>
              </a:rPr>
              <a:t>(202431165)</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711215" y="631973"/>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86760" y="717497"/>
            <a:ext cx="2174887" cy="9569503"/>
          </a:xfrm>
          <a:custGeom>
            <a:avLst/>
            <a:gdLst/>
            <a:ahLst/>
            <a:cxnLst/>
            <a:rect r="r" b="b" t="t" l="l"/>
            <a:pathLst>
              <a:path h="9569503" w="2174887">
                <a:moveTo>
                  <a:pt x="0" y="0"/>
                </a:moveTo>
                <a:lnTo>
                  <a:pt x="2174887" y="0"/>
                </a:lnTo>
                <a:lnTo>
                  <a:pt x="2174887" y="9569503"/>
                </a:lnTo>
                <a:lnTo>
                  <a:pt x="0" y="956950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2566434" y="2355064"/>
            <a:ext cx="2091147" cy="7931936"/>
          </a:xfrm>
          <a:custGeom>
            <a:avLst/>
            <a:gdLst/>
            <a:ahLst/>
            <a:cxnLst/>
            <a:rect r="r" b="b" t="t" l="l"/>
            <a:pathLst>
              <a:path h="7931936" w="2091147">
                <a:moveTo>
                  <a:pt x="0" y="0"/>
                </a:moveTo>
                <a:lnTo>
                  <a:pt x="2091147" y="0"/>
                </a:lnTo>
                <a:lnTo>
                  <a:pt x="2091147" y="7931936"/>
                </a:lnTo>
                <a:lnTo>
                  <a:pt x="0" y="79319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867131" y="4300346"/>
            <a:ext cx="1759715" cy="5901482"/>
          </a:xfrm>
          <a:custGeom>
            <a:avLst/>
            <a:gdLst/>
            <a:ahLst/>
            <a:cxnLst/>
            <a:rect r="r" b="b" t="t" l="l"/>
            <a:pathLst>
              <a:path h="5901482" w="1759715">
                <a:moveTo>
                  <a:pt x="0" y="0"/>
                </a:moveTo>
                <a:lnTo>
                  <a:pt x="1759715" y="0"/>
                </a:lnTo>
                <a:lnTo>
                  <a:pt x="1759715" y="5901483"/>
                </a:lnTo>
                <a:lnTo>
                  <a:pt x="0" y="590148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6" id="6"/>
          <p:cNvSpPr/>
          <p:nvPr/>
        </p:nvSpPr>
        <p:spPr>
          <a:xfrm flipH="false" flipV="false" rot="0">
            <a:off x="3741843" y="2232552"/>
            <a:ext cx="2359993" cy="823852"/>
          </a:xfrm>
          <a:custGeom>
            <a:avLst/>
            <a:gdLst/>
            <a:ahLst/>
            <a:cxnLst/>
            <a:rect r="r" b="b" t="t" l="l"/>
            <a:pathLst>
              <a:path h="823852" w="2359993">
                <a:moveTo>
                  <a:pt x="0" y="0"/>
                </a:moveTo>
                <a:lnTo>
                  <a:pt x="2359993" y="0"/>
                </a:lnTo>
                <a:lnTo>
                  <a:pt x="2359993" y="823853"/>
                </a:lnTo>
                <a:lnTo>
                  <a:pt x="0" y="823853"/>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7" id="7"/>
          <p:cNvSpPr/>
          <p:nvPr/>
        </p:nvSpPr>
        <p:spPr>
          <a:xfrm flipH="false" flipV="false" rot="0">
            <a:off x="7600902" y="8597854"/>
            <a:ext cx="7315200" cy="1689146"/>
          </a:xfrm>
          <a:custGeom>
            <a:avLst/>
            <a:gdLst/>
            <a:ahLst/>
            <a:cxnLst/>
            <a:rect r="r" b="b" t="t" l="l"/>
            <a:pathLst>
              <a:path h="1689146" w="7315200">
                <a:moveTo>
                  <a:pt x="0" y="0"/>
                </a:moveTo>
                <a:lnTo>
                  <a:pt x="7315200" y="0"/>
                </a:lnTo>
                <a:lnTo>
                  <a:pt x="7315200" y="1689146"/>
                </a:lnTo>
                <a:lnTo>
                  <a:pt x="0" y="1689146"/>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8" id="8"/>
          <p:cNvSpPr/>
          <p:nvPr/>
        </p:nvSpPr>
        <p:spPr>
          <a:xfrm flipH="false" flipV="false" rot="0">
            <a:off x="16846393" y="5417077"/>
            <a:ext cx="2479371" cy="4784752"/>
          </a:xfrm>
          <a:custGeom>
            <a:avLst/>
            <a:gdLst/>
            <a:ahLst/>
            <a:cxnLst/>
            <a:rect r="r" b="b" t="t" l="l"/>
            <a:pathLst>
              <a:path h="4784752" w="2479371">
                <a:moveTo>
                  <a:pt x="0" y="0"/>
                </a:moveTo>
                <a:lnTo>
                  <a:pt x="2479372" y="0"/>
                </a:lnTo>
                <a:lnTo>
                  <a:pt x="2479372" y="4784752"/>
                </a:lnTo>
                <a:lnTo>
                  <a:pt x="0" y="478475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TextBox 9" id="9"/>
          <p:cNvSpPr txBox="true"/>
          <p:nvPr/>
        </p:nvSpPr>
        <p:spPr>
          <a:xfrm rot="0">
            <a:off x="6626846" y="1669754"/>
            <a:ext cx="8257140" cy="1797049"/>
          </a:xfrm>
          <a:prstGeom prst="rect">
            <a:avLst/>
          </a:prstGeom>
        </p:spPr>
        <p:txBody>
          <a:bodyPr anchor="t" rtlCol="false" tIns="0" lIns="0" bIns="0" rIns="0">
            <a:spAutoFit/>
          </a:bodyPr>
          <a:lstStyle/>
          <a:p>
            <a:pPr algn="l">
              <a:lnSpc>
                <a:spcPts val="7000"/>
              </a:lnSpc>
              <a:spcBef>
                <a:spcPct val="0"/>
              </a:spcBef>
            </a:pPr>
            <a:r>
              <a:rPr lang="en-US" sz="5000">
                <a:solidFill>
                  <a:srgbClr val="FFFFFF"/>
                </a:solidFill>
                <a:latin typeface="Arcade Gamer"/>
                <a:ea typeface="Arcade Gamer"/>
                <a:cs typeface="Arcade Gamer"/>
                <a:sym typeface="Arcade Gamer"/>
              </a:rPr>
              <a:t>KONSEP PERMAINAN</a:t>
            </a:r>
          </a:p>
          <a:p>
            <a:pPr algn="l">
              <a:lnSpc>
                <a:spcPts val="7000"/>
              </a:lnSpc>
              <a:spcBef>
                <a:spcPct val="0"/>
              </a:spcBef>
            </a:pPr>
            <a:r>
              <a:rPr lang="en-US" sz="5000">
                <a:solidFill>
                  <a:srgbClr val="FFFFFF"/>
                </a:solidFill>
                <a:latin typeface="Arcade Gamer"/>
                <a:ea typeface="Arcade Gamer"/>
                <a:cs typeface="Arcade Gamer"/>
                <a:sym typeface="Arcade Gamer"/>
              </a:rPr>
              <a:t>ZETTA TRONIAN</a:t>
            </a:r>
          </a:p>
        </p:txBody>
      </p:sp>
      <p:sp>
        <p:nvSpPr>
          <p:cNvPr name="TextBox 10" id="10"/>
          <p:cNvSpPr txBox="true"/>
          <p:nvPr/>
        </p:nvSpPr>
        <p:spPr>
          <a:xfrm rot="0">
            <a:off x="7124082" y="3766980"/>
            <a:ext cx="9722311" cy="4762830"/>
          </a:xfrm>
          <a:prstGeom prst="rect">
            <a:avLst/>
          </a:prstGeom>
        </p:spPr>
        <p:txBody>
          <a:bodyPr anchor="t" rtlCol="false" tIns="0" lIns="0" bIns="0" rIns="0">
            <a:spAutoFit/>
          </a:bodyPr>
          <a:lstStyle/>
          <a:p>
            <a:pPr algn="l">
              <a:lnSpc>
                <a:spcPts val="3195"/>
              </a:lnSpc>
            </a:pPr>
            <a:r>
              <a:rPr lang="en-US" sz="2282">
                <a:solidFill>
                  <a:srgbClr val="FFFFFF"/>
                </a:solidFill>
                <a:latin typeface="Open Sans"/>
                <a:ea typeface="Open Sans"/>
                <a:cs typeface="Open Sans"/>
                <a:sym typeface="Open Sans"/>
              </a:rPr>
              <a:t>Dalam game ini, pemain mengendalikan sebuah pesawat luar angkasa untuk menghadapi gelombang asteroid dan musuh yang datang dari arah atas layar. Permainan dimulai dari tampilan menu, lalu masuk ke gameplay utama saat pemain memilih "Start",  bisa menekan tombol “Exit” jika ingin keluar permainan”</a:t>
            </a:r>
          </a:p>
          <a:p>
            <a:pPr algn="l">
              <a:lnSpc>
                <a:spcPts val="3195"/>
              </a:lnSpc>
            </a:pPr>
            <a:r>
              <a:rPr lang="en-US" sz="2282">
                <a:solidFill>
                  <a:srgbClr val="FFFFFF"/>
                </a:solidFill>
                <a:latin typeface="Open Sans"/>
                <a:ea typeface="Open Sans"/>
                <a:cs typeface="Open Sans"/>
                <a:sym typeface="Open Sans"/>
              </a:rPr>
              <a:t>Pemain dapat mengarahkan pesawat dengan menggerakkan mouse menembakkan peluru dengan klik kiri mouse untuk menghancurkan musuh. Musuh dan asteroid akan terus bergerak ke arah pesawat. Jika terkena, HP pemain akan berkurang.</a:t>
            </a:r>
          </a:p>
          <a:p>
            <a:pPr algn="l">
              <a:lnSpc>
                <a:spcPts val="3195"/>
              </a:lnSpc>
              <a:spcBef>
                <a:spcPct val="0"/>
              </a:spcBef>
            </a:pPr>
            <a:r>
              <a:rPr lang="en-US" sz="2282">
                <a:solidFill>
                  <a:srgbClr val="FFFFFF"/>
                </a:solidFill>
                <a:latin typeface="Open Sans"/>
                <a:ea typeface="Open Sans"/>
                <a:cs typeface="Open Sans"/>
                <a:sym typeface="Open Sans"/>
              </a:rPr>
              <a:t>Permainan berakhir ketika HP mencapai 0, dan akan menampilkan layar "Game Over" sebelum kembali ke menu utama.</a:t>
            </a:r>
          </a:p>
          <a:p>
            <a:pPr algn="l">
              <a:lnSpc>
                <a:spcPts val="3195"/>
              </a:lnSpc>
              <a:spcBef>
                <a:spcPct val="0"/>
              </a:spcBef>
            </a:pPr>
          </a:p>
        </p:txBody>
      </p:sp>
      <p:sp>
        <p:nvSpPr>
          <p:cNvPr name="Freeform 11" id="11"/>
          <p:cNvSpPr/>
          <p:nvPr/>
        </p:nvSpPr>
        <p:spPr>
          <a:xfrm flipH="false" flipV="false" rot="0">
            <a:off x="15692473" y="320770"/>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true" flipV="false" rot="0">
            <a:off x="16265111" y="1958543"/>
            <a:ext cx="1569844" cy="548018"/>
          </a:xfrm>
          <a:custGeom>
            <a:avLst/>
            <a:gdLst/>
            <a:ahLst/>
            <a:cxnLst/>
            <a:rect r="r" b="b" t="t" l="l"/>
            <a:pathLst>
              <a:path h="548018" w="1569844">
                <a:moveTo>
                  <a:pt x="1569844" y="0"/>
                </a:moveTo>
                <a:lnTo>
                  <a:pt x="0" y="0"/>
                </a:lnTo>
                <a:lnTo>
                  <a:pt x="0" y="548019"/>
                </a:lnTo>
                <a:lnTo>
                  <a:pt x="1569844" y="548019"/>
                </a:lnTo>
                <a:lnTo>
                  <a:pt x="1569844"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11404231" y="5709166"/>
            <a:ext cx="2311769" cy="4114800"/>
          </a:xfrm>
          <a:custGeom>
            <a:avLst/>
            <a:gdLst/>
            <a:ahLst/>
            <a:cxnLst/>
            <a:rect r="r" b="b" t="t" l="l"/>
            <a:pathLst>
              <a:path h="4114800" w="2311769">
                <a:moveTo>
                  <a:pt x="0" y="0"/>
                </a:moveTo>
                <a:lnTo>
                  <a:pt x="2311769" y="0"/>
                </a:lnTo>
                <a:lnTo>
                  <a:pt x="231176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8864616" y="631973"/>
            <a:ext cx="2283604" cy="797185"/>
          </a:xfrm>
          <a:custGeom>
            <a:avLst/>
            <a:gdLst/>
            <a:ahLst/>
            <a:cxnLst/>
            <a:rect r="r" b="b" t="t" l="l"/>
            <a:pathLst>
              <a:path h="797185" w="2283604">
                <a:moveTo>
                  <a:pt x="2283604" y="0"/>
                </a:moveTo>
                <a:lnTo>
                  <a:pt x="0" y="0"/>
                </a:lnTo>
                <a:lnTo>
                  <a:pt x="0" y="797185"/>
                </a:lnTo>
                <a:lnTo>
                  <a:pt x="2283604" y="797185"/>
                </a:lnTo>
                <a:lnTo>
                  <a:pt x="228360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4546157" y="237112"/>
            <a:ext cx="4453058" cy="793454"/>
          </a:xfrm>
          <a:custGeom>
            <a:avLst/>
            <a:gdLst/>
            <a:ahLst/>
            <a:cxnLst/>
            <a:rect r="r" b="b" t="t" l="l"/>
            <a:pathLst>
              <a:path h="793454" w="4453058">
                <a:moveTo>
                  <a:pt x="4453058" y="0"/>
                </a:moveTo>
                <a:lnTo>
                  <a:pt x="0" y="0"/>
                </a:lnTo>
                <a:lnTo>
                  <a:pt x="0" y="793454"/>
                </a:lnTo>
                <a:lnTo>
                  <a:pt x="4453058" y="793454"/>
                </a:lnTo>
                <a:lnTo>
                  <a:pt x="445305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5" id="5"/>
          <p:cNvSpPr/>
          <p:nvPr/>
        </p:nvSpPr>
        <p:spPr>
          <a:xfrm flipH="false" flipV="false" rot="0">
            <a:off x="4800731" y="3486099"/>
            <a:ext cx="547334" cy="619411"/>
          </a:xfrm>
          <a:custGeom>
            <a:avLst/>
            <a:gdLst/>
            <a:ahLst/>
            <a:cxnLst/>
            <a:rect r="r" b="b" t="t" l="l"/>
            <a:pathLst>
              <a:path h="619411" w="547334">
                <a:moveTo>
                  <a:pt x="0" y="0"/>
                </a:moveTo>
                <a:lnTo>
                  <a:pt x="547334" y="0"/>
                </a:lnTo>
                <a:lnTo>
                  <a:pt x="547334" y="619411"/>
                </a:lnTo>
                <a:lnTo>
                  <a:pt x="0" y="619411"/>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6" id="6"/>
          <p:cNvSpPr txBox="true"/>
          <p:nvPr/>
        </p:nvSpPr>
        <p:spPr>
          <a:xfrm rot="0">
            <a:off x="5348065" y="3438474"/>
            <a:ext cx="4878833" cy="1509909"/>
          </a:xfrm>
          <a:prstGeom prst="rect">
            <a:avLst/>
          </a:prstGeom>
        </p:spPr>
        <p:txBody>
          <a:bodyPr anchor="t" rtlCol="false" tIns="0" lIns="0" bIns="0" rIns="0">
            <a:spAutoFit/>
          </a:bodyPr>
          <a:lstStyle/>
          <a:p>
            <a:pPr algn="l">
              <a:lnSpc>
                <a:spcPts val="3682"/>
              </a:lnSpc>
            </a:pPr>
            <a:r>
              <a:rPr lang="en-US" sz="2630">
                <a:solidFill>
                  <a:srgbClr val="FFFFFF"/>
                </a:solidFill>
                <a:latin typeface="Open Sans"/>
                <a:ea typeface="Open Sans"/>
                <a:cs typeface="Open Sans"/>
                <a:sym typeface="Open Sans"/>
              </a:rPr>
              <a:t>Interaksi &amp; Logika Script C#.</a:t>
            </a:r>
          </a:p>
          <a:p>
            <a:pPr algn="l">
              <a:lnSpc>
                <a:spcPts val="3130"/>
              </a:lnSpc>
            </a:pPr>
            <a:r>
              <a:rPr lang="en-US" sz="2235">
                <a:solidFill>
                  <a:srgbClr val="FFFFFF"/>
                </a:solidFill>
                <a:latin typeface="Open Sans"/>
                <a:ea typeface="Open Sans"/>
                <a:cs typeface="Open Sans"/>
                <a:sym typeface="Open Sans"/>
              </a:rPr>
              <a:t>Collider (Trigger)</a:t>
            </a:r>
          </a:p>
          <a:p>
            <a:pPr algn="l">
              <a:lnSpc>
                <a:spcPts val="3130"/>
              </a:lnSpc>
            </a:pPr>
            <a:r>
              <a:rPr lang="en-US" sz="2235">
                <a:solidFill>
                  <a:srgbClr val="FFFFFF"/>
                </a:solidFill>
                <a:latin typeface="Open Sans"/>
                <a:ea typeface="Open Sans"/>
                <a:cs typeface="Open Sans"/>
                <a:sym typeface="Open Sans"/>
              </a:rPr>
              <a:t>Destroy(), Instantiate()</a:t>
            </a:r>
          </a:p>
          <a:p>
            <a:pPr algn="l">
              <a:lnSpc>
                <a:spcPts val="2209"/>
              </a:lnSpc>
              <a:spcBef>
                <a:spcPct val="0"/>
              </a:spcBef>
            </a:pPr>
          </a:p>
        </p:txBody>
      </p:sp>
      <p:sp>
        <p:nvSpPr>
          <p:cNvPr name="TextBox 7" id="7"/>
          <p:cNvSpPr txBox="true"/>
          <p:nvPr/>
        </p:nvSpPr>
        <p:spPr>
          <a:xfrm rot="0">
            <a:off x="5361355" y="6008196"/>
            <a:ext cx="4998695" cy="2060182"/>
          </a:xfrm>
          <a:prstGeom prst="rect">
            <a:avLst/>
          </a:prstGeom>
        </p:spPr>
        <p:txBody>
          <a:bodyPr anchor="t" rtlCol="false" tIns="0" lIns="0" bIns="0" rIns="0">
            <a:spAutoFit/>
          </a:bodyPr>
          <a:lstStyle/>
          <a:p>
            <a:pPr algn="l">
              <a:lnSpc>
                <a:spcPts val="3772"/>
              </a:lnSpc>
            </a:pPr>
            <a:r>
              <a:rPr lang="en-US" sz="2694">
                <a:solidFill>
                  <a:srgbClr val="FFFFFF"/>
                </a:solidFill>
                <a:latin typeface="Open Sans"/>
                <a:ea typeface="Open Sans"/>
                <a:cs typeface="Open Sans"/>
                <a:sym typeface="Open Sans"/>
              </a:rPr>
              <a:t>UI / Tampilan.</a:t>
            </a:r>
          </a:p>
          <a:p>
            <a:pPr algn="l">
              <a:lnSpc>
                <a:spcPts val="3206"/>
              </a:lnSpc>
            </a:pPr>
            <a:r>
              <a:rPr lang="en-US" sz="2290">
                <a:solidFill>
                  <a:srgbClr val="FFFFFF"/>
                </a:solidFill>
                <a:latin typeface="Open Sans"/>
                <a:ea typeface="Open Sans"/>
                <a:cs typeface="Open Sans"/>
                <a:sym typeface="Open Sans"/>
              </a:rPr>
              <a:t>Canvas</a:t>
            </a:r>
          </a:p>
          <a:p>
            <a:pPr algn="l">
              <a:lnSpc>
                <a:spcPts val="3206"/>
              </a:lnSpc>
            </a:pPr>
            <a:r>
              <a:rPr lang="en-US" sz="2290">
                <a:solidFill>
                  <a:srgbClr val="FFFFFF"/>
                </a:solidFill>
                <a:latin typeface="Open Sans"/>
                <a:ea typeface="Open Sans"/>
                <a:cs typeface="Open Sans"/>
                <a:sym typeface="Open Sans"/>
              </a:rPr>
              <a:t>Text (UI)</a:t>
            </a:r>
          </a:p>
          <a:p>
            <a:pPr algn="l">
              <a:lnSpc>
                <a:spcPts val="3206"/>
              </a:lnSpc>
            </a:pPr>
            <a:r>
              <a:rPr lang="en-US" sz="2290">
                <a:solidFill>
                  <a:srgbClr val="FFFFFF"/>
                </a:solidFill>
                <a:latin typeface="Open Sans"/>
                <a:ea typeface="Open Sans"/>
                <a:cs typeface="Open Sans"/>
                <a:sym typeface="Open Sans"/>
              </a:rPr>
              <a:t>Button </a:t>
            </a:r>
          </a:p>
          <a:p>
            <a:pPr algn="l">
              <a:lnSpc>
                <a:spcPts val="3206"/>
              </a:lnSpc>
              <a:spcBef>
                <a:spcPct val="0"/>
              </a:spcBef>
            </a:pPr>
            <a:r>
              <a:rPr lang="en-US" sz="2290">
                <a:solidFill>
                  <a:srgbClr val="FFFFFF"/>
                </a:solidFill>
                <a:latin typeface="Open Sans"/>
                <a:ea typeface="Open Sans"/>
                <a:cs typeface="Open Sans"/>
                <a:sym typeface="Open Sans"/>
              </a:rPr>
              <a:t>Image</a:t>
            </a:r>
          </a:p>
        </p:txBody>
      </p:sp>
      <p:sp>
        <p:nvSpPr>
          <p:cNvPr name="Freeform 8" id="8"/>
          <p:cNvSpPr/>
          <p:nvPr/>
        </p:nvSpPr>
        <p:spPr>
          <a:xfrm flipH="false" flipV="false" rot="0">
            <a:off x="14131526" y="3789244"/>
            <a:ext cx="3810537" cy="6350894"/>
          </a:xfrm>
          <a:custGeom>
            <a:avLst/>
            <a:gdLst/>
            <a:ahLst/>
            <a:cxnLst/>
            <a:rect r="r" b="b" t="t" l="l"/>
            <a:pathLst>
              <a:path h="6350894" w="3810537">
                <a:moveTo>
                  <a:pt x="0" y="0"/>
                </a:moveTo>
                <a:lnTo>
                  <a:pt x="3810537" y="0"/>
                </a:lnTo>
                <a:lnTo>
                  <a:pt x="3810537" y="6350894"/>
                </a:lnTo>
                <a:lnTo>
                  <a:pt x="0" y="6350894"/>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9" id="9"/>
          <p:cNvSpPr/>
          <p:nvPr/>
        </p:nvSpPr>
        <p:spPr>
          <a:xfrm flipH="true" flipV="false" rot="0">
            <a:off x="9144000" y="8907087"/>
            <a:ext cx="9144000" cy="1379913"/>
          </a:xfrm>
          <a:custGeom>
            <a:avLst/>
            <a:gdLst/>
            <a:ahLst/>
            <a:cxnLst/>
            <a:rect r="r" b="b" t="t" l="l"/>
            <a:pathLst>
              <a:path h="1379913" w="9144000">
                <a:moveTo>
                  <a:pt x="9144000" y="0"/>
                </a:moveTo>
                <a:lnTo>
                  <a:pt x="0" y="0"/>
                </a:lnTo>
                <a:lnTo>
                  <a:pt x="0" y="1379913"/>
                </a:lnTo>
                <a:lnTo>
                  <a:pt x="9144000" y="1379913"/>
                </a:lnTo>
                <a:lnTo>
                  <a:pt x="914400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0" id="10"/>
          <p:cNvSpPr/>
          <p:nvPr/>
        </p:nvSpPr>
        <p:spPr>
          <a:xfrm flipH="false" flipV="false" rot="0">
            <a:off x="0" y="8907087"/>
            <a:ext cx="9144000" cy="1379913"/>
          </a:xfrm>
          <a:custGeom>
            <a:avLst/>
            <a:gdLst/>
            <a:ahLst/>
            <a:cxnLst/>
            <a:rect r="r" b="b" t="t" l="l"/>
            <a:pathLst>
              <a:path h="1379913" w="9144000">
                <a:moveTo>
                  <a:pt x="0" y="0"/>
                </a:moveTo>
                <a:lnTo>
                  <a:pt x="9144000" y="0"/>
                </a:lnTo>
                <a:lnTo>
                  <a:pt x="9144000" y="1379913"/>
                </a:lnTo>
                <a:lnTo>
                  <a:pt x="0" y="137991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1" id="11"/>
          <p:cNvSpPr/>
          <p:nvPr/>
        </p:nvSpPr>
        <p:spPr>
          <a:xfrm flipH="false" flipV="false" rot="0">
            <a:off x="9678031" y="4522832"/>
            <a:ext cx="2882084" cy="5764168"/>
          </a:xfrm>
          <a:custGeom>
            <a:avLst/>
            <a:gdLst/>
            <a:ahLst/>
            <a:cxnLst/>
            <a:rect r="r" b="b" t="t" l="l"/>
            <a:pathLst>
              <a:path h="5764168" w="2882084">
                <a:moveTo>
                  <a:pt x="0" y="0"/>
                </a:moveTo>
                <a:lnTo>
                  <a:pt x="2882084" y="0"/>
                </a:lnTo>
                <a:lnTo>
                  <a:pt x="2882084" y="5764168"/>
                </a:lnTo>
                <a:lnTo>
                  <a:pt x="0" y="5764168"/>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2" id="12"/>
          <p:cNvSpPr/>
          <p:nvPr/>
        </p:nvSpPr>
        <p:spPr>
          <a:xfrm flipH="false" flipV="false" rot="0">
            <a:off x="4634869" y="6065346"/>
            <a:ext cx="745708" cy="534198"/>
          </a:xfrm>
          <a:custGeom>
            <a:avLst/>
            <a:gdLst/>
            <a:ahLst/>
            <a:cxnLst/>
            <a:rect r="r" b="b" t="t" l="l"/>
            <a:pathLst>
              <a:path h="534198" w="745708">
                <a:moveTo>
                  <a:pt x="0" y="0"/>
                </a:moveTo>
                <a:lnTo>
                  <a:pt x="745708" y="0"/>
                </a:lnTo>
                <a:lnTo>
                  <a:pt x="745708" y="534198"/>
                </a:lnTo>
                <a:lnTo>
                  <a:pt x="0" y="534198"/>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3" id="13"/>
          <p:cNvSpPr/>
          <p:nvPr/>
        </p:nvSpPr>
        <p:spPr>
          <a:xfrm flipH="false" flipV="false" rot="0">
            <a:off x="518548" y="3570788"/>
            <a:ext cx="646080" cy="436912"/>
          </a:xfrm>
          <a:custGeom>
            <a:avLst/>
            <a:gdLst/>
            <a:ahLst/>
            <a:cxnLst/>
            <a:rect r="r" b="b" t="t" l="l"/>
            <a:pathLst>
              <a:path h="436912" w="646080">
                <a:moveTo>
                  <a:pt x="0" y="0"/>
                </a:moveTo>
                <a:lnTo>
                  <a:pt x="646080" y="0"/>
                </a:lnTo>
                <a:lnTo>
                  <a:pt x="646080" y="436912"/>
                </a:lnTo>
                <a:lnTo>
                  <a:pt x="0" y="436912"/>
                </a:lnTo>
                <a:lnTo>
                  <a:pt x="0" y="0"/>
                </a:lnTo>
                <a:close/>
              </a:path>
            </a:pathLst>
          </a:custGeom>
          <a:blipFill>
            <a:blip r:embed="rId18"/>
            <a:stretch>
              <a:fillRect l="0" t="0" r="0" b="0"/>
            </a:stretch>
          </a:blipFill>
        </p:spPr>
      </p:sp>
      <p:sp>
        <p:nvSpPr>
          <p:cNvPr name="Freeform 14" id="14"/>
          <p:cNvSpPr/>
          <p:nvPr/>
        </p:nvSpPr>
        <p:spPr>
          <a:xfrm flipH="false" flipV="false" rot="0">
            <a:off x="299348" y="6024753"/>
            <a:ext cx="865280" cy="865280"/>
          </a:xfrm>
          <a:custGeom>
            <a:avLst/>
            <a:gdLst/>
            <a:ahLst/>
            <a:cxnLst/>
            <a:rect r="r" b="b" t="t" l="l"/>
            <a:pathLst>
              <a:path h="865280" w="865280">
                <a:moveTo>
                  <a:pt x="0" y="0"/>
                </a:moveTo>
                <a:lnTo>
                  <a:pt x="865280" y="0"/>
                </a:lnTo>
                <a:lnTo>
                  <a:pt x="865280" y="865280"/>
                </a:lnTo>
                <a:lnTo>
                  <a:pt x="0" y="865280"/>
                </a:lnTo>
                <a:lnTo>
                  <a:pt x="0" y="0"/>
                </a:lnTo>
                <a:close/>
              </a:path>
            </a:pathLst>
          </a:custGeom>
          <a:blipFill>
            <a:blip r:embed="rId19"/>
            <a:stretch>
              <a:fillRect l="0" t="0" r="0" b="0"/>
            </a:stretch>
          </a:blipFill>
        </p:spPr>
      </p:sp>
      <p:sp>
        <p:nvSpPr>
          <p:cNvPr name="Freeform 15" id="15"/>
          <p:cNvSpPr/>
          <p:nvPr/>
        </p:nvSpPr>
        <p:spPr>
          <a:xfrm flipH="false" flipV="false" rot="0">
            <a:off x="589619" y="6132080"/>
            <a:ext cx="575009" cy="603540"/>
          </a:xfrm>
          <a:custGeom>
            <a:avLst/>
            <a:gdLst/>
            <a:ahLst/>
            <a:cxnLst/>
            <a:rect r="r" b="b" t="t" l="l"/>
            <a:pathLst>
              <a:path h="603540" w="575009">
                <a:moveTo>
                  <a:pt x="0" y="0"/>
                </a:moveTo>
                <a:lnTo>
                  <a:pt x="575009" y="0"/>
                </a:lnTo>
                <a:lnTo>
                  <a:pt x="575009" y="603539"/>
                </a:lnTo>
                <a:lnTo>
                  <a:pt x="0" y="603539"/>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TextBox 16" id="16"/>
          <p:cNvSpPr txBox="true"/>
          <p:nvPr/>
        </p:nvSpPr>
        <p:spPr>
          <a:xfrm rot="0">
            <a:off x="1028700" y="1222325"/>
            <a:ext cx="7697502" cy="1797049"/>
          </a:xfrm>
          <a:prstGeom prst="rect">
            <a:avLst/>
          </a:prstGeom>
        </p:spPr>
        <p:txBody>
          <a:bodyPr anchor="t" rtlCol="false" tIns="0" lIns="0" bIns="0" rIns="0">
            <a:spAutoFit/>
          </a:bodyPr>
          <a:lstStyle/>
          <a:p>
            <a:pPr algn="l">
              <a:lnSpc>
                <a:spcPts val="7000"/>
              </a:lnSpc>
              <a:spcBef>
                <a:spcPct val="0"/>
              </a:spcBef>
            </a:pPr>
            <a:r>
              <a:rPr lang="en-US" sz="5000">
                <a:solidFill>
                  <a:srgbClr val="FFFFFF"/>
                </a:solidFill>
                <a:latin typeface="Arcade Gamer"/>
                <a:ea typeface="Arcade Gamer"/>
                <a:cs typeface="Arcade Gamer"/>
                <a:sym typeface="Arcade Gamer"/>
              </a:rPr>
              <a:t>KOMPONEN UNITY YANG DIGUNAKAN</a:t>
            </a:r>
          </a:p>
        </p:txBody>
      </p:sp>
      <p:sp>
        <p:nvSpPr>
          <p:cNvPr name="TextBox 17" id="17"/>
          <p:cNvSpPr txBox="true"/>
          <p:nvPr/>
        </p:nvSpPr>
        <p:spPr>
          <a:xfrm rot="0">
            <a:off x="1297978" y="3438474"/>
            <a:ext cx="2749918" cy="2160147"/>
          </a:xfrm>
          <a:prstGeom prst="rect">
            <a:avLst/>
          </a:prstGeom>
        </p:spPr>
        <p:txBody>
          <a:bodyPr anchor="t" rtlCol="false" tIns="0" lIns="0" bIns="0" rIns="0">
            <a:spAutoFit/>
          </a:bodyPr>
          <a:lstStyle/>
          <a:p>
            <a:pPr algn="l">
              <a:lnSpc>
                <a:spcPts val="3319"/>
              </a:lnSpc>
            </a:pPr>
            <a:r>
              <a:rPr lang="en-US" sz="2371">
                <a:solidFill>
                  <a:srgbClr val="FFFFFF"/>
                </a:solidFill>
                <a:latin typeface="Open Sans"/>
                <a:ea typeface="Open Sans"/>
                <a:cs typeface="Open Sans"/>
                <a:sym typeface="Open Sans"/>
              </a:rPr>
              <a:t>Gameplay &amp; Objek.</a:t>
            </a:r>
          </a:p>
          <a:p>
            <a:pPr algn="l">
              <a:lnSpc>
                <a:spcPts val="2821"/>
              </a:lnSpc>
            </a:pPr>
            <a:r>
              <a:rPr lang="en-US" sz="2015">
                <a:solidFill>
                  <a:srgbClr val="FFFFFF"/>
                </a:solidFill>
                <a:latin typeface="Open Sans"/>
                <a:ea typeface="Open Sans"/>
                <a:cs typeface="Open Sans"/>
                <a:sym typeface="Open Sans"/>
              </a:rPr>
              <a:t>Sprite Renderer</a:t>
            </a:r>
          </a:p>
          <a:p>
            <a:pPr algn="l">
              <a:lnSpc>
                <a:spcPts val="2821"/>
              </a:lnSpc>
            </a:pPr>
            <a:r>
              <a:rPr lang="en-US" sz="2015">
                <a:solidFill>
                  <a:srgbClr val="FFFFFF"/>
                </a:solidFill>
                <a:latin typeface="Open Sans"/>
                <a:ea typeface="Open Sans"/>
                <a:cs typeface="Open Sans"/>
                <a:sym typeface="Open Sans"/>
              </a:rPr>
              <a:t>Rigidbody2D</a:t>
            </a:r>
          </a:p>
          <a:p>
            <a:pPr algn="l">
              <a:lnSpc>
                <a:spcPts val="2821"/>
              </a:lnSpc>
            </a:pPr>
            <a:r>
              <a:rPr lang="en-US" sz="2015">
                <a:solidFill>
                  <a:srgbClr val="FFFFFF"/>
                </a:solidFill>
                <a:latin typeface="Open Sans"/>
                <a:ea typeface="Open Sans"/>
                <a:cs typeface="Open Sans"/>
                <a:sym typeface="Open Sans"/>
              </a:rPr>
              <a:t>BoxCollider2D</a:t>
            </a:r>
          </a:p>
          <a:p>
            <a:pPr algn="l">
              <a:lnSpc>
                <a:spcPts val="2821"/>
              </a:lnSpc>
            </a:pPr>
            <a:r>
              <a:rPr lang="en-US" sz="2015">
                <a:solidFill>
                  <a:srgbClr val="FFFFFF"/>
                </a:solidFill>
                <a:latin typeface="Open Sans"/>
                <a:ea typeface="Open Sans"/>
                <a:cs typeface="Open Sans"/>
                <a:sym typeface="Open Sans"/>
              </a:rPr>
              <a:t>Animator</a:t>
            </a:r>
          </a:p>
          <a:p>
            <a:pPr algn="l">
              <a:lnSpc>
                <a:spcPts val="2821"/>
              </a:lnSpc>
              <a:spcBef>
                <a:spcPct val="0"/>
              </a:spcBef>
            </a:pPr>
            <a:r>
              <a:rPr lang="en-US" sz="2015">
                <a:solidFill>
                  <a:srgbClr val="FFFFFF"/>
                </a:solidFill>
                <a:latin typeface="Open Sans"/>
                <a:ea typeface="Open Sans"/>
                <a:cs typeface="Open Sans"/>
                <a:sym typeface="Open Sans"/>
              </a:rPr>
              <a:t>Prefab</a:t>
            </a:r>
          </a:p>
        </p:txBody>
      </p:sp>
      <p:sp>
        <p:nvSpPr>
          <p:cNvPr name="TextBox 18" id="18"/>
          <p:cNvSpPr txBox="true"/>
          <p:nvPr/>
        </p:nvSpPr>
        <p:spPr>
          <a:xfrm rot="0">
            <a:off x="1297978" y="6017721"/>
            <a:ext cx="3019196" cy="1388172"/>
          </a:xfrm>
          <a:prstGeom prst="rect">
            <a:avLst/>
          </a:prstGeom>
        </p:spPr>
        <p:txBody>
          <a:bodyPr anchor="t" rtlCol="false" tIns="0" lIns="0" bIns="0" rIns="0">
            <a:spAutoFit/>
          </a:bodyPr>
          <a:lstStyle/>
          <a:p>
            <a:pPr algn="l">
              <a:lnSpc>
                <a:spcPts val="3938"/>
              </a:lnSpc>
            </a:pPr>
            <a:r>
              <a:rPr lang="en-US" sz="2812">
                <a:solidFill>
                  <a:srgbClr val="FFFFFF"/>
                </a:solidFill>
                <a:latin typeface="Open Sans"/>
                <a:ea typeface="Open Sans"/>
                <a:cs typeface="Open Sans"/>
                <a:sym typeface="Open Sans"/>
              </a:rPr>
              <a:t>Audio.</a:t>
            </a:r>
          </a:p>
          <a:p>
            <a:pPr algn="l">
              <a:lnSpc>
                <a:spcPts val="3938"/>
              </a:lnSpc>
            </a:pPr>
            <a:r>
              <a:rPr lang="en-US" sz="2812">
                <a:solidFill>
                  <a:srgbClr val="FFFFFF"/>
                </a:solidFill>
                <a:latin typeface="Open Sans"/>
                <a:ea typeface="Open Sans"/>
                <a:cs typeface="Open Sans"/>
                <a:sym typeface="Open Sans"/>
              </a:rPr>
              <a:t>Audio Source</a:t>
            </a:r>
          </a:p>
          <a:p>
            <a:pPr algn="l">
              <a:lnSpc>
                <a:spcPts val="3347"/>
              </a:lnSpc>
              <a:spcBef>
                <a:spcPct val="0"/>
              </a:spcBef>
            </a:pPr>
            <a:r>
              <a:rPr lang="en-US" sz="2390">
                <a:solidFill>
                  <a:srgbClr val="FFFFFF"/>
                </a:solidFill>
                <a:latin typeface="Open Sans"/>
                <a:ea typeface="Open Sans"/>
                <a:cs typeface="Open Sans"/>
                <a:sym typeface="Open Sans"/>
              </a:rPr>
              <a:t>Audio Clip</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711215" y="631973"/>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061471" y="1028700"/>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6061471" y="3752328"/>
            <a:ext cx="1569844" cy="548018"/>
          </a:xfrm>
          <a:custGeom>
            <a:avLst/>
            <a:gdLst/>
            <a:ahLst/>
            <a:cxnLst/>
            <a:rect r="r" b="b" t="t" l="l"/>
            <a:pathLst>
              <a:path h="548018" w="1569844">
                <a:moveTo>
                  <a:pt x="1569845" y="0"/>
                </a:moveTo>
                <a:lnTo>
                  <a:pt x="0" y="0"/>
                </a:lnTo>
                <a:lnTo>
                  <a:pt x="0" y="548018"/>
                </a:lnTo>
                <a:lnTo>
                  <a:pt x="1569845" y="548018"/>
                </a:lnTo>
                <a:lnTo>
                  <a:pt x="156984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850694" y="2282941"/>
            <a:ext cx="12530617" cy="6975359"/>
          </a:xfrm>
          <a:custGeom>
            <a:avLst/>
            <a:gdLst/>
            <a:ahLst/>
            <a:cxnLst/>
            <a:rect r="r" b="b" t="t" l="l"/>
            <a:pathLst>
              <a:path h="6975359" w="12530617">
                <a:moveTo>
                  <a:pt x="0" y="0"/>
                </a:moveTo>
                <a:lnTo>
                  <a:pt x="12530617" y="0"/>
                </a:lnTo>
                <a:lnTo>
                  <a:pt x="12530617" y="6975359"/>
                </a:lnTo>
                <a:lnTo>
                  <a:pt x="0" y="6975359"/>
                </a:lnTo>
                <a:lnTo>
                  <a:pt x="0" y="0"/>
                </a:lnTo>
                <a:close/>
              </a:path>
            </a:pathLst>
          </a:custGeom>
          <a:blipFill>
            <a:blip r:embed="rId6"/>
            <a:stretch>
              <a:fillRect l="0" t="0" r="0" b="-1048"/>
            </a:stretch>
          </a:blipFill>
        </p:spPr>
      </p:sp>
      <p:sp>
        <p:nvSpPr>
          <p:cNvPr name="Freeform 6" id="6"/>
          <p:cNvSpPr/>
          <p:nvPr/>
        </p:nvSpPr>
        <p:spPr>
          <a:xfrm flipH="false" flipV="false" rot="0">
            <a:off x="148843" y="4385518"/>
            <a:ext cx="1759715" cy="5901482"/>
          </a:xfrm>
          <a:custGeom>
            <a:avLst/>
            <a:gdLst/>
            <a:ahLst/>
            <a:cxnLst/>
            <a:rect r="r" b="b" t="t" l="l"/>
            <a:pathLst>
              <a:path h="5901482" w="1759715">
                <a:moveTo>
                  <a:pt x="0" y="0"/>
                </a:moveTo>
                <a:lnTo>
                  <a:pt x="1759714" y="0"/>
                </a:lnTo>
                <a:lnTo>
                  <a:pt x="1759714" y="5901482"/>
                </a:lnTo>
                <a:lnTo>
                  <a:pt x="0" y="590148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6171856" y="717497"/>
            <a:ext cx="2174887" cy="9569503"/>
          </a:xfrm>
          <a:custGeom>
            <a:avLst/>
            <a:gdLst/>
            <a:ahLst/>
            <a:cxnLst/>
            <a:rect r="r" b="b" t="t" l="l"/>
            <a:pathLst>
              <a:path h="9569503" w="2174887">
                <a:moveTo>
                  <a:pt x="0" y="0"/>
                </a:moveTo>
                <a:lnTo>
                  <a:pt x="2174888" y="0"/>
                </a:lnTo>
                <a:lnTo>
                  <a:pt x="2174888" y="9569503"/>
                </a:lnTo>
                <a:lnTo>
                  <a:pt x="0" y="956950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false" flipV="false" rot="0">
            <a:off x="6028251" y="9539425"/>
            <a:ext cx="2569790" cy="747575"/>
          </a:xfrm>
          <a:custGeom>
            <a:avLst/>
            <a:gdLst/>
            <a:ahLst/>
            <a:cxnLst/>
            <a:rect r="r" b="b" t="t" l="l"/>
            <a:pathLst>
              <a:path h="747575" w="2569790">
                <a:moveTo>
                  <a:pt x="0" y="0"/>
                </a:moveTo>
                <a:lnTo>
                  <a:pt x="2569789" y="0"/>
                </a:lnTo>
                <a:lnTo>
                  <a:pt x="2569789" y="747575"/>
                </a:lnTo>
                <a:lnTo>
                  <a:pt x="0" y="74757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true" flipV="false" rot="0">
            <a:off x="9689960" y="9539425"/>
            <a:ext cx="2569790" cy="747575"/>
          </a:xfrm>
          <a:custGeom>
            <a:avLst/>
            <a:gdLst/>
            <a:ahLst/>
            <a:cxnLst/>
            <a:rect r="r" b="b" t="t" l="l"/>
            <a:pathLst>
              <a:path h="747575" w="2569790">
                <a:moveTo>
                  <a:pt x="2569789" y="0"/>
                </a:moveTo>
                <a:lnTo>
                  <a:pt x="0" y="0"/>
                </a:lnTo>
                <a:lnTo>
                  <a:pt x="0" y="747575"/>
                </a:lnTo>
                <a:lnTo>
                  <a:pt x="2569789" y="747575"/>
                </a:lnTo>
                <a:lnTo>
                  <a:pt x="2569789"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0">
            <a:off x="8217623" y="9407784"/>
            <a:ext cx="1852754" cy="879216"/>
          </a:xfrm>
          <a:custGeom>
            <a:avLst/>
            <a:gdLst/>
            <a:ahLst/>
            <a:cxnLst/>
            <a:rect r="r" b="b" t="t" l="l"/>
            <a:pathLst>
              <a:path h="879216" w="1852754">
                <a:moveTo>
                  <a:pt x="0" y="0"/>
                </a:moveTo>
                <a:lnTo>
                  <a:pt x="1852754" y="0"/>
                </a:lnTo>
                <a:lnTo>
                  <a:pt x="1852754" y="879216"/>
                </a:lnTo>
                <a:lnTo>
                  <a:pt x="0" y="87921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1" id="11"/>
          <p:cNvSpPr txBox="true"/>
          <p:nvPr/>
        </p:nvSpPr>
        <p:spPr>
          <a:xfrm rot="0">
            <a:off x="3741843" y="479573"/>
            <a:ext cx="11924212" cy="1797049"/>
          </a:xfrm>
          <a:prstGeom prst="rect">
            <a:avLst/>
          </a:prstGeom>
        </p:spPr>
        <p:txBody>
          <a:bodyPr anchor="t" rtlCol="false" tIns="0" lIns="0" bIns="0" rIns="0">
            <a:spAutoFit/>
          </a:bodyPr>
          <a:lstStyle/>
          <a:p>
            <a:pPr algn="l">
              <a:lnSpc>
                <a:spcPts val="7000"/>
              </a:lnSpc>
            </a:pPr>
            <a:r>
              <a:rPr lang="en-US" sz="5000">
                <a:solidFill>
                  <a:srgbClr val="FFFFFF"/>
                </a:solidFill>
                <a:latin typeface="Arcade Gamer"/>
                <a:ea typeface="Arcade Gamer"/>
                <a:cs typeface="Arcade Gamer"/>
                <a:sym typeface="Arcade Gamer"/>
              </a:rPr>
              <a:t>ZETTA TRONIAN</a:t>
            </a:r>
          </a:p>
          <a:p>
            <a:pPr algn="l">
              <a:lnSpc>
                <a:spcPts val="7000"/>
              </a:lnSpc>
              <a:spcBef>
                <a:spcPct val="0"/>
              </a:spcBef>
            </a:pPr>
            <a:r>
              <a:rPr lang="en-US" sz="5000">
                <a:solidFill>
                  <a:srgbClr val="FFFFFF"/>
                </a:solidFill>
                <a:latin typeface="Arcade Gamer"/>
                <a:ea typeface="Arcade Gamer"/>
                <a:cs typeface="Arcade Gamer"/>
                <a:sym typeface="Arcade Gamer"/>
              </a:rPr>
              <a:t>STORYBOARD</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711215" y="631973"/>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061471" y="1028700"/>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6061471" y="3752328"/>
            <a:ext cx="1569844" cy="548018"/>
          </a:xfrm>
          <a:custGeom>
            <a:avLst/>
            <a:gdLst/>
            <a:ahLst/>
            <a:cxnLst/>
            <a:rect r="r" b="b" t="t" l="l"/>
            <a:pathLst>
              <a:path h="548018" w="1569844">
                <a:moveTo>
                  <a:pt x="1569845" y="0"/>
                </a:moveTo>
                <a:lnTo>
                  <a:pt x="0" y="0"/>
                </a:lnTo>
                <a:lnTo>
                  <a:pt x="0" y="548018"/>
                </a:lnTo>
                <a:lnTo>
                  <a:pt x="1569845" y="548018"/>
                </a:lnTo>
                <a:lnTo>
                  <a:pt x="156984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942962" y="2276622"/>
            <a:ext cx="12402077" cy="6942862"/>
          </a:xfrm>
          <a:custGeom>
            <a:avLst/>
            <a:gdLst/>
            <a:ahLst/>
            <a:cxnLst/>
            <a:rect r="r" b="b" t="t" l="l"/>
            <a:pathLst>
              <a:path h="6942862" w="12402077">
                <a:moveTo>
                  <a:pt x="0" y="0"/>
                </a:moveTo>
                <a:lnTo>
                  <a:pt x="12402076" y="0"/>
                </a:lnTo>
                <a:lnTo>
                  <a:pt x="12402076" y="6942862"/>
                </a:lnTo>
                <a:lnTo>
                  <a:pt x="0" y="6942862"/>
                </a:lnTo>
                <a:lnTo>
                  <a:pt x="0" y="0"/>
                </a:lnTo>
                <a:close/>
              </a:path>
            </a:pathLst>
          </a:custGeom>
          <a:blipFill>
            <a:blip r:embed="rId6"/>
            <a:stretch>
              <a:fillRect l="0" t="0" r="0" b="-479"/>
            </a:stretch>
          </a:blipFill>
        </p:spPr>
      </p:sp>
      <p:sp>
        <p:nvSpPr>
          <p:cNvPr name="Freeform 6" id="6"/>
          <p:cNvSpPr/>
          <p:nvPr/>
        </p:nvSpPr>
        <p:spPr>
          <a:xfrm flipH="false" flipV="false" rot="0">
            <a:off x="148843" y="4385518"/>
            <a:ext cx="1759715" cy="5901482"/>
          </a:xfrm>
          <a:custGeom>
            <a:avLst/>
            <a:gdLst/>
            <a:ahLst/>
            <a:cxnLst/>
            <a:rect r="r" b="b" t="t" l="l"/>
            <a:pathLst>
              <a:path h="5901482" w="1759715">
                <a:moveTo>
                  <a:pt x="0" y="0"/>
                </a:moveTo>
                <a:lnTo>
                  <a:pt x="1759714" y="0"/>
                </a:lnTo>
                <a:lnTo>
                  <a:pt x="1759714" y="5901482"/>
                </a:lnTo>
                <a:lnTo>
                  <a:pt x="0" y="590148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6171856" y="717497"/>
            <a:ext cx="2174887" cy="9569503"/>
          </a:xfrm>
          <a:custGeom>
            <a:avLst/>
            <a:gdLst/>
            <a:ahLst/>
            <a:cxnLst/>
            <a:rect r="r" b="b" t="t" l="l"/>
            <a:pathLst>
              <a:path h="9569503" w="2174887">
                <a:moveTo>
                  <a:pt x="0" y="0"/>
                </a:moveTo>
                <a:lnTo>
                  <a:pt x="2174888" y="0"/>
                </a:lnTo>
                <a:lnTo>
                  <a:pt x="2174888" y="9569503"/>
                </a:lnTo>
                <a:lnTo>
                  <a:pt x="0" y="956950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8" id="8"/>
          <p:cNvSpPr txBox="true"/>
          <p:nvPr/>
        </p:nvSpPr>
        <p:spPr>
          <a:xfrm rot="0">
            <a:off x="3741843" y="479573"/>
            <a:ext cx="11924212" cy="1797049"/>
          </a:xfrm>
          <a:prstGeom prst="rect">
            <a:avLst/>
          </a:prstGeom>
        </p:spPr>
        <p:txBody>
          <a:bodyPr anchor="t" rtlCol="false" tIns="0" lIns="0" bIns="0" rIns="0">
            <a:spAutoFit/>
          </a:bodyPr>
          <a:lstStyle/>
          <a:p>
            <a:pPr algn="l">
              <a:lnSpc>
                <a:spcPts val="7000"/>
              </a:lnSpc>
            </a:pPr>
            <a:r>
              <a:rPr lang="en-US" sz="5000">
                <a:solidFill>
                  <a:srgbClr val="FFFFFF"/>
                </a:solidFill>
                <a:latin typeface="Arcade Gamer"/>
                <a:ea typeface="Arcade Gamer"/>
                <a:cs typeface="Arcade Gamer"/>
                <a:sym typeface="Arcade Gamer"/>
              </a:rPr>
              <a:t>ZETTA TRONIAN</a:t>
            </a:r>
          </a:p>
          <a:p>
            <a:pPr algn="l">
              <a:lnSpc>
                <a:spcPts val="7000"/>
              </a:lnSpc>
              <a:spcBef>
                <a:spcPct val="0"/>
              </a:spcBef>
            </a:pPr>
            <a:r>
              <a:rPr lang="en-US" sz="5000">
                <a:solidFill>
                  <a:srgbClr val="FFFFFF"/>
                </a:solidFill>
                <a:latin typeface="Arcade Gamer"/>
                <a:ea typeface="Arcade Gamer"/>
                <a:cs typeface="Arcade Gamer"/>
                <a:sym typeface="Arcade Gamer"/>
              </a:rPr>
              <a:t>STORYBOARD</a:t>
            </a:r>
          </a:p>
        </p:txBody>
      </p:sp>
      <p:sp>
        <p:nvSpPr>
          <p:cNvPr name="Freeform 9" id="9"/>
          <p:cNvSpPr/>
          <p:nvPr/>
        </p:nvSpPr>
        <p:spPr>
          <a:xfrm flipH="false" flipV="false" rot="0">
            <a:off x="6028251" y="9539425"/>
            <a:ext cx="2569790" cy="747575"/>
          </a:xfrm>
          <a:custGeom>
            <a:avLst/>
            <a:gdLst/>
            <a:ahLst/>
            <a:cxnLst/>
            <a:rect r="r" b="b" t="t" l="l"/>
            <a:pathLst>
              <a:path h="747575" w="2569790">
                <a:moveTo>
                  <a:pt x="0" y="0"/>
                </a:moveTo>
                <a:lnTo>
                  <a:pt x="2569789" y="0"/>
                </a:lnTo>
                <a:lnTo>
                  <a:pt x="2569789" y="747575"/>
                </a:lnTo>
                <a:lnTo>
                  <a:pt x="0" y="74757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true" flipV="false" rot="0">
            <a:off x="9689960" y="9539425"/>
            <a:ext cx="2569790" cy="747575"/>
          </a:xfrm>
          <a:custGeom>
            <a:avLst/>
            <a:gdLst/>
            <a:ahLst/>
            <a:cxnLst/>
            <a:rect r="r" b="b" t="t" l="l"/>
            <a:pathLst>
              <a:path h="747575" w="2569790">
                <a:moveTo>
                  <a:pt x="2569789" y="0"/>
                </a:moveTo>
                <a:lnTo>
                  <a:pt x="0" y="0"/>
                </a:lnTo>
                <a:lnTo>
                  <a:pt x="0" y="747575"/>
                </a:lnTo>
                <a:lnTo>
                  <a:pt x="2569789" y="747575"/>
                </a:lnTo>
                <a:lnTo>
                  <a:pt x="2569789"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8217623" y="9407784"/>
            <a:ext cx="1852754" cy="879216"/>
          </a:xfrm>
          <a:custGeom>
            <a:avLst/>
            <a:gdLst/>
            <a:ahLst/>
            <a:cxnLst/>
            <a:rect r="r" b="b" t="t" l="l"/>
            <a:pathLst>
              <a:path h="879216" w="1852754">
                <a:moveTo>
                  <a:pt x="0" y="0"/>
                </a:moveTo>
                <a:lnTo>
                  <a:pt x="1852754" y="0"/>
                </a:lnTo>
                <a:lnTo>
                  <a:pt x="1852754" y="879216"/>
                </a:lnTo>
                <a:lnTo>
                  <a:pt x="0" y="87921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66479" y="3854254"/>
            <a:ext cx="4453058" cy="793454"/>
          </a:xfrm>
          <a:custGeom>
            <a:avLst/>
            <a:gdLst/>
            <a:ahLst/>
            <a:cxnLst/>
            <a:rect r="r" b="b" t="t" l="l"/>
            <a:pathLst>
              <a:path h="793454" w="4453058">
                <a:moveTo>
                  <a:pt x="0" y="0"/>
                </a:moveTo>
                <a:lnTo>
                  <a:pt x="4453057" y="0"/>
                </a:lnTo>
                <a:lnTo>
                  <a:pt x="4453057" y="793454"/>
                </a:lnTo>
                <a:lnTo>
                  <a:pt x="0" y="7934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061471" y="1028700"/>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5400000">
            <a:off x="14192610" y="6988423"/>
            <a:ext cx="1569844" cy="548018"/>
          </a:xfrm>
          <a:custGeom>
            <a:avLst/>
            <a:gdLst/>
            <a:ahLst/>
            <a:cxnLst/>
            <a:rect r="r" b="b" t="t" l="l"/>
            <a:pathLst>
              <a:path h="548018" w="1569844">
                <a:moveTo>
                  <a:pt x="1569844" y="0"/>
                </a:moveTo>
                <a:lnTo>
                  <a:pt x="0" y="0"/>
                </a:lnTo>
                <a:lnTo>
                  <a:pt x="0" y="548019"/>
                </a:lnTo>
                <a:lnTo>
                  <a:pt x="1569844" y="548019"/>
                </a:lnTo>
                <a:lnTo>
                  <a:pt x="156984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2789734" y="398233"/>
            <a:ext cx="11913788" cy="9777943"/>
          </a:xfrm>
          <a:custGeom>
            <a:avLst/>
            <a:gdLst/>
            <a:ahLst/>
            <a:cxnLst/>
            <a:rect r="r" b="b" t="t" l="l"/>
            <a:pathLst>
              <a:path h="9777943" w="11913788">
                <a:moveTo>
                  <a:pt x="0" y="0"/>
                </a:moveTo>
                <a:lnTo>
                  <a:pt x="11913789" y="0"/>
                </a:lnTo>
                <a:lnTo>
                  <a:pt x="11913789" y="9777943"/>
                </a:lnTo>
                <a:lnTo>
                  <a:pt x="0" y="9777943"/>
                </a:lnTo>
                <a:lnTo>
                  <a:pt x="0" y="0"/>
                </a:lnTo>
                <a:close/>
              </a:path>
            </a:pathLst>
          </a:custGeom>
          <a:blipFill>
            <a:blip r:embed="rId6"/>
            <a:stretch>
              <a:fillRect l="0" t="0" r="0" b="-426"/>
            </a:stretch>
          </a:blipFill>
        </p:spPr>
      </p:sp>
      <p:sp>
        <p:nvSpPr>
          <p:cNvPr name="Freeform 6" id="6"/>
          <p:cNvSpPr/>
          <p:nvPr/>
        </p:nvSpPr>
        <p:spPr>
          <a:xfrm flipH="true" flipV="false" rot="0">
            <a:off x="15405916" y="4250981"/>
            <a:ext cx="2882084" cy="5764168"/>
          </a:xfrm>
          <a:custGeom>
            <a:avLst/>
            <a:gdLst/>
            <a:ahLst/>
            <a:cxnLst/>
            <a:rect r="r" b="b" t="t" l="l"/>
            <a:pathLst>
              <a:path h="5764168" w="2882084">
                <a:moveTo>
                  <a:pt x="2882084" y="0"/>
                </a:moveTo>
                <a:lnTo>
                  <a:pt x="0" y="0"/>
                </a:lnTo>
                <a:lnTo>
                  <a:pt x="0" y="5764168"/>
                </a:lnTo>
                <a:lnTo>
                  <a:pt x="2882084" y="5764168"/>
                </a:lnTo>
                <a:lnTo>
                  <a:pt x="2882084"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16929112" y="-224599"/>
            <a:ext cx="1796695" cy="1796695"/>
          </a:xfrm>
          <a:custGeom>
            <a:avLst/>
            <a:gdLst/>
            <a:ahLst/>
            <a:cxnLst/>
            <a:rect r="r" b="b" t="t" l="l"/>
            <a:pathLst>
              <a:path h="1796695" w="1796695">
                <a:moveTo>
                  <a:pt x="0" y="0"/>
                </a:moveTo>
                <a:lnTo>
                  <a:pt x="1796695" y="0"/>
                </a:lnTo>
                <a:lnTo>
                  <a:pt x="1796695" y="1796695"/>
                </a:lnTo>
                <a:lnTo>
                  <a:pt x="0" y="1796695"/>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8" id="8"/>
          <p:cNvSpPr/>
          <p:nvPr/>
        </p:nvSpPr>
        <p:spPr>
          <a:xfrm flipH="true" flipV="false" rot="0">
            <a:off x="0" y="2613013"/>
            <a:ext cx="2023142" cy="7673987"/>
          </a:xfrm>
          <a:custGeom>
            <a:avLst/>
            <a:gdLst/>
            <a:ahLst/>
            <a:cxnLst/>
            <a:rect r="r" b="b" t="t" l="l"/>
            <a:pathLst>
              <a:path h="7673987" w="2023142">
                <a:moveTo>
                  <a:pt x="2023142" y="0"/>
                </a:moveTo>
                <a:lnTo>
                  <a:pt x="0" y="0"/>
                </a:lnTo>
                <a:lnTo>
                  <a:pt x="0" y="7673987"/>
                </a:lnTo>
                <a:lnTo>
                  <a:pt x="2023142" y="7673987"/>
                </a:lnTo>
                <a:lnTo>
                  <a:pt x="2023142"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9" id="9"/>
          <p:cNvSpPr/>
          <p:nvPr/>
        </p:nvSpPr>
        <p:spPr>
          <a:xfrm flipH="false" flipV="false" rot="0">
            <a:off x="-1197829" y="-119705"/>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true" flipV="false" rot="0">
            <a:off x="15272234" y="2761052"/>
            <a:ext cx="1578474" cy="551031"/>
          </a:xfrm>
          <a:custGeom>
            <a:avLst/>
            <a:gdLst/>
            <a:ahLst/>
            <a:cxnLst/>
            <a:rect r="r" b="b" t="t" l="l"/>
            <a:pathLst>
              <a:path h="551031" w="1578474">
                <a:moveTo>
                  <a:pt x="1578474" y="0"/>
                </a:moveTo>
                <a:lnTo>
                  <a:pt x="0" y="0"/>
                </a:lnTo>
                <a:lnTo>
                  <a:pt x="0" y="551031"/>
                </a:lnTo>
                <a:lnTo>
                  <a:pt x="1578474" y="551031"/>
                </a:lnTo>
                <a:lnTo>
                  <a:pt x="157847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14272749" y="-396727"/>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6061471" y="1028700"/>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true" flipV="false" rot="0">
            <a:off x="12987238" y="673749"/>
            <a:ext cx="1569844" cy="548018"/>
          </a:xfrm>
          <a:custGeom>
            <a:avLst/>
            <a:gdLst/>
            <a:ahLst/>
            <a:cxnLst/>
            <a:rect r="r" b="b" t="t" l="l"/>
            <a:pathLst>
              <a:path h="548018" w="1569844">
                <a:moveTo>
                  <a:pt x="1569845" y="0"/>
                </a:moveTo>
                <a:lnTo>
                  <a:pt x="0" y="0"/>
                </a:lnTo>
                <a:lnTo>
                  <a:pt x="0" y="548018"/>
                </a:lnTo>
                <a:lnTo>
                  <a:pt x="1569845" y="548018"/>
                </a:lnTo>
                <a:lnTo>
                  <a:pt x="156984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15405916" y="4250981"/>
            <a:ext cx="2882084" cy="5764168"/>
          </a:xfrm>
          <a:custGeom>
            <a:avLst/>
            <a:gdLst/>
            <a:ahLst/>
            <a:cxnLst/>
            <a:rect r="r" b="b" t="t" l="l"/>
            <a:pathLst>
              <a:path h="5764168" w="2882084">
                <a:moveTo>
                  <a:pt x="2882084" y="0"/>
                </a:moveTo>
                <a:lnTo>
                  <a:pt x="0" y="0"/>
                </a:lnTo>
                <a:lnTo>
                  <a:pt x="0" y="5764168"/>
                </a:lnTo>
                <a:lnTo>
                  <a:pt x="2882084" y="5764168"/>
                </a:lnTo>
                <a:lnTo>
                  <a:pt x="288208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6" id="6"/>
          <p:cNvSpPr/>
          <p:nvPr/>
        </p:nvSpPr>
        <p:spPr>
          <a:xfrm flipH="false" flipV="false" rot="0">
            <a:off x="16929112" y="-224599"/>
            <a:ext cx="1796695" cy="1796695"/>
          </a:xfrm>
          <a:custGeom>
            <a:avLst/>
            <a:gdLst/>
            <a:ahLst/>
            <a:cxnLst/>
            <a:rect r="r" b="b" t="t" l="l"/>
            <a:pathLst>
              <a:path h="1796695" w="1796695">
                <a:moveTo>
                  <a:pt x="0" y="0"/>
                </a:moveTo>
                <a:lnTo>
                  <a:pt x="1796695" y="0"/>
                </a:lnTo>
                <a:lnTo>
                  <a:pt x="1796695" y="1796695"/>
                </a:lnTo>
                <a:lnTo>
                  <a:pt x="0" y="179669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7" id="7"/>
          <p:cNvSpPr/>
          <p:nvPr/>
        </p:nvSpPr>
        <p:spPr>
          <a:xfrm flipH="true" flipV="false" rot="0">
            <a:off x="0" y="2613013"/>
            <a:ext cx="2023142" cy="7673987"/>
          </a:xfrm>
          <a:custGeom>
            <a:avLst/>
            <a:gdLst/>
            <a:ahLst/>
            <a:cxnLst/>
            <a:rect r="r" b="b" t="t" l="l"/>
            <a:pathLst>
              <a:path h="7673987" w="2023142">
                <a:moveTo>
                  <a:pt x="2023142" y="0"/>
                </a:moveTo>
                <a:lnTo>
                  <a:pt x="0" y="0"/>
                </a:lnTo>
                <a:lnTo>
                  <a:pt x="0" y="7673987"/>
                </a:lnTo>
                <a:lnTo>
                  <a:pt x="2023142" y="7673987"/>
                </a:lnTo>
                <a:lnTo>
                  <a:pt x="202314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8" id="8"/>
          <p:cNvSpPr/>
          <p:nvPr/>
        </p:nvSpPr>
        <p:spPr>
          <a:xfrm flipH="false" flipV="false" rot="0">
            <a:off x="-1197829" y="-119705"/>
            <a:ext cx="4453058" cy="793454"/>
          </a:xfrm>
          <a:custGeom>
            <a:avLst/>
            <a:gdLst/>
            <a:ahLst/>
            <a:cxnLst/>
            <a:rect r="r" b="b" t="t" l="l"/>
            <a:pathLst>
              <a:path h="793454" w="4453058">
                <a:moveTo>
                  <a:pt x="0" y="0"/>
                </a:moveTo>
                <a:lnTo>
                  <a:pt x="4453058" y="0"/>
                </a:lnTo>
                <a:lnTo>
                  <a:pt x="4453058" y="793454"/>
                </a:lnTo>
                <a:lnTo>
                  <a:pt x="0" y="79345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true" flipV="false" rot="0">
            <a:off x="15541181" y="2174579"/>
            <a:ext cx="1578474" cy="551031"/>
          </a:xfrm>
          <a:custGeom>
            <a:avLst/>
            <a:gdLst/>
            <a:ahLst/>
            <a:cxnLst/>
            <a:rect r="r" b="b" t="t" l="l"/>
            <a:pathLst>
              <a:path h="551031" w="1578474">
                <a:moveTo>
                  <a:pt x="1578474" y="0"/>
                </a:moveTo>
                <a:lnTo>
                  <a:pt x="0" y="0"/>
                </a:lnTo>
                <a:lnTo>
                  <a:pt x="0" y="551031"/>
                </a:lnTo>
                <a:lnTo>
                  <a:pt x="1578474" y="551031"/>
                </a:lnTo>
                <a:lnTo>
                  <a:pt x="1578474"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690556" y="3000340"/>
            <a:ext cx="1177115" cy="950747"/>
          </a:xfrm>
          <a:custGeom>
            <a:avLst/>
            <a:gdLst/>
            <a:ahLst/>
            <a:cxnLst/>
            <a:rect r="r" b="b" t="t" l="l"/>
            <a:pathLst>
              <a:path h="950747" w="1177115">
                <a:moveTo>
                  <a:pt x="0" y="0"/>
                </a:moveTo>
                <a:lnTo>
                  <a:pt x="1177116" y="0"/>
                </a:lnTo>
                <a:lnTo>
                  <a:pt x="1177116" y="950747"/>
                </a:lnTo>
                <a:lnTo>
                  <a:pt x="0" y="950747"/>
                </a:lnTo>
                <a:lnTo>
                  <a:pt x="0" y="0"/>
                </a:lnTo>
                <a:close/>
              </a:path>
            </a:pathLst>
          </a:custGeom>
          <a:blipFill>
            <a:blip r:embed="rId12"/>
            <a:stretch>
              <a:fillRect l="0" t="0" r="0" b="0"/>
            </a:stretch>
          </a:blipFill>
        </p:spPr>
      </p:sp>
      <p:sp>
        <p:nvSpPr>
          <p:cNvPr name="Freeform 11" id="11"/>
          <p:cNvSpPr/>
          <p:nvPr/>
        </p:nvSpPr>
        <p:spPr>
          <a:xfrm flipH="false" flipV="false" rot="5320284">
            <a:off x="3463083" y="5121889"/>
            <a:ext cx="2511450" cy="1477323"/>
          </a:xfrm>
          <a:custGeom>
            <a:avLst/>
            <a:gdLst/>
            <a:ahLst/>
            <a:cxnLst/>
            <a:rect r="r" b="b" t="t" l="l"/>
            <a:pathLst>
              <a:path h="1477323" w="2511450">
                <a:moveTo>
                  <a:pt x="0" y="0"/>
                </a:moveTo>
                <a:lnTo>
                  <a:pt x="2511450" y="0"/>
                </a:lnTo>
                <a:lnTo>
                  <a:pt x="2511450" y="1477324"/>
                </a:lnTo>
                <a:lnTo>
                  <a:pt x="0" y="1477324"/>
                </a:lnTo>
                <a:lnTo>
                  <a:pt x="0" y="0"/>
                </a:lnTo>
                <a:close/>
              </a:path>
            </a:pathLst>
          </a:custGeom>
          <a:blipFill>
            <a:blip r:embed="rId13"/>
            <a:stretch>
              <a:fillRect l="0" t="0" r="0" b="0"/>
            </a:stretch>
          </a:blipFill>
        </p:spPr>
      </p:sp>
      <p:sp>
        <p:nvSpPr>
          <p:cNvPr name="Freeform 12" id="12"/>
          <p:cNvSpPr/>
          <p:nvPr/>
        </p:nvSpPr>
        <p:spPr>
          <a:xfrm flipH="false" flipV="false" rot="0">
            <a:off x="5314839" y="4080463"/>
            <a:ext cx="3361506" cy="1977356"/>
          </a:xfrm>
          <a:custGeom>
            <a:avLst/>
            <a:gdLst/>
            <a:ahLst/>
            <a:cxnLst/>
            <a:rect r="r" b="b" t="t" l="l"/>
            <a:pathLst>
              <a:path h="1977356" w="3361506">
                <a:moveTo>
                  <a:pt x="0" y="0"/>
                </a:moveTo>
                <a:lnTo>
                  <a:pt x="3361506" y="0"/>
                </a:lnTo>
                <a:lnTo>
                  <a:pt x="3361506" y="1977356"/>
                </a:lnTo>
                <a:lnTo>
                  <a:pt x="0" y="1977356"/>
                </a:lnTo>
                <a:lnTo>
                  <a:pt x="0" y="0"/>
                </a:lnTo>
                <a:close/>
              </a:path>
            </a:pathLst>
          </a:custGeom>
          <a:blipFill>
            <a:blip r:embed="rId14"/>
            <a:stretch>
              <a:fillRect l="0" t="0" r="0" b="0"/>
            </a:stretch>
          </a:blipFill>
        </p:spPr>
      </p:sp>
      <p:sp>
        <p:nvSpPr>
          <p:cNvPr name="Freeform 13" id="13"/>
          <p:cNvSpPr/>
          <p:nvPr/>
        </p:nvSpPr>
        <p:spPr>
          <a:xfrm flipH="false" flipV="false" rot="0">
            <a:off x="4274174" y="3000340"/>
            <a:ext cx="889267" cy="889267"/>
          </a:xfrm>
          <a:custGeom>
            <a:avLst/>
            <a:gdLst/>
            <a:ahLst/>
            <a:cxnLst/>
            <a:rect r="r" b="b" t="t" l="l"/>
            <a:pathLst>
              <a:path h="889267" w="889267">
                <a:moveTo>
                  <a:pt x="0" y="0"/>
                </a:moveTo>
                <a:lnTo>
                  <a:pt x="889268" y="0"/>
                </a:lnTo>
                <a:lnTo>
                  <a:pt x="889268" y="889267"/>
                </a:lnTo>
                <a:lnTo>
                  <a:pt x="0" y="889267"/>
                </a:lnTo>
                <a:lnTo>
                  <a:pt x="0" y="0"/>
                </a:lnTo>
                <a:close/>
              </a:path>
            </a:pathLst>
          </a:custGeom>
          <a:blipFill>
            <a:blip r:embed="rId15"/>
            <a:stretch>
              <a:fillRect l="0" t="0" r="0" b="0"/>
            </a:stretch>
          </a:blipFill>
        </p:spPr>
      </p:sp>
      <p:sp>
        <p:nvSpPr>
          <p:cNvPr name="Freeform 14" id="14"/>
          <p:cNvSpPr/>
          <p:nvPr/>
        </p:nvSpPr>
        <p:spPr>
          <a:xfrm flipH="false" flipV="false" rot="0">
            <a:off x="10548789" y="3338844"/>
            <a:ext cx="930263" cy="467800"/>
          </a:xfrm>
          <a:custGeom>
            <a:avLst/>
            <a:gdLst/>
            <a:ahLst/>
            <a:cxnLst/>
            <a:rect r="r" b="b" t="t" l="l"/>
            <a:pathLst>
              <a:path h="467800" w="930263">
                <a:moveTo>
                  <a:pt x="0" y="0"/>
                </a:moveTo>
                <a:lnTo>
                  <a:pt x="930262" y="0"/>
                </a:lnTo>
                <a:lnTo>
                  <a:pt x="930262" y="467800"/>
                </a:lnTo>
                <a:lnTo>
                  <a:pt x="0" y="467800"/>
                </a:lnTo>
                <a:lnTo>
                  <a:pt x="0" y="0"/>
                </a:lnTo>
                <a:close/>
              </a:path>
            </a:pathLst>
          </a:custGeom>
          <a:blipFill>
            <a:blip r:embed="rId16"/>
            <a:stretch>
              <a:fillRect l="-29620" t="0" r="-29620" b="0"/>
            </a:stretch>
          </a:blipFill>
        </p:spPr>
      </p:sp>
      <p:sp>
        <p:nvSpPr>
          <p:cNvPr name="Freeform 15" id="15"/>
          <p:cNvSpPr/>
          <p:nvPr/>
        </p:nvSpPr>
        <p:spPr>
          <a:xfrm flipH="false" flipV="false" rot="0">
            <a:off x="5314839" y="2650897"/>
            <a:ext cx="2932774" cy="1499539"/>
          </a:xfrm>
          <a:custGeom>
            <a:avLst/>
            <a:gdLst/>
            <a:ahLst/>
            <a:cxnLst/>
            <a:rect r="r" b="b" t="t" l="l"/>
            <a:pathLst>
              <a:path h="1499539" w="2932774">
                <a:moveTo>
                  <a:pt x="0" y="0"/>
                </a:moveTo>
                <a:lnTo>
                  <a:pt x="2932774" y="0"/>
                </a:lnTo>
                <a:lnTo>
                  <a:pt x="2932774" y="1499540"/>
                </a:lnTo>
                <a:lnTo>
                  <a:pt x="0" y="1499540"/>
                </a:lnTo>
                <a:lnTo>
                  <a:pt x="0" y="0"/>
                </a:lnTo>
                <a:close/>
              </a:path>
            </a:pathLst>
          </a:custGeom>
          <a:blipFill>
            <a:blip r:embed="rId17"/>
            <a:stretch>
              <a:fillRect l="-1130" t="0" r="-1130" b="0"/>
            </a:stretch>
          </a:blipFill>
        </p:spPr>
      </p:sp>
      <p:sp>
        <p:nvSpPr>
          <p:cNvPr name="Freeform 16" id="16"/>
          <p:cNvSpPr/>
          <p:nvPr/>
        </p:nvSpPr>
        <p:spPr>
          <a:xfrm flipH="false" flipV="false" rot="0">
            <a:off x="9144000" y="6637166"/>
            <a:ext cx="3640871" cy="2382448"/>
          </a:xfrm>
          <a:custGeom>
            <a:avLst/>
            <a:gdLst/>
            <a:ahLst/>
            <a:cxnLst/>
            <a:rect r="r" b="b" t="t" l="l"/>
            <a:pathLst>
              <a:path h="2382448" w="3640871">
                <a:moveTo>
                  <a:pt x="0" y="0"/>
                </a:moveTo>
                <a:lnTo>
                  <a:pt x="3640871" y="0"/>
                </a:lnTo>
                <a:lnTo>
                  <a:pt x="3640871" y="2382448"/>
                </a:lnTo>
                <a:lnTo>
                  <a:pt x="0" y="2382448"/>
                </a:lnTo>
                <a:lnTo>
                  <a:pt x="0" y="0"/>
                </a:lnTo>
                <a:close/>
              </a:path>
            </a:pathLst>
          </a:custGeom>
          <a:blipFill>
            <a:blip r:embed="rId18"/>
            <a:stretch>
              <a:fillRect l="0" t="0" r="-11241" b="0"/>
            </a:stretch>
          </a:blipFill>
        </p:spPr>
      </p:sp>
      <p:sp>
        <p:nvSpPr>
          <p:cNvPr name="Freeform 17" id="17"/>
          <p:cNvSpPr/>
          <p:nvPr/>
        </p:nvSpPr>
        <p:spPr>
          <a:xfrm flipH="false" flipV="false" rot="-5400000">
            <a:off x="264002" y="4462418"/>
            <a:ext cx="4138686" cy="1891539"/>
          </a:xfrm>
          <a:custGeom>
            <a:avLst/>
            <a:gdLst/>
            <a:ahLst/>
            <a:cxnLst/>
            <a:rect r="r" b="b" t="t" l="l"/>
            <a:pathLst>
              <a:path h="1891539" w="4138686">
                <a:moveTo>
                  <a:pt x="0" y="0"/>
                </a:moveTo>
                <a:lnTo>
                  <a:pt x="4138686" y="0"/>
                </a:lnTo>
                <a:lnTo>
                  <a:pt x="4138686" y="1891539"/>
                </a:lnTo>
                <a:lnTo>
                  <a:pt x="0" y="1891539"/>
                </a:lnTo>
                <a:lnTo>
                  <a:pt x="0" y="0"/>
                </a:lnTo>
                <a:close/>
              </a:path>
            </a:pathLst>
          </a:custGeom>
          <a:blipFill>
            <a:blip r:embed="rId19"/>
            <a:stretch>
              <a:fillRect l="0" t="0" r="0" b="0"/>
            </a:stretch>
          </a:blipFill>
        </p:spPr>
      </p:sp>
      <p:sp>
        <p:nvSpPr>
          <p:cNvPr name="Freeform 18" id="18"/>
          <p:cNvSpPr/>
          <p:nvPr/>
        </p:nvSpPr>
        <p:spPr>
          <a:xfrm flipH="false" flipV="false" rot="0">
            <a:off x="5930901" y="6245899"/>
            <a:ext cx="2258559" cy="2387619"/>
          </a:xfrm>
          <a:custGeom>
            <a:avLst/>
            <a:gdLst/>
            <a:ahLst/>
            <a:cxnLst/>
            <a:rect r="r" b="b" t="t" l="l"/>
            <a:pathLst>
              <a:path h="2387619" w="2258559">
                <a:moveTo>
                  <a:pt x="0" y="0"/>
                </a:moveTo>
                <a:lnTo>
                  <a:pt x="2258558" y="0"/>
                </a:lnTo>
                <a:lnTo>
                  <a:pt x="2258558" y="2387620"/>
                </a:lnTo>
                <a:lnTo>
                  <a:pt x="0" y="2387620"/>
                </a:lnTo>
                <a:lnTo>
                  <a:pt x="0" y="0"/>
                </a:lnTo>
                <a:close/>
              </a:path>
            </a:pathLst>
          </a:custGeom>
          <a:blipFill>
            <a:blip r:embed="rId20"/>
            <a:stretch>
              <a:fillRect l="0" t="0" r="0" b="0"/>
            </a:stretch>
          </a:blipFill>
        </p:spPr>
      </p:sp>
      <p:sp>
        <p:nvSpPr>
          <p:cNvPr name="Freeform 19" id="19"/>
          <p:cNvSpPr/>
          <p:nvPr/>
        </p:nvSpPr>
        <p:spPr>
          <a:xfrm flipH="false" flipV="false" rot="0">
            <a:off x="3519217" y="7828390"/>
            <a:ext cx="1262932" cy="1262932"/>
          </a:xfrm>
          <a:custGeom>
            <a:avLst/>
            <a:gdLst/>
            <a:ahLst/>
            <a:cxnLst/>
            <a:rect r="r" b="b" t="t" l="l"/>
            <a:pathLst>
              <a:path h="1262932" w="1262932">
                <a:moveTo>
                  <a:pt x="0" y="0"/>
                </a:moveTo>
                <a:lnTo>
                  <a:pt x="1262933" y="0"/>
                </a:lnTo>
                <a:lnTo>
                  <a:pt x="1262933" y="1262933"/>
                </a:lnTo>
                <a:lnTo>
                  <a:pt x="0" y="1262933"/>
                </a:lnTo>
                <a:lnTo>
                  <a:pt x="0" y="0"/>
                </a:lnTo>
                <a:close/>
              </a:path>
            </a:pathLst>
          </a:custGeom>
          <a:blipFill>
            <a:blip r:embed="rId21"/>
            <a:stretch>
              <a:fillRect l="0" t="0" r="0" b="0"/>
            </a:stretch>
          </a:blipFill>
        </p:spPr>
      </p:sp>
      <p:sp>
        <p:nvSpPr>
          <p:cNvPr name="Freeform 20" id="20"/>
          <p:cNvSpPr/>
          <p:nvPr/>
        </p:nvSpPr>
        <p:spPr>
          <a:xfrm flipH="false" flipV="false" rot="0">
            <a:off x="8233334" y="2650897"/>
            <a:ext cx="1546582" cy="1436112"/>
          </a:xfrm>
          <a:custGeom>
            <a:avLst/>
            <a:gdLst/>
            <a:ahLst/>
            <a:cxnLst/>
            <a:rect r="r" b="b" t="t" l="l"/>
            <a:pathLst>
              <a:path h="1436112" w="1546582">
                <a:moveTo>
                  <a:pt x="0" y="0"/>
                </a:moveTo>
                <a:lnTo>
                  <a:pt x="1546582" y="0"/>
                </a:lnTo>
                <a:lnTo>
                  <a:pt x="1546582" y="1436112"/>
                </a:lnTo>
                <a:lnTo>
                  <a:pt x="0" y="1436112"/>
                </a:lnTo>
                <a:lnTo>
                  <a:pt x="0" y="0"/>
                </a:lnTo>
                <a:close/>
              </a:path>
            </a:pathLst>
          </a:custGeom>
          <a:blipFill>
            <a:blip r:embed="rId22"/>
            <a:stretch>
              <a:fillRect l="0" t="0" r="0" b="0"/>
            </a:stretch>
          </a:blipFill>
        </p:spPr>
      </p:sp>
      <p:sp>
        <p:nvSpPr>
          <p:cNvPr name="Freeform 21" id="21"/>
          <p:cNvSpPr/>
          <p:nvPr/>
        </p:nvSpPr>
        <p:spPr>
          <a:xfrm flipH="false" flipV="false" rot="0">
            <a:off x="9428946" y="9176825"/>
            <a:ext cx="1321593" cy="298424"/>
          </a:xfrm>
          <a:custGeom>
            <a:avLst/>
            <a:gdLst/>
            <a:ahLst/>
            <a:cxnLst/>
            <a:rect r="r" b="b" t="t" l="l"/>
            <a:pathLst>
              <a:path h="298424" w="1321593">
                <a:moveTo>
                  <a:pt x="0" y="0"/>
                </a:moveTo>
                <a:lnTo>
                  <a:pt x="1321593" y="0"/>
                </a:lnTo>
                <a:lnTo>
                  <a:pt x="1321593" y="298424"/>
                </a:lnTo>
                <a:lnTo>
                  <a:pt x="0" y="298424"/>
                </a:lnTo>
                <a:lnTo>
                  <a:pt x="0" y="0"/>
                </a:lnTo>
                <a:close/>
              </a:path>
            </a:pathLst>
          </a:custGeom>
          <a:blipFill>
            <a:blip r:embed="rId23"/>
            <a:stretch>
              <a:fillRect l="0" t="0" r="0" b="0"/>
            </a:stretch>
          </a:blipFill>
        </p:spPr>
      </p:sp>
      <p:sp>
        <p:nvSpPr>
          <p:cNvPr name="Freeform 22" id="22"/>
          <p:cNvSpPr/>
          <p:nvPr/>
        </p:nvSpPr>
        <p:spPr>
          <a:xfrm flipH="false" flipV="false" rot="0">
            <a:off x="9906931" y="4673994"/>
            <a:ext cx="1078441" cy="1186557"/>
          </a:xfrm>
          <a:custGeom>
            <a:avLst/>
            <a:gdLst/>
            <a:ahLst/>
            <a:cxnLst/>
            <a:rect r="r" b="b" t="t" l="l"/>
            <a:pathLst>
              <a:path h="1186557" w="1078441">
                <a:moveTo>
                  <a:pt x="0" y="0"/>
                </a:moveTo>
                <a:lnTo>
                  <a:pt x="1078441" y="0"/>
                </a:lnTo>
                <a:lnTo>
                  <a:pt x="1078441" y="1186557"/>
                </a:lnTo>
                <a:lnTo>
                  <a:pt x="0" y="1186557"/>
                </a:lnTo>
                <a:lnTo>
                  <a:pt x="0" y="0"/>
                </a:lnTo>
                <a:close/>
              </a:path>
            </a:pathLst>
          </a:custGeom>
          <a:blipFill>
            <a:blip r:embed="rId24"/>
            <a:stretch>
              <a:fillRect l="-13424" t="0" r="-9296" b="0"/>
            </a:stretch>
          </a:blipFill>
        </p:spPr>
      </p:sp>
      <p:sp>
        <p:nvSpPr>
          <p:cNvPr name="Freeform 23" id="23"/>
          <p:cNvSpPr/>
          <p:nvPr/>
        </p:nvSpPr>
        <p:spPr>
          <a:xfrm flipH="false" flipV="false" rot="0">
            <a:off x="6277575" y="9058266"/>
            <a:ext cx="2371690" cy="535543"/>
          </a:xfrm>
          <a:custGeom>
            <a:avLst/>
            <a:gdLst/>
            <a:ahLst/>
            <a:cxnLst/>
            <a:rect r="r" b="b" t="t" l="l"/>
            <a:pathLst>
              <a:path h="535543" w="2371690">
                <a:moveTo>
                  <a:pt x="0" y="0"/>
                </a:moveTo>
                <a:lnTo>
                  <a:pt x="2371690" y="0"/>
                </a:lnTo>
                <a:lnTo>
                  <a:pt x="2371690" y="535543"/>
                </a:lnTo>
                <a:lnTo>
                  <a:pt x="0" y="535543"/>
                </a:lnTo>
                <a:lnTo>
                  <a:pt x="0" y="0"/>
                </a:lnTo>
                <a:close/>
              </a:path>
            </a:pathLst>
          </a:custGeom>
          <a:blipFill>
            <a:blip r:embed="rId23"/>
            <a:stretch>
              <a:fillRect l="0" t="0" r="0" b="0"/>
            </a:stretch>
          </a:blipFill>
        </p:spPr>
      </p:sp>
      <p:sp>
        <p:nvSpPr>
          <p:cNvPr name="Freeform 24" id="24"/>
          <p:cNvSpPr/>
          <p:nvPr/>
        </p:nvSpPr>
        <p:spPr>
          <a:xfrm flipH="false" flipV="false" rot="0">
            <a:off x="11275260" y="4673994"/>
            <a:ext cx="1157085" cy="1186557"/>
          </a:xfrm>
          <a:custGeom>
            <a:avLst/>
            <a:gdLst/>
            <a:ahLst/>
            <a:cxnLst/>
            <a:rect r="r" b="b" t="t" l="l"/>
            <a:pathLst>
              <a:path h="1186557" w="1157085">
                <a:moveTo>
                  <a:pt x="0" y="0"/>
                </a:moveTo>
                <a:lnTo>
                  <a:pt x="1157085" y="0"/>
                </a:lnTo>
                <a:lnTo>
                  <a:pt x="1157085" y="1186557"/>
                </a:lnTo>
                <a:lnTo>
                  <a:pt x="0" y="1186557"/>
                </a:lnTo>
                <a:lnTo>
                  <a:pt x="0" y="0"/>
                </a:lnTo>
                <a:close/>
              </a:path>
            </a:pathLst>
          </a:custGeom>
          <a:blipFill>
            <a:blip r:embed="rId25"/>
            <a:stretch>
              <a:fillRect l="-6666" t="-20195" r="-8919" b="-13392"/>
            </a:stretch>
          </a:blipFill>
        </p:spPr>
      </p:sp>
      <p:sp>
        <p:nvSpPr>
          <p:cNvPr name="TextBox 25" id="25"/>
          <p:cNvSpPr txBox="true"/>
          <p:nvPr/>
        </p:nvSpPr>
        <p:spPr>
          <a:xfrm rot="0">
            <a:off x="3481704" y="521349"/>
            <a:ext cx="6825812" cy="1797049"/>
          </a:xfrm>
          <a:prstGeom prst="rect">
            <a:avLst/>
          </a:prstGeom>
        </p:spPr>
        <p:txBody>
          <a:bodyPr anchor="t" rtlCol="false" tIns="0" lIns="0" bIns="0" rIns="0">
            <a:spAutoFit/>
          </a:bodyPr>
          <a:lstStyle/>
          <a:p>
            <a:pPr algn="l">
              <a:lnSpc>
                <a:spcPts val="7000"/>
              </a:lnSpc>
            </a:pPr>
            <a:r>
              <a:rPr lang="en-US" sz="5000">
                <a:solidFill>
                  <a:srgbClr val="FFFFFF"/>
                </a:solidFill>
                <a:latin typeface="Arcade Gamer"/>
                <a:ea typeface="Arcade Gamer"/>
                <a:cs typeface="Arcade Gamer"/>
                <a:sym typeface="Arcade Gamer"/>
              </a:rPr>
              <a:t>ZETTA TRONIAN</a:t>
            </a:r>
          </a:p>
          <a:p>
            <a:pPr algn="l">
              <a:lnSpc>
                <a:spcPts val="7000"/>
              </a:lnSpc>
              <a:spcBef>
                <a:spcPct val="0"/>
              </a:spcBef>
            </a:pPr>
            <a:r>
              <a:rPr lang="en-US" sz="5000">
                <a:solidFill>
                  <a:srgbClr val="FFFFFF"/>
                </a:solidFill>
                <a:latin typeface="Arcade Gamer"/>
                <a:ea typeface="Arcade Gamer"/>
                <a:cs typeface="Arcade Gamer"/>
                <a:sym typeface="Arcade Gamer"/>
              </a:rPr>
              <a:t>ASSETS</a:t>
            </a:r>
          </a:p>
        </p:txBody>
      </p:sp>
      <p:sp>
        <p:nvSpPr>
          <p:cNvPr name="TextBox 26" id="26"/>
          <p:cNvSpPr txBox="true"/>
          <p:nvPr/>
        </p:nvSpPr>
        <p:spPr>
          <a:xfrm rot="0">
            <a:off x="13313772" y="8865549"/>
            <a:ext cx="4237484" cy="347333"/>
          </a:xfrm>
          <a:prstGeom prst="rect">
            <a:avLst/>
          </a:prstGeom>
        </p:spPr>
        <p:txBody>
          <a:bodyPr anchor="t" rtlCol="false" tIns="0" lIns="0" bIns="0" rIns="0">
            <a:spAutoFit/>
          </a:bodyPr>
          <a:lstStyle/>
          <a:p>
            <a:pPr algn="ctr">
              <a:lnSpc>
                <a:spcPts val="2905"/>
              </a:lnSpc>
              <a:spcBef>
                <a:spcPct val="0"/>
              </a:spcBef>
            </a:pPr>
            <a:r>
              <a:rPr lang="en-US" sz="2075">
                <a:solidFill>
                  <a:srgbClr val="FFFFFF"/>
                </a:solidFill>
                <a:latin typeface="Open Sans"/>
                <a:ea typeface="Open Sans"/>
                <a:cs typeface="Open Sans"/>
                <a:sym typeface="Open Sans"/>
              </a:rPr>
              <a:t>Warped Space Shooter</a:t>
            </a:r>
          </a:p>
        </p:txBody>
      </p:sp>
      <p:sp>
        <p:nvSpPr>
          <p:cNvPr name="TextBox 27" id="27"/>
          <p:cNvSpPr txBox="true"/>
          <p:nvPr/>
        </p:nvSpPr>
        <p:spPr>
          <a:xfrm rot="0">
            <a:off x="13425478" y="9220200"/>
            <a:ext cx="4125778" cy="347333"/>
          </a:xfrm>
          <a:prstGeom prst="rect">
            <a:avLst/>
          </a:prstGeom>
        </p:spPr>
        <p:txBody>
          <a:bodyPr anchor="t" rtlCol="false" tIns="0" lIns="0" bIns="0" rIns="0">
            <a:spAutoFit/>
          </a:bodyPr>
          <a:lstStyle/>
          <a:p>
            <a:pPr algn="ctr">
              <a:lnSpc>
                <a:spcPts val="2905"/>
              </a:lnSpc>
              <a:spcBef>
                <a:spcPct val="0"/>
              </a:spcBef>
            </a:pPr>
            <a:r>
              <a:rPr lang="en-US" sz="2075">
                <a:solidFill>
                  <a:srgbClr val="FFFFFF"/>
                </a:solidFill>
                <a:latin typeface="Open Sans"/>
                <a:ea typeface="Open Sans"/>
                <a:cs typeface="Open Sans"/>
                <a:sym typeface="Open Sans"/>
              </a:rPr>
              <a:t>Simple Heart Health System</a:t>
            </a:r>
          </a:p>
        </p:txBody>
      </p:sp>
      <p:sp>
        <p:nvSpPr>
          <p:cNvPr name="TextBox 28" id="28"/>
          <p:cNvSpPr txBox="true"/>
          <p:nvPr/>
        </p:nvSpPr>
        <p:spPr>
          <a:xfrm rot="0">
            <a:off x="13279194" y="9577058"/>
            <a:ext cx="4272062" cy="347333"/>
          </a:xfrm>
          <a:prstGeom prst="rect">
            <a:avLst/>
          </a:prstGeom>
        </p:spPr>
        <p:txBody>
          <a:bodyPr anchor="t" rtlCol="false" tIns="0" lIns="0" bIns="0" rIns="0">
            <a:spAutoFit/>
          </a:bodyPr>
          <a:lstStyle/>
          <a:p>
            <a:pPr algn="ctr">
              <a:lnSpc>
                <a:spcPts val="2905"/>
              </a:lnSpc>
              <a:spcBef>
                <a:spcPct val="0"/>
              </a:spcBef>
            </a:pPr>
            <a:r>
              <a:rPr lang="en-US" sz="2075">
                <a:solidFill>
                  <a:srgbClr val="FFFFFF"/>
                </a:solidFill>
                <a:latin typeface="Open Sans"/>
                <a:ea typeface="Open Sans"/>
                <a:cs typeface="Open Sans"/>
                <a:sym typeface="Open Sans"/>
              </a:rPr>
              <a:t>Simple Free Pixel art styled UI pack</a:t>
            </a:r>
          </a:p>
        </p:txBody>
      </p:sp>
      <p:sp>
        <p:nvSpPr>
          <p:cNvPr name="TextBox 29" id="29"/>
          <p:cNvSpPr txBox="true"/>
          <p:nvPr/>
        </p:nvSpPr>
        <p:spPr>
          <a:xfrm rot="0">
            <a:off x="13102131" y="8380421"/>
            <a:ext cx="4607570" cy="380353"/>
          </a:xfrm>
          <a:prstGeom prst="rect">
            <a:avLst/>
          </a:prstGeom>
        </p:spPr>
        <p:txBody>
          <a:bodyPr anchor="t" rtlCol="false" tIns="0" lIns="0" bIns="0" rIns="0">
            <a:spAutoFit/>
          </a:bodyPr>
          <a:lstStyle/>
          <a:p>
            <a:pPr algn="ctr">
              <a:lnSpc>
                <a:spcPts val="3185"/>
              </a:lnSpc>
              <a:spcBef>
                <a:spcPct val="0"/>
              </a:spcBef>
            </a:pPr>
            <a:r>
              <a:rPr lang="en-US" sz="2275">
                <a:solidFill>
                  <a:srgbClr val="FFFFFF"/>
                </a:solidFill>
                <a:latin typeface="Open Sans"/>
                <a:ea typeface="Open Sans"/>
                <a:cs typeface="Open Sans"/>
                <a:sym typeface="Open Sans"/>
              </a:rPr>
              <a:t>Assets By Assetstore Unity</a:t>
            </a:r>
          </a:p>
        </p:txBody>
      </p:sp>
      <p:sp>
        <p:nvSpPr>
          <p:cNvPr name="TextBox 30" id="30"/>
          <p:cNvSpPr txBox="true"/>
          <p:nvPr/>
        </p:nvSpPr>
        <p:spPr>
          <a:xfrm rot="0">
            <a:off x="9848675" y="5889988"/>
            <a:ext cx="2672060" cy="673723"/>
          </a:xfrm>
          <a:prstGeom prst="rect">
            <a:avLst/>
          </a:prstGeom>
        </p:spPr>
        <p:txBody>
          <a:bodyPr anchor="t" rtlCol="false" tIns="0" lIns="0" bIns="0" rIns="0">
            <a:spAutoFit/>
          </a:bodyPr>
          <a:lstStyle/>
          <a:p>
            <a:pPr algn="ctr">
              <a:lnSpc>
                <a:spcPts val="2765"/>
              </a:lnSpc>
              <a:spcBef>
                <a:spcPct val="0"/>
              </a:spcBef>
            </a:pPr>
            <a:r>
              <a:rPr lang="en-US" sz="1975">
                <a:solidFill>
                  <a:srgbClr val="FFFFFF"/>
                </a:solidFill>
                <a:latin typeface="Open Sans"/>
                <a:ea typeface="Open Sans"/>
                <a:cs typeface="Open Sans"/>
                <a:sym typeface="Open Sans"/>
              </a:rPr>
              <a:t>TEXT MESH PRO (TMP) </a:t>
            </a:r>
          </a:p>
          <a:p>
            <a:pPr algn="ctr">
              <a:lnSpc>
                <a:spcPts val="2765"/>
              </a:lnSpc>
              <a:spcBef>
                <a:spcPct val="0"/>
              </a:spcBef>
            </a:pPr>
            <a:r>
              <a:rPr lang="en-US" sz="1975">
                <a:solidFill>
                  <a:srgbClr val="FFFFFF"/>
                </a:solidFill>
                <a:latin typeface="Open Sans"/>
                <a:ea typeface="Open Sans"/>
                <a:cs typeface="Open Sans"/>
                <a:sym typeface="Open Sans"/>
              </a:rPr>
              <a:t>PIXELFONTS SDF</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2022B"/>
        </a:solidFill>
      </p:bgPr>
    </p:bg>
    <p:spTree>
      <p:nvGrpSpPr>
        <p:cNvPr id="1" name=""/>
        <p:cNvGrpSpPr/>
        <p:nvPr/>
      </p:nvGrpSpPr>
      <p:grpSpPr>
        <a:xfrm>
          <a:off x="0" y="0"/>
          <a:ext cx="0" cy="0"/>
          <a:chOff x="0" y="0"/>
          <a:chExt cx="0" cy="0"/>
        </a:xfrm>
      </p:grpSpPr>
      <p:sp>
        <p:nvSpPr>
          <p:cNvPr name="Freeform 2" id="2"/>
          <p:cNvSpPr/>
          <p:nvPr/>
        </p:nvSpPr>
        <p:spPr>
          <a:xfrm flipH="false" flipV="false" rot="0">
            <a:off x="16264858" y="2613013"/>
            <a:ext cx="2023142" cy="7673987"/>
          </a:xfrm>
          <a:custGeom>
            <a:avLst/>
            <a:gdLst/>
            <a:ahLst/>
            <a:cxnLst/>
            <a:rect r="r" b="b" t="t" l="l"/>
            <a:pathLst>
              <a:path h="7673987" w="2023142">
                <a:moveTo>
                  <a:pt x="0" y="0"/>
                </a:moveTo>
                <a:lnTo>
                  <a:pt x="2023142" y="0"/>
                </a:lnTo>
                <a:lnTo>
                  <a:pt x="2023142" y="7673987"/>
                </a:lnTo>
                <a:lnTo>
                  <a:pt x="0" y="767398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898974" y="1028700"/>
            <a:ext cx="2104159" cy="9258300"/>
          </a:xfrm>
          <a:custGeom>
            <a:avLst/>
            <a:gdLst/>
            <a:ahLst/>
            <a:cxnLst/>
            <a:rect r="r" b="b" t="t" l="l"/>
            <a:pathLst>
              <a:path h="9258300" w="2104159">
                <a:moveTo>
                  <a:pt x="0" y="0"/>
                </a:moveTo>
                <a:lnTo>
                  <a:pt x="2104159" y="0"/>
                </a:lnTo>
                <a:lnTo>
                  <a:pt x="2104159" y="9258300"/>
                </a:lnTo>
                <a:lnTo>
                  <a:pt x="0" y="92583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2284867" y="1028700"/>
            <a:ext cx="2104159" cy="9258300"/>
          </a:xfrm>
          <a:custGeom>
            <a:avLst/>
            <a:gdLst/>
            <a:ahLst/>
            <a:cxnLst/>
            <a:rect r="r" b="b" t="t" l="l"/>
            <a:pathLst>
              <a:path h="9258300" w="2104159">
                <a:moveTo>
                  <a:pt x="2104159" y="0"/>
                </a:moveTo>
                <a:lnTo>
                  <a:pt x="0" y="0"/>
                </a:lnTo>
                <a:lnTo>
                  <a:pt x="0" y="9258300"/>
                </a:lnTo>
                <a:lnTo>
                  <a:pt x="2104159" y="9258300"/>
                </a:lnTo>
                <a:lnTo>
                  <a:pt x="2104159"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true" flipV="false" rot="0">
            <a:off x="0" y="2613013"/>
            <a:ext cx="2023142" cy="7673987"/>
          </a:xfrm>
          <a:custGeom>
            <a:avLst/>
            <a:gdLst/>
            <a:ahLst/>
            <a:cxnLst/>
            <a:rect r="r" b="b" t="t" l="l"/>
            <a:pathLst>
              <a:path h="7673987" w="2023142">
                <a:moveTo>
                  <a:pt x="2023142" y="0"/>
                </a:moveTo>
                <a:lnTo>
                  <a:pt x="0" y="0"/>
                </a:lnTo>
                <a:lnTo>
                  <a:pt x="0" y="7673987"/>
                </a:lnTo>
                <a:lnTo>
                  <a:pt x="2023142" y="7673987"/>
                </a:lnTo>
                <a:lnTo>
                  <a:pt x="2023142"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7129606" y="1057562"/>
            <a:ext cx="4028788" cy="4028788"/>
          </a:xfrm>
          <a:custGeom>
            <a:avLst/>
            <a:gdLst/>
            <a:ahLst/>
            <a:cxnLst/>
            <a:rect r="r" b="b" t="t" l="l"/>
            <a:pathLst>
              <a:path h="4028788" w="4028788">
                <a:moveTo>
                  <a:pt x="0" y="0"/>
                </a:moveTo>
                <a:lnTo>
                  <a:pt x="4028788" y="0"/>
                </a:lnTo>
                <a:lnTo>
                  <a:pt x="4028788" y="4028788"/>
                </a:lnTo>
                <a:lnTo>
                  <a:pt x="0" y="402878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3900164" y="3594529"/>
            <a:ext cx="10487673" cy="4064550"/>
          </a:xfrm>
          <a:prstGeom prst="rect">
            <a:avLst/>
          </a:prstGeom>
        </p:spPr>
        <p:txBody>
          <a:bodyPr anchor="t" rtlCol="false" tIns="0" lIns="0" bIns="0" rIns="0">
            <a:spAutoFit/>
          </a:bodyPr>
          <a:lstStyle/>
          <a:p>
            <a:pPr algn="ctr">
              <a:lnSpc>
                <a:spcPts val="15062"/>
              </a:lnSpc>
            </a:pPr>
            <a:r>
              <a:rPr lang="en-US" sz="16195">
                <a:solidFill>
                  <a:srgbClr val="FFFFFF"/>
                </a:solidFill>
                <a:latin typeface="Arcade Gamer"/>
                <a:ea typeface="Arcade Gamer"/>
                <a:cs typeface="Arcade Gamer"/>
                <a:sym typeface="Arcade Gamer"/>
              </a:rPr>
              <a:t>THANK</a:t>
            </a:r>
          </a:p>
          <a:p>
            <a:pPr algn="ctr">
              <a:lnSpc>
                <a:spcPts val="15062"/>
              </a:lnSpc>
            </a:pPr>
            <a:r>
              <a:rPr lang="en-US" sz="16195">
                <a:solidFill>
                  <a:srgbClr val="FFFFFF"/>
                </a:solidFill>
                <a:latin typeface="Arcade Gamer"/>
                <a:ea typeface="Arcade Gamer"/>
                <a:cs typeface="Arcade Gamer"/>
                <a:sym typeface="Arcade Gamer"/>
              </a:rPr>
              <a:t>YOU</a:t>
            </a:r>
          </a:p>
        </p:txBody>
      </p:sp>
      <p:sp>
        <p:nvSpPr>
          <p:cNvPr name="Freeform 8" id="8"/>
          <p:cNvSpPr/>
          <p:nvPr/>
        </p:nvSpPr>
        <p:spPr>
          <a:xfrm flipH="false" flipV="false" rot="0">
            <a:off x="4257771" y="1710223"/>
            <a:ext cx="1885630" cy="658256"/>
          </a:xfrm>
          <a:custGeom>
            <a:avLst/>
            <a:gdLst/>
            <a:ahLst/>
            <a:cxnLst/>
            <a:rect r="r" b="b" t="t" l="l"/>
            <a:pathLst>
              <a:path h="658256" w="1885630">
                <a:moveTo>
                  <a:pt x="0" y="0"/>
                </a:moveTo>
                <a:lnTo>
                  <a:pt x="1885631" y="0"/>
                </a:lnTo>
                <a:lnTo>
                  <a:pt x="1885631" y="658257"/>
                </a:lnTo>
                <a:lnTo>
                  <a:pt x="0" y="658257"/>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9" id="9"/>
          <p:cNvSpPr/>
          <p:nvPr/>
        </p:nvSpPr>
        <p:spPr>
          <a:xfrm flipH="true" flipV="false" rot="0">
            <a:off x="12144598" y="1710223"/>
            <a:ext cx="1885630" cy="658256"/>
          </a:xfrm>
          <a:custGeom>
            <a:avLst/>
            <a:gdLst/>
            <a:ahLst/>
            <a:cxnLst/>
            <a:rect r="r" b="b" t="t" l="l"/>
            <a:pathLst>
              <a:path h="658256" w="1885630">
                <a:moveTo>
                  <a:pt x="1885631" y="0"/>
                </a:moveTo>
                <a:lnTo>
                  <a:pt x="0" y="0"/>
                </a:lnTo>
                <a:lnTo>
                  <a:pt x="0" y="658257"/>
                </a:lnTo>
                <a:lnTo>
                  <a:pt x="1885631" y="658257"/>
                </a:lnTo>
                <a:lnTo>
                  <a:pt x="1885631"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false" flipV="false" rot="0">
            <a:off x="-711215" y="631973"/>
            <a:ext cx="2996082" cy="533847"/>
          </a:xfrm>
          <a:custGeom>
            <a:avLst/>
            <a:gdLst/>
            <a:ahLst/>
            <a:cxnLst/>
            <a:rect r="r" b="b" t="t" l="l"/>
            <a:pathLst>
              <a:path h="533847" w="2996082">
                <a:moveTo>
                  <a:pt x="0" y="0"/>
                </a:moveTo>
                <a:lnTo>
                  <a:pt x="2996082" y="0"/>
                </a:lnTo>
                <a:lnTo>
                  <a:pt x="2996082" y="533847"/>
                </a:lnTo>
                <a:lnTo>
                  <a:pt x="0" y="53384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1" id="11"/>
          <p:cNvSpPr/>
          <p:nvPr/>
        </p:nvSpPr>
        <p:spPr>
          <a:xfrm flipH="true" flipV="false" rot="0">
            <a:off x="16003133" y="631973"/>
            <a:ext cx="2996082" cy="533847"/>
          </a:xfrm>
          <a:custGeom>
            <a:avLst/>
            <a:gdLst/>
            <a:ahLst/>
            <a:cxnLst/>
            <a:rect r="r" b="b" t="t" l="l"/>
            <a:pathLst>
              <a:path h="533847" w="2996082">
                <a:moveTo>
                  <a:pt x="2996082" y="0"/>
                </a:moveTo>
                <a:lnTo>
                  <a:pt x="0" y="0"/>
                </a:lnTo>
                <a:lnTo>
                  <a:pt x="0" y="533847"/>
                </a:lnTo>
                <a:lnTo>
                  <a:pt x="2996082" y="533847"/>
                </a:lnTo>
                <a:lnTo>
                  <a:pt x="2996082"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6028251" y="9539425"/>
            <a:ext cx="2569790" cy="747575"/>
          </a:xfrm>
          <a:custGeom>
            <a:avLst/>
            <a:gdLst/>
            <a:ahLst/>
            <a:cxnLst/>
            <a:rect r="r" b="b" t="t" l="l"/>
            <a:pathLst>
              <a:path h="747575" w="2569790">
                <a:moveTo>
                  <a:pt x="0" y="0"/>
                </a:moveTo>
                <a:lnTo>
                  <a:pt x="2569789" y="0"/>
                </a:lnTo>
                <a:lnTo>
                  <a:pt x="2569789" y="747575"/>
                </a:lnTo>
                <a:lnTo>
                  <a:pt x="0" y="74757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true" flipV="false" rot="0">
            <a:off x="9689960" y="9539425"/>
            <a:ext cx="2569790" cy="747575"/>
          </a:xfrm>
          <a:custGeom>
            <a:avLst/>
            <a:gdLst/>
            <a:ahLst/>
            <a:cxnLst/>
            <a:rect r="r" b="b" t="t" l="l"/>
            <a:pathLst>
              <a:path h="747575" w="2569790">
                <a:moveTo>
                  <a:pt x="2569789" y="0"/>
                </a:moveTo>
                <a:lnTo>
                  <a:pt x="0" y="0"/>
                </a:lnTo>
                <a:lnTo>
                  <a:pt x="0" y="747575"/>
                </a:lnTo>
                <a:lnTo>
                  <a:pt x="2569789" y="747575"/>
                </a:lnTo>
                <a:lnTo>
                  <a:pt x="2569789"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false" flipV="false" rot="0">
            <a:off x="11550892" y="7687654"/>
            <a:ext cx="2599346" cy="2599346"/>
          </a:xfrm>
          <a:custGeom>
            <a:avLst/>
            <a:gdLst/>
            <a:ahLst/>
            <a:cxnLst/>
            <a:rect r="r" b="b" t="t" l="l"/>
            <a:pathLst>
              <a:path h="2599346" w="2599346">
                <a:moveTo>
                  <a:pt x="0" y="0"/>
                </a:moveTo>
                <a:lnTo>
                  <a:pt x="2599346" y="0"/>
                </a:lnTo>
                <a:lnTo>
                  <a:pt x="2599346" y="2599346"/>
                </a:lnTo>
                <a:lnTo>
                  <a:pt x="0" y="2599346"/>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5" id="15"/>
          <p:cNvSpPr/>
          <p:nvPr/>
        </p:nvSpPr>
        <p:spPr>
          <a:xfrm flipH="true" flipV="false" rot="0">
            <a:off x="4137762" y="7687654"/>
            <a:ext cx="2599346" cy="2599346"/>
          </a:xfrm>
          <a:custGeom>
            <a:avLst/>
            <a:gdLst/>
            <a:ahLst/>
            <a:cxnLst/>
            <a:rect r="r" b="b" t="t" l="l"/>
            <a:pathLst>
              <a:path h="2599346" w="2599346">
                <a:moveTo>
                  <a:pt x="2599346" y="0"/>
                </a:moveTo>
                <a:lnTo>
                  <a:pt x="0" y="0"/>
                </a:lnTo>
                <a:lnTo>
                  <a:pt x="0" y="2599346"/>
                </a:lnTo>
                <a:lnTo>
                  <a:pt x="2599346" y="2599346"/>
                </a:lnTo>
                <a:lnTo>
                  <a:pt x="2599346"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6" id="16"/>
          <p:cNvSpPr/>
          <p:nvPr/>
        </p:nvSpPr>
        <p:spPr>
          <a:xfrm flipH="false" flipV="false" rot="0">
            <a:off x="8217623" y="9407784"/>
            <a:ext cx="1852754" cy="879216"/>
          </a:xfrm>
          <a:custGeom>
            <a:avLst/>
            <a:gdLst/>
            <a:ahLst/>
            <a:cxnLst/>
            <a:rect r="r" b="b" t="t" l="l"/>
            <a:pathLst>
              <a:path h="879216" w="1852754">
                <a:moveTo>
                  <a:pt x="0" y="0"/>
                </a:moveTo>
                <a:lnTo>
                  <a:pt x="1852754" y="0"/>
                </a:lnTo>
                <a:lnTo>
                  <a:pt x="1852754" y="879216"/>
                </a:lnTo>
                <a:lnTo>
                  <a:pt x="0" y="879216"/>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Freeform 17" id="17"/>
          <p:cNvSpPr/>
          <p:nvPr/>
        </p:nvSpPr>
        <p:spPr>
          <a:xfrm flipH="false" flipV="false" rot="0">
            <a:off x="5542069" y="9629372"/>
            <a:ext cx="1826745" cy="657628"/>
          </a:xfrm>
          <a:custGeom>
            <a:avLst/>
            <a:gdLst/>
            <a:ahLst/>
            <a:cxnLst/>
            <a:rect r="r" b="b" t="t" l="l"/>
            <a:pathLst>
              <a:path h="657628" w="1826745">
                <a:moveTo>
                  <a:pt x="0" y="0"/>
                </a:moveTo>
                <a:lnTo>
                  <a:pt x="1826746" y="0"/>
                </a:lnTo>
                <a:lnTo>
                  <a:pt x="1826746" y="657628"/>
                </a:lnTo>
                <a:lnTo>
                  <a:pt x="0" y="657628"/>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18" id="18"/>
          <p:cNvSpPr/>
          <p:nvPr/>
        </p:nvSpPr>
        <p:spPr>
          <a:xfrm flipH="false" flipV="false" rot="0">
            <a:off x="1202059" y="9420673"/>
            <a:ext cx="2268953" cy="866327"/>
          </a:xfrm>
          <a:custGeom>
            <a:avLst/>
            <a:gdLst/>
            <a:ahLst/>
            <a:cxnLst/>
            <a:rect r="r" b="b" t="t" l="l"/>
            <a:pathLst>
              <a:path h="866327" w="2268953">
                <a:moveTo>
                  <a:pt x="0" y="0"/>
                </a:moveTo>
                <a:lnTo>
                  <a:pt x="2268953" y="0"/>
                </a:lnTo>
                <a:lnTo>
                  <a:pt x="2268953" y="866327"/>
                </a:lnTo>
                <a:lnTo>
                  <a:pt x="0" y="866327"/>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19" id="19"/>
          <p:cNvSpPr/>
          <p:nvPr/>
        </p:nvSpPr>
        <p:spPr>
          <a:xfrm flipH="true" flipV="false" rot="0">
            <a:off x="10919185" y="9629372"/>
            <a:ext cx="1826745" cy="657628"/>
          </a:xfrm>
          <a:custGeom>
            <a:avLst/>
            <a:gdLst/>
            <a:ahLst/>
            <a:cxnLst/>
            <a:rect r="r" b="b" t="t" l="l"/>
            <a:pathLst>
              <a:path h="657628" w="1826745">
                <a:moveTo>
                  <a:pt x="1826746" y="0"/>
                </a:moveTo>
                <a:lnTo>
                  <a:pt x="0" y="0"/>
                </a:lnTo>
                <a:lnTo>
                  <a:pt x="0" y="657628"/>
                </a:lnTo>
                <a:lnTo>
                  <a:pt x="1826746" y="657628"/>
                </a:lnTo>
                <a:lnTo>
                  <a:pt x="1826746"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0" id="20"/>
          <p:cNvSpPr/>
          <p:nvPr/>
        </p:nvSpPr>
        <p:spPr>
          <a:xfrm flipH="true" flipV="false" rot="0">
            <a:off x="14816988" y="9407784"/>
            <a:ext cx="2268953" cy="866327"/>
          </a:xfrm>
          <a:custGeom>
            <a:avLst/>
            <a:gdLst/>
            <a:ahLst/>
            <a:cxnLst/>
            <a:rect r="r" b="b" t="t" l="l"/>
            <a:pathLst>
              <a:path h="866327" w="2268953">
                <a:moveTo>
                  <a:pt x="2268953" y="0"/>
                </a:moveTo>
                <a:lnTo>
                  <a:pt x="0" y="0"/>
                </a:lnTo>
                <a:lnTo>
                  <a:pt x="0" y="866328"/>
                </a:lnTo>
                <a:lnTo>
                  <a:pt x="2268953" y="866328"/>
                </a:lnTo>
                <a:lnTo>
                  <a:pt x="2268953"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DAGrhfewl6I</dc:identifier>
  <dcterms:modified xsi:type="dcterms:W3CDTF">2011-08-01T06:04:30Z</dcterms:modified>
  <cp:revision>1</cp:revision>
  <dc:title>Kelompok2_ZettaTronian_UAS_SisMul_Nama_A.</dc:title>
</cp:coreProperties>
</file>