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  <p:sldId id="269" r:id="rId5"/>
    <p:sldId id="268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1-29T17:29:25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6332 9278 0,'0'0'0,"36"0"31,-19 0-16,36 0 1,-35 0 0,17 0-16,36 0 31,-1 0-15,54 0-1,-1 0 1,1 0-1,-1 0 1,-35 0-16,53 0 16,18-35-1,18 17 1,-19 18 0,-34 0-1,-54 0 1,54 0 15,-1 0-15,1 0-1,-1-18 1,-52 18 0,52 0-1,-35 0 1,18 0-1,0 18 1,0-18 0,0 0-1,0 0 1,17 0 0,-52 0-1,-1 0 1,1 0-1,-54 0 17,177 0-17,-70 18 1,35-1 0,-71 1-1,-18-18 1,-17 0-1,-17 0 1,34 18 0,18-1-1,-17 1 1,-1-18 0,-17 0-1,-35 0 1,17 0 62,-17 0-31,17 0-32,0 0-15,18 0 16,53 0 0,-18 0-1,1 0 1,-36 0-16,52 0 16,19 0-1,-1-18 1,1 18-1,-18 0 1,-18 0 0,0 0 15,35 0-15,-34 0-1,-36 0 1,-18-17-1</inkml:trace>
  <inkml:trace contextRef="#ctx0" brushRef="#br0" timeOffset="1071.883">11501 9543 0,'0'0'0,"-36"17"16,-17 1 0,-17 35-1,35-36 1,-18 1-16,-124 35 16,71 18-1,36-54 1,17-17-1,-35 18 1,-18-18 0,-71 53-1,-122-36 1,87 72 0,-17-54-1,88 35 1,-142-17-1,89 0 1,0-35 15,-53 35-15,-53-18 0,36-17-1,35 35 1,52-18-1,-17-35 1,35 18 0,-17-18-1,17 35 1,-52-18 0,122 1-1,-52 0 1,-70 17-1,-1-35 1,53 18 0,36-1 15,52 1-15,1-18-1,-1 35 1,-17-35-1,35 18 1,0 0 0,18-1-1,17-17 1,0 0 15</inkml:trace>
  <inkml:trace contextRef="#ctx0" brushRef="#br0" timeOffset="2681.309">5609 9966 0,'0'0'0,"0"-18"16,0-17-1,53 35-15,35 0 16,-35-35-16,53 35 16,-35 0 15,17 0-15,0 0-1,35 35 1,1 0-1,-1 1 1,18 34 0,1-35-1,52 18 1,0 0 0,0 0-1,17 18 1,-140-54-1,17 1 1,71 0 15,-18-18-15,-35 0 0,35 35-1,-53-35 1,-17 0-1,-1 18 1,18-18 0,36 17-1,-1-17 1,-105 0-16,53 0 16,-19 0-1,-16 0 1,17 0-1,17 0 1,1 0 0,-1 0-1,1 0 17,17 0-17,0 0 1,-35 0-1,0 35-15,-35-35 16,211 18 0,-105-18-1,-54 0 1,-17 0 0,-35 0-1,17 18 16,-17-18 1,34 17-17,-52 1-15,36 0 32,-36-1-32,53 19 15,-36-19 1,19 1-1,34 35 1,1-53 0,-36 17-1,0-17 1,1 36 0,-1-36-1,-18 0 16</inkml:trace>
  <inkml:trace contextRef="#ctx0" brushRef="#br0" timeOffset="6120.131">4480 10795 0,'18'0'32,"0"0"-32,52 0 15,71 0 1,-35 0-1,53 18 1,-106-1-16,105-17 16,19 71-1,17-54 17,35 54-17,-35-36 1,0 53-1,-70-70 1,-18 0 0,-1 17-1,-34 0 1,-1-35 0,19 36-1,-54-36 1,18 17-1,-18 1 1,36-18 0,17 18-1,-18 34 17,54-34-17,-18 35 1,-18-53-1,-17 18 1,17-1 0,35-17-1,-88 36-15,124-19 16,0 1 0,0-18-1,-36 0 1,-35 0-1,53 0 1,-35 0 0,53 0-1,88-35 1,-141 35 15,88-36-15,0 19-1,-106 17-15,106-36 16,-17 19 0,17-1-1,-18 18 1,0 0 0,-17 0-1,35-18 1,-53-34-1,-17 34 1,34 0 0,-16-17-1,-1 17 17,-53 18-32,71-35 15,-36-36 1,-17 19-1,-88 34 1,-1 18 0,1 0-1,35-18 1,-36 18 187,19 0-187,-1 0-1,0-35 1,-17 35-16,-1 0 16,19 0-1,-19 0 1,1-18-1</inkml:trace>
  <inkml:trace contextRef="#ctx0" brushRef="#br0" timeOffset="28959.636">6685 6438 0,'0'0'0,"0"35"15,0 1 1,-18-1-16,18 18 16,0 17 15,0 19-15,0 17-1,0-54 1,53 19-1,-35-36-15,70 53 16,0-17 0,36-18-1,105-18 1,18-35 0,71 0-1,-107-70 1,-17-1-1,-35 18 1,17 36 0,1-19 15,-1-34-15,-52-36-1,-89 53 1,0 0-1,-35 18 1,0-18 0,0 35-1,0-35 1,0 18 0,-88-18-1,-35 35 1,-18 18-1,-36 0 1,-158 0 15,159 0-15,34 0 0,-16 0-1,-19 0 1,54 0-1,17 0 1,35 0 0,1 0-1,-18 0 1,17 0 0,-17 0-1,0 53 1,-18-35-1,71 0 1,-1-1 0</inkml:trace>
  <inkml:trace contextRef="#ctx0" brushRef="#br0" timeOffset="32607.58">10724 8237 0,'-17'0'63,"-18"0"-48,-18 18-15,0 35 16,-18-35-16,-17 52 16,-36 36 15,-34-18-16,52 0 1,71-52-16,-1-1 16,1 0-1</inkml:trace>
  <inkml:trace contextRef="#ctx0" brushRef="#br0" timeOffset="52767.503">17586 4886 0,'-18'35'47,"18"1"-47,-35 16 15,-18 1 1,-17 36-1,-1 52 1,53-53 0,1-18-1,17-34 1,0-1 0,0-17-1,0-1 1,17-17-1,124 0 1,159 0 15,18 0-15,-71-35 0,-124 0-1,-52-18 1,-71 35-1,17 18 64</inkml:trace>
  <inkml:trace contextRef="#ctx0" brushRef="#br0" timeOffset="53271.805">18133 4921 0,'-18'0'16,"18"36"-1,-35 34 1,35 36 0,-71 53-1,54-36 1,-19 1 0,36-36-1,0-53 1,0 0-16,0 18 15,0-17 1,0-19 78</inkml:trace>
  <inkml:trace contextRef="#ctx0" brushRef="#br0" timeOffset="54197.908">19121 5609 0,'-36'0'16,"-34"18"-1,-54 70 1,-52 53 0,70-70-1,35-1-15,-105 54 16,-36-1 0,-52 18-1,-18 18 1,123-36-1,88-87 1,54-1 15,-1-35 1,0 18-17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11CA-6D54-4114-A9BB-3C2A136B3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14966-6C6B-4408-A6DE-6C4429278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E237-F22D-4F5F-966D-D75C9C00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EF1-9E8F-4E63-9C9B-D5BCDC8A64F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92A64-762E-4159-B8DD-6EC2C5D0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9A789-D429-4597-AB29-7B29E882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F5CC-C0D3-4AF2-B721-CCD9B3E8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B63A-4F0A-42CA-8D1C-EDA19059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89E90-1332-44DD-AC2D-0280B01A1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ACC4C-323F-47D2-A040-0BD03EDC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EF1-9E8F-4E63-9C9B-D5BCDC8A64F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8F5DC-F2DB-4E6A-AABA-D0392A10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A552-89FB-4DCF-A966-D4D1253C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F5CC-C0D3-4AF2-B721-CCD9B3E8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A79B5-BCFD-43EA-A011-2A665D615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243AE-79E2-4F1D-9B4F-E41F0BD56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4D89-E46D-45F8-8246-B79E13DF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EF1-9E8F-4E63-9C9B-D5BCDC8A64F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60025-745E-487E-94E7-5A972F31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A357-EFA6-4217-B10A-A7CA91D5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F5CC-C0D3-4AF2-B721-CCD9B3E8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D161-9609-4820-8C3C-84F3A14F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47BE-A263-4272-9D34-AEEB4FC3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D303-4FC2-439E-BDE9-21BBF21B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EF1-9E8F-4E63-9C9B-D5BCDC8A64F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16514-52B9-4999-878A-0C50B796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585-89D2-41E3-99FA-2A856BE3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F5CC-C0D3-4AF2-B721-CCD9B3E8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2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30C4-A3B9-430E-9DFA-6E6DE517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E2B3-473F-4719-8E65-76D0E38EB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7DBE-7D0D-4827-A7FD-D13B02EE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EF1-9E8F-4E63-9C9B-D5BCDC8A64F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2B01-01A3-4E45-B418-74CB0E17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3C9AE-9305-42A6-B1E1-B0B87A2E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F5CC-C0D3-4AF2-B721-CCD9B3E8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7FE-7605-46CE-B1A9-46804D34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EF45-5704-41F6-8B0F-C15DFBA9F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454E0-08E8-42A5-8E85-E9D413800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BD537-96F3-4C39-8710-2AF0029B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EF1-9E8F-4E63-9C9B-D5BCDC8A64F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A62F7-F4A8-4DBF-908B-3D5649AB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5DDDD-001B-44AA-8299-FDE28891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F5CC-C0D3-4AF2-B721-CCD9B3E8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2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64CD-105F-418C-A0BD-F406B751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F7F0E-34B0-4F87-907C-13AA31AA4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D7F93-F04C-41DC-BBD5-8C85B0DFC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D0170-A2AA-438C-B94D-CA51ECC0C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2C473-4B3C-4345-8B08-16CB9B1DC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63E12-4E6F-4A23-857A-0C823C95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EF1-9E8F-4E63-9C9B-D5BCDC8A64F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62E03-643E-4595-AC3E-D522AC0C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609F7-670D-4C46-BC73-EE7B98AB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F5CC-C0D3-4AF2-B721-CCD9B3E8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D492-FCEF-48BF-BFBD-1FF9FBE8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02A6F-99EF-456B-B06A-8D0BC302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EF1-9E8F-4E63-9C9B-D5BCDC8A64F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1CA0D-1200-42F9-A138-0A962D86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BC4E5-A87D-4A70-8938-EE21960E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F5CC-C0D3-4AF2-B721-CCD9B3E8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D29AE-454A-4A96-B8D4-B12C0102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EF1-9E8F-4E63-9C9B-D5BCDC8A64F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F9B82-FA9E-4758-A441-7DFD9852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D0F1A-389D-42CB-B12A-1BBD0921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F5CC-C0D3-4AF2-B721-CCD9B3E8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0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ABB1-D99B-4A3C-A17B-A75DA227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6E50-7D7C-4ACD-B944-E67E151D3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2A833-C71F-4799-9CEF-671C2514B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7B887-5CB8-4FF3-83FC-376C7A17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EF1-9E8F-4E63-9C9B-D5BCDC8A64F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1B3D6-165D-4BC8-AF45-06A2A6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B123E-96CA-4F01-96E7-F949707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F5CC-C0D3-4AF2-B721-CCD9B3E8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D40B-BCD9-44AC-8C34-887744C2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F90C8-901B-4B4E-A7BD-46580F06A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F614D-6D33-460A-B81A-2CCB6C3DD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7CF23-9655-455A-953C-F7D922CE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EF1-9E8F-4E63-9C9B-D5BCDC8A64F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7B9EA-2342-4A15-819D-662F39EE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2202C-A810-4BD1-81D3-D2D86CA3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F5CC-C0D3-4AF2-B721-CCD9B3E8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CB310-2583-4ADA-9580-3AB4B587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AF7EA-1A7A-4565-BB16-146176E79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54F13-ABFF-4718-81B8-18A259C67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6EF1-9E8F-4E63-9C9B-D5BCDC8A64F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1EA05-8F53-4B55-A386-B8A69014D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DAB58-BB59-48BE-9817-D67E70781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F5CC-C0D3-4AF2-B721-CCD9B3E8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3E1991-C3B0-43EA-8E2E-DA64AAEC9DA8}"/>
              </a:ext>
            </a:extLst>
          </p:cNvPr>
          <p:cNvSpPr txBox="1"/>
          <p:nvPr/>
        </p:nvSpPr>
        <p:spPr>
          <a:xfrm>
            <a:off x="2110902" y="430842"/>
            <a:ext cx="732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Moire</a:t>
            </a:r>
            <a:r>
              <a:rPr lang="de-DE" sz="2400" dirty="0"/>
              <a:t> (</a:t>
            </a:r>
            <a:r>
              <a:rPr lang="de-DE" sz="2400" dirty="0" err="1"/>
              <a:t>interlayer</a:t>
            </a:r>
            <a:r>
              <a:rPr lang="de-DE" sz="2400" dirty="0"/>
              <a:t>) potential </a:t>
            </a:r>
            <a:r>
              <a:rPr lang="de-DE" sz="2400" dirty="0" err="1"/>
              <a:t>of</a:t>
            </a:r>
            <a:r>
              <a:rPr lang="de-DE" sz="2400" dirty="0"/>
              <a:t> the twisted bilayer system: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D25DEB-D7AD-4676-B53D-F897AB18B780}"/>
                  </a:ext>
                </a:extLst>
              </p:cNvPr>
              <p:cNvSpPr txBox="1"/>
              <p:nvPr/>
            </p:nvSpPr>
            <p:spPr>
              <a:xfrm>
                <a:off x="4023110" y="2992491"/>
                <a:ext cx="5675785" cy="1465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𝑖𝑛𝑡𝑒𝑟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𝐴𝐴</m:t>
                                        </m:r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𝐴𝐵</m:t>
                                        </m:r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𝐴𝐴</m:t>
                                        </m:r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de-DE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𝐴𝐴</m:t>
                                        </m:r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  <m:sup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  <m:sup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  <m:sup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𝐴𝐴</m:t>
                                        </m:r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  <m:sup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D25DEB-D7AD-4676-B53D-F897AB18B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10" y="2992491"/>
                <a:ext cx="5675785" cy="14650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1E9FA76-D4AA-4BD7-9803-0A650A7F2287}"/>
              </a:ext>
            </a:extLst>
          </p:cNvPr>
          <p:cNvGrpSpPr>
            <a:grpSpLocks noChangeAspect="1"/>
          </p:cNvGrpSpPr>
          <p:nvPr/>
        </p:nvGrpSpPr>
        <p:grpSpPr>
          <a:xfrm>
            <a:off x="1019707" y="1971353"/>
            <a:ext cx="2698217" cy="2223404"/>
            <a:chOff x="912704" y="3850886"/>
            <a:chExt cx="2398591" cy="19765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0E62188-4530-4A90-A706-7429B5B97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014" y="3850886"/>
              <a:ext cx="2228281" cy="84132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2F2E2DF-51B0-4622-A9AE-0ED43057E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1163" y="4833656"/>
              <a:ext cx="2094158" cy="993734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B806003-57DB-433E-B097-B8E503B5D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9421" y="4567179"/>
              <a:ext cx="96277" cy="695487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DE0FB6-65A2-41C5-9AAB-C18EF050B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1005" y="4567180"/>
              <a:ext cx="100518" cy="76334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DDCA02E-9420-40A0-83B0-5E460D898AF4}"/>
                    </a:ext>
                  </a:extLst>
                </p:cNvPr>
                <p:cNvSpPr/>
                <p:nvPr/>
              </p:nvSpPr>
              <p:spPr>
                <a:xfrm>
                  <a:off x="912704" y="4605237"/>
                  <a:ext cx="6329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𝐴𝐴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DDCA02E-9420-40A0-83B0-5E460D898A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704" y="4605237"/>
                  <a:ext cx="63299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7752D4A-865F-43B8-8A7F-B9747D3A2B19}"/>
                    </a:ext>
                  </a:extLst>
                </p:cNvPr>
                <p:cNvSpPr/>
                <p:nvPr/>
              </p:nvSpPr>
              <p:spPr>
                <a:xfrm>
                  <a:off x="1631005" y="4646353"/>
                  <a:ext cx="634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7752D4A-865F-43B8-8A7F-B9747D3A2B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005" y="4646353"/>
                  <a:ext cx="63459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C250985-63F6-43B1-AAEE-9A4BAC149CBE}"/>
                  </a:ext>
                </a:extLst>
              </p:cNvPr>
              <p:cNvSpPr/>
              <p:nvPr/>
            </p:nvSpPr>
            <p:spPr>
              <a:xfrm>
                <a:off x="5117594" y="1971353"/>
                <a:ext cx="31681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C250985-63F6-43B1-AAEE-9A4BAC149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4" y="1971353"/>
                <a:ext cx="316817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91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3E1991-C3B0-43EA-8E2E-DA64AAEC9DA8}"/>
              </a:ext>
            </a:extLst>
          </p:cNvPr>
          <p:cNvSpPr txBox="1"/>
          <p:nvPr/>
        </p:nvSpPr>
        <p:spPr>
          <a:xfrm>
            <a:off x="2110902" y="430842"/>
            <a:ext cx="732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Moire</a:t>
            </a:r>
            <a:r>
              <a:rPr lang="de-DE" sz="2400" dirty="0"/>
              <a:t> (</a:t>
            </a:r>
            <a:r>
              <a:rPr lang="de-DE" sz="2400" dirty="0" err="1"/>
              <a:t>interlayer</a:t>
            </a:r>
            <a:r>
              <a:rPr lang="de-DE" sz="2400" dirty="0"/>
              <a:t>) potential </a:t>
            </a:r>
            <a:r>
              <a:rPr lang="de-DE" sz="2400" dirty="0" err="1"/>
              <a:t>of</a:t>
            </a:r>
            <a:r>
              <a:rPr lang="de-DE" sz="2400" dirty="0"/>
              <a:t> the twisted bilayer system: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D25DEB-D7AD-4676-B53D-F897AB18B780}"/>
                  </a:ext>
                </a:extLst>
              </p:cNvPr>
              <p:cNvSpPr txBox="1"/>
              <p:nvPr/>
            </p:nvSpPr>
            <p:spPr>
              <a:xfrm>
                <a:off x="4023110" y="2992491"/>
                <a:ext cx="5675785" cy="1465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𝑖𝑛𝑡𝑒𝑟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𝐴𝐴</m:t>
                                        </m:r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𝐴𝐵</m:t>
                                        </m:r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𝐴𝐴</m:t>
                                        </m:r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de-DE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𝐴𝐴</m:t>
                                        </m:r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  <m:sup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  <m:sup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  <m:sup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𝐴𝐴</m:t>
                                        </m:r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  <m:sup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D25DEB-D7AD-4676-B53D-F897AB18B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10" y="2992491"/>
                <a:ext cx="5675785" cy="14650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C250985-63F6-43B1-AAEE-9A4BAC149CBE}"/>
                  </a:ext>
                </a:extLst>
              </p:cNvPr>
              <p:cNvSpPr/>
              <p:nvPr/>
            </p:nvSpPr>
            <p:spPr>
              <a:xfrm>
                <a:off x="5117594" y="1971353"/>
                <a:ext cx="31681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C250985-63F6-43B1-AAEE-9A4BAC149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4" y="1971353"/>
                <a:ext cx="316817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A0B249B-448A-4579-B7F5-AB9150B9C261}"/>
              </a:ext>
            </a:extLst>
          </p:cNvPr>
          <p:cNvGrpSpPr/>
          <p:nvPr/>
        </p:nvGrpSpPr>
        <p:grpSpPr>
          <a:xfrm>
            <a:off x="617000" y="1623434"/>
            <a:ext cx="2987804" cy="3383969"/>
            <a:chOff x="7862339" y="531188"/>
            <a:chExt cx="2987804" cy="338396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6E6397F-4847-473D-BC4A-8CC3EE45D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0609" y="531188"/>
              <a:ext cx="2749534" cy="154547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B4A560-CD98-464D-B118-DAC212EF9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0065" y="2320915"/>
              <a:ext cx="2670279" cy="1594242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BCAF51-1E98-4717-BF5D-A34F86C25535}"/>
                </a:ext>
              </a:extLst>
            </p:cNvPr>
            <p:cNvCxnSpPr/>
            <p:nvPr/>
          </p:nvCxnSpPr>
          <p:spPr>
            <a:xfrm flipV="1">
              <a:off x="8356060" y="2076658"/>
              <a:ext cx="214008" cy="627631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5AF99C6-6A1B-40BB-9614-09056F3985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7072" y="2076659"/>
              <a:ext cx="128991" cy="938915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380A3F2-9A61-4B1B-8F27-5D8C963DF0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38459" y="2440845"/>
              <a:ext cx="206215" cy="210541"/>
              <a:chOff x="8165105" y="4523362"/>
              <a:chExt cx="342999" cy="35019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E69D183-B615-4C6F-8457-79D0B22F0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5105" y="4572000"/>
                <a:ext cx="342999" cy="24319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A204D4A-197D-452E-B20B-19AD172F96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9872" y="4523362"/>
                <a:ext cx="243193" cy="35019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6438620-38FD-47E5-8CAC-FF4A3D1CC0D6}"/>
                    </a:ext>
                  </a:extLst>
                </p:cNvPr>
                <p:cNvSpPr/>
                <p:nvPr/>
              </p:nvSpPr>
              <p:spPr>
                <a:xfrm>
                  <a:off x="7862339" y="2128094"/>
                  <a:ext cx="6329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𝐴𝐴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6438620-38FD-47E5-8CAC-FF4A3D1CC0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339" y="2128094"/>
                  <a:ext cx="6329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5FFB94E-9057-4ABF-92D7-3AB15A62C89E}"/>
              </a:ext>
            </a:extLst>
          </p:cNvPr>
          <p:cNvSpPr/>
          <p:nvPr/>
        </p:nvSpPr>
        <p:spPr>
          <a:xfrm>
            <a:off x="7101191" y="2992491"/>
            <a:ext cx="690664" cy="1465081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25E7E2-3CD6-4492-B359-810BCC650137}"/>
              </a:ext>
            </a:extLst>
          </p:cNvPr>
          <p:cNvSpPr/>
          <p:nvPr/>
        </p:nvSpPr>
        <p:spPr>
          <a:xfrm>
            <a:off x="8739099" y="3011091"/>
            <a:ext cx="690664" cy="1465081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48991E-8EFA-432C-825C-AA9D0F549A71}"/>
              </a:ext>
            </a:extLst>
          </p:cNvPr>
          <p:cNvSpPr/>
          <p:nvPr/>
        </p:nvSpPr>
        <p:spPr>
          <a:xfrm>
            <a:off x="6332706" y="3329296"/>
            <a:ext cx="3097057" cy="379246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29EE6E-66F9-480F-A0F3-AEEDE3B71911}"/>
              </a:ext>
            </a:extLst>
          </p:cNvPr>
          <p:cNvSpPr/>
          <p:nvPr/>
        </p:nvSpPr>
        <p:spPr>
          <a:xfrm>
            <a:off x="6332706" y="4057378"/>
            <a:ext cx="3097057" cy="379246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DDFD6C-EDD8-4B1C-8F27-9CC62AD885FE}"/>
                  </a:ext>
                </a:extLst>
              </p:cNvPr>
              <p:cNvSpPr/>
              <p:nvPr/>
            </p:nvSpPr>
            <p:spPr>
              <a:xfrm>
                <a:off x="1505445" y="3258189"/>
                <a:ext cx="713869" cy="415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DDFD6C-EDD8-4B1C-8F27-9CC62AD88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45" y="3258189"/>
                <a:ext cx="713869" cy="415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1EACC7B9-97EB-42A1-986F-1AF1AC13996A}"/>
              </a:ext>
            </a:extLst>
          </p:cNvPr>
          <p:cNvSpPr/>
          <p:nvPr/>
        </p:nvSpPr>
        <p:spPr>
          <a:xfrm>
            <a:off x="1636522" y="3256191"/>
            <a:ext cx="413840" cy="379246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26" grpId="0" animBg="1"/>
      <p:bldP spid="30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3E1991-C3B0-43EA-8E2E-DA64AAEC9DA8}"/>
              </a:ext>
            </a:extLst>
          </p:cNvPr>
          <p:cNvSpPr txBox="1"/>
          <p:nvPr/>
        </p:nvSpPr>
        <p:spPr>
          <a:xfrm>
            <a:off x="2110902" y="430842"/>
            <a:ext cx="732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Moire</a:t>
            </a:r>
            <a:r>
              <a:rPr lang="de-DE" sz="2400" dirty="0"/>
              <a:t> (</a:t>
            </a:r>
            <a:r>
              <a:rPr lang="de-DE" sz="2400" dirty="0" err="1"/>
              <a:t>interlayer</a:t>
            </a:r>
            <a:r>
              <a:rPr lang="de-DE" sz="2400" dirty="0"/>
              <a:t>) potential </a:t>
            </a:r>
            <a:r>
              <a:rPr lang="de-DE" sz="2400" dirty="0" err="1"/>
              <a:t>of</a:t>
            </a:r>
            <a:r>
              <a:rPr lang="de-DE" sz="2400" dirty="0"/>
              <a:t> the twisted bilayer system: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D25DEB-D7AD-4676-B53D-F897AB18B780}"/>
                  </a:ext>
                </a:extLst>
              </p:cNvPr>
              <p:cNvSpPr txBox="1"/>
              <p:nvPr/>
            </p:nvSpPr>
            <p:spPr>
              <a:xfrm>
                <a:off x="4390355" y="3050774"/>
                <a:ext cx="3799630" cy="708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𝑖𝑛𝑡𝑒𝑟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𝐴𝐴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𝐴𝐴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D25DEB-D7AD-4676-B53D-F897AB18B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355" y="3050774"/>
                <a:ext cx="3799630" cy="708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C250985-63F6-43B1-AAEE-9A4BAC149CBE}"/>
                  </a:ext>
                </a:extLst>
              </p:cNvPr>
              <p:cNvSpPr/>
              <p:nvPr/>
            </p:nvSpPr>
            <p:spPr>
              <a:xfrm>
                <a:off x="5117594" y="1971353"/>
                <a:ext cx="31681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C250985-63F6-43B1-AAEE-9A4BAC149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4" y="1971353"/>
                <a:ext cx="316817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A0B249B-448A-4579-B7F5-AB9150B9C261}"/>
              </a:ext>
            </a:extLst>
          </p:cNvPr>
          <p:cNvGrpSpPr/>
          <p:nvPr/>
        </p:nvGrpSpPr>
        <p:grpSpPr>
          <a:xfrm>
            <a:off x="617000" y="1623434"/>
            <a:ext cx="2987804" cy="3383969"/>
            <a:chOff x="7862339" y="531188"/>
            <a:chExt cx="2987804" cy="338396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6E6397F-4847-473D-BC4A-8CC3EE45D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0609" y="531188"/>
              <a:ext cx="2749534" cy="154547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B4A560-CD98-464D-B118-DAC212EF9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0065" y="2320915"/>
              <a:ext cx="2670279" cy="1594242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BCAF51-1E98-4717-BF5D-A34F86C25535}"/>
                </a:ext>
              </a:extLst>
            </p:cNvPr>
            <p:cNvCxnSpPr/>
            <p:nvPr/>
          </p:nvCxnSpPr>
          <p:spPr>
            <a:xfrm flipV="1">
              <a:off x="8356060" y="2076658"/>
              <a:ext cx="214008" cy="627631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5AF99C6-6A1B-40BB-9614-09056F3985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7072" y="2076659"/>
              <a:ext cx="128991" cy="938915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380A3F2-9A61-4B1B-8F27-5D8C963DF0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38459" y="2440845"/>
              <a:ext cx="206215" cy="210541"/>
              <a:chOff x="8165105" y="4523362"/>
              <a:chExt cx="342999" cy="35019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E69D183-B615-4C6F-8457-79D0B22F0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5105" y="4572000"/>
                <a:ext cx="342999" cy="24319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A204D4A-197D-452E-B20B-19AD172F96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9872" y="4523362"/>
                <a:ext cx="243193" cy="35019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6438620-38FD-47E5-8CAC-FF4A3D1CC0D6}"/>
                    </a:ext>
                  </a:extLst>
                </p:cNvPr>
                <p:cNvSpPr/>
                <p:nvPr/>
              </p:nvSpPr>
              <p:spPr>
                <a:xfrm>
                  <a:off x="7862339" y="2128094"/>
                  <a:ext cx="6329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𝐴𝐴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6438620-38FD-47E5-8CAC-FF4A3D1CC0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339" y="2128094"/>
                  <a:ext cx="6329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164B0B-8670-4A1F-AD8A-7A70C9769BB5}"/>
                  </a:ext>
                </a:extLst>
              </p:cNvPr>
              <p:cNvSpPr/>
              <p:nvPr/>
            </p:nvSpPr>
            <p:spPr>
              <a:xfrm>
                <a:off x="4621945" y="4871535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164B0B-8670-4A1F-AD8A-7A70C9769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45" y="4871535"/>
                <a:ext cx="49564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F8601B-8C36-4D06-B7EF-6D3881D89648}"/>
              </a:ext>
            </a:extLst>
          </p:cNvPr>
          <p:cNvCxnSpPr>
            <a:cxnSpLocks/>
          </p:cNvCxnSpPr>
          <p:nvPr/>
        </p:nvCxnSpPr>
        <p:spPr>
          <a:xfrm flipV="1">
            <a:off x="5291847" y="4591285"/>
            <a:ext cx="1498059" cy="51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145523-701D-471E-A590-DEAD9C59D037}"/>
              </a:ext>
            </a:extLst>
          </p:cNvPr>
          <p:cNvCxnSpPr/>
          <p:nvPr/>
        </p:nvCxnSpPr>
        <p:spPr>
          <a:xfrm>
            <a:off x="5291847" y="5333200"/>
            <a:ext cx="1498059" cy="47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5B13C9D-A74D-4730-84D5-FCFAB33D573D}"/>
                  </a:ext>
                </a:extLst>
              </p:cNvPr>
              <p:cNvSpPr/>
              <p:nvPr/>
            </p:nvSpPr>
            <p:spPr>
              <a:xfrm>
                <a:off x="5261026" y="4245036"/>
                <a:ext cx="13038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5B13C9D-A74D-4730-84D5-FCFAB33D5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26" y="4245036"/>
                <a:ext cx="1303818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4A85335-ABBD-44DE-B849-1DDBC37E9D55}"/>
                  </a:ext>
                </a:extLst>
              </p:cNvPr>
              <p:cNvSpPr/>
              <p:nvPr/>
            </p:nvSpPr>
            <p:spPr>
              <a:xfrm>
                <a:off x="5205502" y="5638136"/>
                <a:ext cx="149617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4A85335-ABBD-44DE-B849-1DDBC37E9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502" y="5638136"/>
                <a:ext cx="1496179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D1BFE49-2667-4D78-BA2D-9CD3C6301003}"/>
                  </a:ext>
                </a:extLst>
              </p:cNvPr>
              <p:cNvSpPr/>
              <p:nvPr/>
            </p:nvSpPr>
            <p:spPr>
              <a:xfrm>
                <a:off x="6964159" y="4361553"/>
                <a:ext cx="21137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D1BFE49-2667-4D78-BA2D-9CD3C6301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159" y="4361553"/>
                <a:ext cx="2113719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34B5432-1C0E-4BD1-AA1A-7F4AFB64E005}"/>
                  </a:ext>
                </a:extLst>
              </p:cNvPr>
              <p:cNvSpPr/>
              <p:nvPr/>
            </p:nvSpPr>
            <p:spPr>
              <a:xfrm>
                <a:off x="6964159" y="5576580"/>
                <a:ext cx="21137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34B5432-1C0E-4BD1-AA1A-7F4AFB64E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159" y="5576580"/>
                <a:ext cx="2113719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66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3E1991-C3B0-43EA-8E2E-DA64AAEC9DA8}"/>
              </a:ext>
            </a:extLst>
          </p:cNvPr>
          <p:cNvSpPr txBox="1"/>
          <p:nvPr/>
        </p:nvSpPr>
        <p:spPr>
          <a:xfrm>
            <a:off x="2110902" y="430842"/>
            <a:ext cx="732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Moire</a:t>
            </a:r>
            <a:r>
              <a:rPr lang="de-DE" sz="2400" dirty="0"/>
              <a:t> (</a:t>
            </a:r>
            <a:r>
              <a:rPr lang="de-DE" sz="2400" dirty="0" err="1"/>
              <a:t>interlayer</a:t>
            </a:r>
            <a:r>
              <a:rPr lang="de-DE" sz="2400" dirty="0"/>
              <a:t>) potential </a:t>
            </a:r>
            <a:r>
              <a:rPr lang="de-DE" sz="2400" dirty="0" err="1"/>
              <a:t>of</a:t>
            </a:r>
            <a:r>
              <a:rPr lang="de-DE" sz="2400" dirty="0"/>
              <a:t> the twisted bilayer system: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D25DEB-D7AD-4676-B53D-F897AB18B780}"/>
                  </a:ext>
                </a:extLst>
              </p:cNvPr>
              <p:cNvSpPr txBox="1"/>
              <p:nvPr/>
            </p:nvSpPr>
            <p:spPr>
              <a:xfrm>
                <a:off x="4390355" y="3050774"/>
                <a:ext cx="3799630" cy="708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𝑖𝑛𝑡𝑒𝑟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𝐴𝐴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𝐴𝐴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D25DEB-D7AD-4676-B53D-F897AB18B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355" y="3050774"/>
                <a:ext cx="3799630" cy="708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C250985-63F6-43B1-AAEE-9A4BAC149CBE}"/>
                  </a:ext>
                </a:extLst>
              </p:cNvPr>
              <p:cNvSpPr/>
              <p:nvPr/>
            </p:nvSpPr>
            <p:spPr>
              <a:xfrm>
                <a:off x="5117594" y="1971353"/>
                <a:ext cx="31681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C250985-63F6-43B1-AAEE-9A4BAC149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4" y="1971353"/>
                <a:ext cx="316817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A0B249B-448A-4579-B7F5-AB9150B9C261}"/>
              </a:ext>
            </a:extLst>
          </p:cNvPr>
          <p:cNvGrpSpPr/>
          <p:nvPr/>
        </p:nvGrpSpPr>
        <p:grpSpPr>
          <a:xfrm>
            <a:off x="617000" y="1623434"/>
            <a:ext cx="2987804" cy="3383969"/>
            <a:chOff x="7862339" y="531188"/>
            <a:chExt cx="2987804" cy="338396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6E6397F-4847-473D-BC4A-8CC3EE45D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0609" y="531188"/>
              <a:ext cx="2749534" cy="154547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B4A560-CD98-464D-B118-DAC212EF9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0065" y="2320915"/>
              <a:ext cx="2670279" cy="1594242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BCAF51-1E98-4717-BF5D-A34F86C25535}"/>
                </a:ext>
              </a:extLst>
            </p:cNvPr>
            <p:cNvCxnSpPr/>
            <p:nvPr/>
          </p:nvCxnSpPr>
          <p:spPr>
            <a:xfrm flipV="1">
              <a:off x="8356060" y="2076658"/>
              <a:ext cx="214008" cy="627631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5AF99C6-6A1B-40BB-9614-09056F3985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7072" y="2076659"/>
              <a:ext cx="128991" cy="938915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380A3F2-9A61-4B1B-8F27-5D8C963DF0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38459" y="2440845"/>
              <a:ext cx="206215" cy="210541"/>
              <a:chOff x="8165105" y="4523362"/>
              <a:chExt cx="342999" cy="35019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E69D183-B615-4C6F-8457-79D0B22F0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5105" y="4572000"/>
                <a:ext cx="342999" cy="24319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A204D4A-197D-452E-B20B-19AD172F96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9872" y="4523362"/>
                <a:ext cx="243193" cy="35019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6438620-38FD-47E5-8CAC-FF4A3D1CC0D6}"/>
                    </a:ext>
                  </a:extLst>
                </p:cNvPr>
                <p:cNvSpPr/>
                <p:nvPr/>
              </p:nvSpPr>
              <p:spPr>
                <a:xfrm>
                  <a:off x="7862339" y="2128094"/>
                  <a:ext cx="6329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𝐴𝐴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6438620-38FD-47E5-8CAC-FF4A3D1CC0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339" y="2128094"/>
                  <a:ext cx="6329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164B0B-8670-4A1F-AD8A-7A70C9769BB5}"/>
                  </a:ext>
                </a:extLst>
              </p:cNvPr>
              <p:cNvSpPr/>
              <p:nvPr/>
            </p:nvSpPr>
            <p:spPr>
              <a:xfrm>
                <a:off x="4621945" y="4871535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164B0B-8670-4A1F-AD8A-7A70C9769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45" y="4871535"/>
                <a:ext cx="49564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F8601B-8C36-4D06-B7EF-6D3881D89648}"/>
              </a:ext>
            </a:extLst>
          </p:cNvPr>
          <p:cNvCxnSpPr>
            <a:cxnSpLocks/>
          </p:cNvCxnSpPr>
          <p:nvPr/>
        </p:nvCxnSpPr>
        <p:spPr>
          <a:xfrm flipV="1">
            <a:off x="5291847" y="4591285"/>
            <a:ext cx="1498059" cy="51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145523-701D-471E-A590-DEAD9C59D037}"/>
              </a:ext>
            </a:extLst>
          </p:cNvPr>
          <p:cNvCxnSpPr/>
          <p:nvPr/>
        </p:nvCxnSpPr>
        <p:spPr>
          <a:xfrm>
            <a:off x="5291847" y="5333200"/>
            <a:ext cx="1498059" cy="47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5B13C9D-A74D-4730-84D5-FCFAB33D573D}"/>
                  </a:ext>
                </a:extLst>
              </p:cNvPr>
              <p:cNvSpPr/>
              <p:nvPr/>
            </p:nvSpPr>
            <p:spPr>
              <a:xfrm>
                <a:off x="5261026" y="4245036"/>
                <a:ext cx="13038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5B13C9D-A74D-4730-84D5-FCFAB33D5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26" y="4245036"/>
                <a:ext cx="1303818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4A85335-ABBD-44DE-B849-1DDBC37E9D55}"/>
                  </a:ext>
                </a:extLst>
              </p:cNvPr>
              <p:cNvSpPr/>
              <p:nvPr/>
            </p:nvSpPr>
            <p:spPr>
              <a:xfrm>
                <a:off x="5205502" y="5638136"/>
                <a:ext cx="149617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4A85335-ABBD-44DE-B849-1DDBC37E9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502" y="5638136"/>
                <a:ext cx="1496179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D1BFE49-2667-4D78-BA2D-9CD3C6301003}"/>
                  </a:ext>
                </a:extLst>
              </p:cNvPr>
              <p:cNvSpPr/>
              <p:nvPr/>
            </p:nvSpPr>
            <p:spPr>
              <a:xfrm>
                <a:off x="6964159" y="4361553"/>
                <a:ext cx="21137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D1BFE49-2667-4D78-BA2D-9CD3C6301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159" y="4361553"/>
                <a:ext cx="2113719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34B5432-1C0E-4BD1-AA1A-7F4AFB64E005}"/>
                  </a:ext>
                </a:extLst>
              </p:cNvPr>
              <p:cNvSpPr/>
              <p:nvPr/>
            </p:nvSpPr>
            <p:spPr>
              <a:xfrm>
                <a:off x="6964159" y="5576580"/>
                <a:ext cx="21137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34B5432-1C0E-4BD1-AA1A-7F4AFB64E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159" y="5576580"/>
                <a:ext cx="2113719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79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1CE8BC-2F8F-4098-8696-8F82646B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04" y="1087980"/>
            <a:ext cx="3170195" cy="50906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BDB51A-F590-436E-A7A5-67EDA90DFA1C}"/>
              </a:ext>
            </a:extLst>
          </p:cNvPr>
          <p:cNvSpPr txBox="1"/>
          <p:nvPr/>
        </p:nvSpPr>
        <p:spPr>
          <a:xfrm>
            <a:off x="2110902" y="430842"/>
            <a:ext cx="732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Moire</a:t>
            </a:r>
            <a:r>
              <a:rPr lang="de-DE" sz="2400" dirty="0"/>
              <a:t> (</a:t>
            </a:r>
            <a:r>
              <a:rPr lang="de-DE" sz="2400" dirty="0" err="1"/>
              <a:t>interlayer</a:t>
            </a:r>
            <a:r>
              <a:rPr lang="de-DE" sz="2400" dirty="0"/>
              <a:t>) potential </a:t>
            </a:r>
            <a:r>
              <a:rPr lang="de-DE" sz="2400" dirty="0" err="1"/>
              <a:t>of</a:t>
            </a:r>
            <a:r>
              <a:rPr lang="de-DE" sz="2400" dirty="0"/>
              <a:t> the twisted bilayer system: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B6742B-9C44-4AC0-8AE5-4B5054B2452E}"/>
              </a:ext>
            </a:extLst>
          </p:cNvPr>
          <p:cNvCxnSpPr/>
          <p:nvPr/>
        </p:nvCxnSpPr>
        <p:spPr>
          <a:xfrm>
            <a:off x="4228289" y="2568102"/>
            <a:ext cx="3735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2B41A9-0D61-488D-A90C-05495A1D979A}"/>
              </a:ext>
            </a:extLst>
          </p:cNvPr>
          <p:cNvCxnSpPr>
            <a:cxnSpLocks/>
          </p:cNvCxnSpPr>
          <p:nvPr/>
        </p:nvCxnSpPr>
        <p:spPr>
          <a:xfrm flipV="1">
            <a:off x="5845918" y="1087980"/>
            <a:ext cx="0" cy="298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D2A9E80-02F5-4A57-8756-338B2B6B7AB2}"/>
              </a:ext>
            </a:extLst>
          </p:cNvPr>
          <p:cNvSpPr/>
          <p:nvPr/>
        </p:nvSpPr>
        <p:spPr>
          <a:xfrm rot="16200000">
            <a:off x="5800198" y="1677050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A0F0E2-82D4-49B0-99E0-608AD8B15365}"/>
              </a:ext>
            </a:extLst>
          </p:cNvPr>
          <p:cNvSpPr/>
          <p:nvPr/>
        </p:nvSpPr>
        <p:spPr>
          <a:xfrm rot="16200000">
            <a:off x="5800198" y="3401813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8ACE34-1668-4167-B06B-565A05A68AD4}"/>
              </a:ext>
            </a:extLst>
          </p:cNvPr>
          <p:cNvSpPr/>
          <p:nvPr/>
        </p:nvSpPr>
        <p:spPr>
          <a:xfrm rot="16200000">
            <a:off x="5800198" y="2539432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57724A-7F25-4B54-B9BD-3522B028CFCC}"/>
              </a:ext>
            </a:extLst>
          </p:cNvPr>
          <p:cNvSpPr/>
          <p:nvPr/>
        </p:nvSpPr>
        <p:spPr>
          <a:xfrm rot="16200000">
            <a:off x="5064566" y="2105254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9C610E-D22B-4B0D-8C6B-107DDDA45EB1}"/>
              </a:ext>
            </a:extLst>
          </p:cNvPr>
          <p:cNvSpPr/>
          <p:nvPr/>
        </p:nvSpPr>
        <p:spPr>
          <a:xfrm rot="16200000">
            <a:off x="5064566" y="2993483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87D7C4-FFA9-4FC9-9174-26C718E17F7C}"/>
              </a:ext>
            </a:extLst>
          </p:cNvPr>
          <p:cNvSpPr/>
          <p:nvPr/>
        </p:nvSpPr>
        <p:spPr>
          <a:xfrm rot="16200000">
            <a:off x="6526916" y="2105253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57F594-7916-4B29-9629-C028948F0AA8}"/>
              </a:ext>
            </a:extLst>
          </p:cNvPr>
          <p:cNvSpPr/>
          <p:nvPr/>
        </p:nvSpPr>
        <p:spPr>
          <a:xfrm rot="16200000">
            <a:off x="6526916" y="2993482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E2F117-3F9E-4DC0-B88D-CABD65AED4C1}"/>
              </a:ext>
            </a:extLst>
          </p:cNvPr>
          <p:cNvSpPr>
            <a:spLocks noChangeAspect="1"/>
          </p:cNvSpPr>
          <p:nvPr/>
        </p:nvSpPr>
        <p:spPr>
          <a:xfrm>
            <a:off x="4979185" y="1722771"/>
            <a:ext cx="1734153" cy="1737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BD733F-4D38-44F6-9BC4-1AAF2536573E}"/>
              </a:ext>
            </a:extLst>
          </p:cNvPr>
          <p:cNvCxnSpPr>
            <a:stCxn id="12" idx="6"/>
            <a:endCxn id="18" idx="0"/>
          </p:cNvCxnSpPr>
          <p:nvPr/>
        </p:nvCxnSpPr>
        <p:spPr>
          <a:xfrm flipV="1">
            <a:off x="5845918" y="1722771"/>
            <a:ext cx="344" cy="81666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961307-7A56-447B-A3F0-EF8585CC1657}"/>
              </a:ext>
            </a:extLst>
          </p:cNvPr>
          <p:cNvCxnSpPr>
            <a:cxnSpLocks/>
            <a:stCxn id="12" idx="7"/>
            <a:endCxn id="16" idx="7"/>
          </p:cNvCxnSpPr>
          <p:nvPr/>
        </p:nvCxnSpPr>
        <p:spPr>
          <a:xfrm>
            <a:off x="5813589" y="2552823"/>
            <a:ext cx="726718" cy="45405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1AF88C-1F1F-4C6B-9F18-CBA6E2C3D38D}"/>
              </a:ext>
            </a:extLst>
          </p:cNvPr>
          <p:cNvCxnSpPr>
            <a:cxnSpLocks/>
            <a:stCxn id="12" idx="5"/>
          </p:cNvCxnSpPr>
          <p:nvPr/>
        </p:nvCxnSpPr>
        <p:spPr>
          <a:xfrm flipH="1">
            <a:off x="5116983" y="2552823"/>
            <a:ext cx="761264" cy="48272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E93577-00D2-444E-BC12-9F90549F7038}"/>
              </a:ext>
            </a:extLst>
          </p:cNvPr>
          <p:cNvSpPr txBox="1"/>
          <p:nvPr/>
        </p:nvSpPr>
        <p:spPr>
          <a:xfrm>
            <a:off x="5787227" y="180100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B6A54D-9C12-4248-B10A-C76F1EE6556F}"/>
              </a:ext>
            </a:extLst>
          </p:cNvPr>
          <p:cNvSpPr txBox="1"/>
          <p:nvPr/>
        </p:nvSpPr>
        <p:spPr>
          <a:xfrm>
            <a:off x="6086747" y="279007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08B3E-271A-45A2-A2F8-A684D2B40260}"/>
              </a:ext>
            </a:extLst>
          </p:cNvPr>
          <p:cNvSpPr txBox="1"/>
          <p:nvPr/>
        </p:nvSpPr>
        <p:spPr>
          <a:xfrm>
            <a:off x="5003466" y="257387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1A858D0-0576-4914-AC49-197F8C34CACA}"/>
                  </a:ext>
                </a:extLst>
              </p:cNvPr>
              <p:cNvSpPr/>
              <p:nvPr/>
            </p:nvSpPr>
            <p:spPr>
              <a:xfrm>
                <a:off x="3127936" y="5104512"/>
                <a:ext cx="635917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∗2/3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1A858D0-0576-4914-AC49-197F8C34C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936" y="5104512"/>
                <a:ext cx="6359177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1F85A95-1C04-4795-8B65-2B6CE63D7770}"/>
              </a:ext>
            </a:extLst>
          </p:cNvPr>
          <p:cNvGrpSpPr>
            <a:grpSpLocks noChangeAspect="1"/>
          </p:cNvGrpSpPr>
          <p:nvPr/>
        </p:nvGrpSpPr>
        <p:grpSpPr>
          <a:xfrm>
            <a:off x="9246896" y="1229028"/>
            <a:ext cx="2060388" cy="3613031"/>
            <a:chOff x="8997710" y="1059556"/>
            <a:chExt cx="1736319" cy="3044756"/>
          </a:xfrm>
        </p:grpSpPr>
        <p:pic>
          <p:nvPicPr>
            <p:cNvPr id="32" name="图片 4">
              <a:extLst>
                <a:ext uri="{FF2B5EF4-FFF2-40B4-BE49-F238E27FC236}">
                  <a16:creationId xmlns:a16="http://schemas.microsoft.com/office/drawing/2014/main" id="{08D092B6-4DD7-4A7C-8B33-E5172B718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01" t="8815" r="57952" b="12477"/>
            <a:stretch/>
          </p:blipFill>
          <p:spPr>
            <a:xfrm rot="18080958">
              <a:off x="8343492" y="1713774"/>
              <a:ext cx="3044756" cy="1736319"/>
            </a:xfrm>
            <a:prstGeom prst="rect">
              <a:avLst/>
            </a:prstGeom>
          </p:spPr>
        </p:pic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9B466F43-2987-4CEB-B249-C71B40F5BFD4}"/>
                </a:ext>
              </a:extLst>
            </p:cNvPr>
            <p:cNvSpPr/>
            <p:nvPr/>
          </p:nvSpPr>
          <p:spPr>
            <a:xfrm>
              <a:off x="9547074" y="2050049"/>
              <a:ext cx="637591" cy="1122733"/>
            </a:xfrm>
            <a:prstGeom prst="diamond">
              <a:avLst/>
            </a:prstGeom>
            <a:noFill/>
            <a:ln w="34925">
              <a:solidFill>
                <a:srgbClr val="FFC000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971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00D123-442C-4919-904B-E5F3C91B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78" y="1822473"/>
            <a:ext cx="4505377" cy="39318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39260B-1FDD-4040-A2AB-FC553790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558" y="1713993"/>
            <a:ext cx="4505377" cy="39430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AB7A16A-56F3-400F-88D7-BC3275B8DF05}"/>
              </a:ext>
            </a:extLst>
          </p:cNvPr>
          <p:cNvSpPr txBox="1"/>
          <p:nvPr/>
        </p:nvSpPr>
        <p:spPr>
          <a:xfrm>
            <a:off x="995880" y="1078113"/>
            <a:ext cx="4276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TB Lattice model with superlattice potential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25E764-DB70-49FB-BEB2-2EA9649FD534}"/>
              </a:ext>
            </a:extLst>
          </p:cNvPr>
          <p:cNvSpPr txBox="1"/>
          <p:nvPr/>
        </p:nvSpPr>
        <p:spPr>
          <a:xfrm>
            <a:off x="6919951" y="1078113"/>
            <a:ext cx="338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DFT band structure at 2.65 degree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3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>
            <a:extLst>
              <a:ext uri="{FF2B5EF4-FFF2-40B4-BE49-F238E27FC236}">
                <a16:creationId xmlns:a16="http://schemas.microsoft.com/office/drawing/2014/main" id="{76D02020-A436-4612-8A10-56D2A25F087E}"/>
              </a:ext>
            </a:extLst>
          </p:cNvPr>
          <p:cNvSpPr txBox="1"/>
          <p:nvPr/>
        </p:nvSpPr>
        <p:spPr>
          <a:xfrm>
            <a:off x="1316819" y="1185117"/>
            <a:ext cx="338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DFT band structure at 2.28 degree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D850AB-7F29-4E18-B172-4747AC136B01}"/>
              </a:ext>
            </a:extLst>
          </p:cNvPr>
          <p:cNvGrpSpPr>
            <a:grpSpLocks noChangeAspect="1"/>
          </p:cNvGrpSpPr>
          <p:nvPr/>
        </p:nvGrpSpPr>
        <p:grpSpPr>
          <a:xfrm>
            <a:off x="7625051" y="901846"/>
            <a:ext cx="2060388" cy="3613031"/>
            <a:chOff x="8997710" y="1059556"/>
            <a:chExt cx="1736319" cy="304475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281C643-6B79-4532-954D-299692F3A0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01" t="8815" r="57952" b="12477"/>
            <a:stretch/>
          </p:blipFill>
          <p:spPr>
            <a:xfrm rot="18080958">
              <a:off x="8343492" y="1713774"/>
              <a:ext cx="3044756" cy="1736319"/>
            </a:xfrm>
            <a:prstGeom prst="rect">
              <a:avLst/>
            </a:prstGeom>
          </p:spPr>
        </p:pic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99144250-9D25-4BCC-A0C8-022CEC04C915}"/>
                </a:ext>
              </a:extLst>
            </p:cNvPr>
            <p:cNvSpPr/>
            <p:nvPr/>
          </p:nvSpPr>
          <p:spPr>
            <a:xfrm>
              <a:off x="9547074" y="2050049"/>
              <a:ext cx="637591" cy="1122733"/>
            </a:xfrm>
            <a:prstGeom prst="diamond">
              <a:avLst/>
            </a:prstGeom>
            <a:noFill/>
            <a:ln w="34925">
              <a:solidFill>
                <a:srgbClr val="FFC000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ight Bracket 6">
            <a:extLst>
              <a:ext uri="{FF2B5EF4-FFF2-40B4-BE49-F238E27FC236}">
                <a16:creationId xmlns:a16="http://schemas.microsoft.com/office/drawing/2014/main" id="{72ACA06D-CF15-4E13-A992-D5E732376106}"/>
              </a:ext>
            </a:extLst>
          </p:cNvPr>
          <p:cNvSpPr/>
          <p:nvPr/>
        </p:nvSpPr>
        <p:spPr>
          <a:xfrm>
            <a:off x="5395156" y="2227634"/>
            <a:ext cx="48638" cy="525294"/>
          </a:xfrm>
          <a:prstGeom prst="righ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0BD9D8DE-4C92-4892-8DF5-3DF811D54FAF}"/>
              </a:ext>
            </a:extLst>
          </p:cNvPr>
          <p:cNvSpPr/>
          <p:nvPr/>
        </p:nvSpPr>
        <p:spPr>
          <a:xfrm>
            <a:off x="5395156" y="3317368"/>
            <a:ext cx="56722" cy="914400"/>
          </a:xfrm>
          <a:prstGeom prst="righ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7">
            <a:extLst>
              <a:ext uri="{FF2B5EF4-FFF2-40B4-BE49-F238E27FC236}">
                <a16:creationId xmlns:a16="http://schemas.microsoft.com/office/drawing/2014/main" id="{FA07998B-9059-42F2-8ECB-0F21016D9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8" y="1848254"/>
            <a:ext cx="5045238" cy="3696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A7816F-F674-4E73-A163-3B187014B858}"/>
              </a:ext>
            </a:extLst>
          </p:cNvPr>
          <p:cNvSpPr txBox="1"/>
          <p:nvPr/>
        </p:nvSpPr>
        <p:spPr>
          <a:xfrm>
            <a:off x="5670906" y="229126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BBA04-33DA-47CD-93A9-77686B2D7548}"/>
              </a:ext>
            </a:extLst>
          </p:cNvPr>
          <p:cNvSpPr txBox="1"/>
          <p:nvPr/>
        </p:nvSpPr>
        <p:spPr>
          <a:xfrm>
            <a:off x="5520798" y="3543985"/>
            <a:ext cx="758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x</a:t>
            </a:r>
            <a:r>
              <a:rPr lang="en-US" sz="2400" dirty="0"/>
              <a:t>,p</a:t>
            </a:r>
            <a:r>
              <a:rPr lang="en-US" sz="2400" baseline="-25000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948F0F-D934-4115-A39B-DB7F17608324}"/>
              </a:ext>
            </a:extLst>
          </p:cNvPr>
          <p:cNvSpPr/>
          <p:nvPr/>
        </p:nvSpPr>
        <p:spPr>
          <a:xfrm>
            <a:off x="8501684" y="2362971"/>
            <a:ext cx="301752" cy="3017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CBC442-D33A-446F-A492-25CDB41983D8}"/>
              </a:ext>
            </a:extLst>
          </p:cNvPr>
          <p:cNvSpPr/>
          <p:nvPr/>
        </p:nvSpPr>
        <p:spPr>
          <a:xfrm>
            <a:off x="8501684" y="2776397"/>
            <a:ext cx="301752" cy="3017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997015-4574-4550-BC9F-879C01A892A1}"/>
              </a:ext>
            </a:extLst>
          </p:cNvPr>
          <p:cNvCxnSpPr/>
          <p:nvPr/>
        </p:nvCxnSpPr>
        <p:spPr>
          <a:xfrm>
            <a:off x="5996636" y="4947714"/>
            <a:ext cx="0" cy="140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DED9D8-3BFE-4366-91F1-83F870FA643A}"/>
              </a:ext>
            </a:extLst>
          </p:cNvPr>
          <p:cNvCxnSpPr/>
          <p:nvPr/>
        </p:nvCxnSpPr>
        <p:spPr>
          <a:xfrm>
            <a:off x="7251505" y="4926268"/>
            <a:ext cx="0" cy="1435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200F5D-4E81-4875-B155-6A8A6BCDD22A}"/>
              </a:ext>
            </a:extLst>
          </p:cNvPr>
          <p:cNvCxnSpPr/>
          <p:nvPr/>
        </p:nvCxnSpPr>
        <p:spPr>
          <a:xfrm>
            <a:off x="5996636" y="4945723"/>
            <a:ext cx="1264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E1E939-2237-49EA-81AF-07711604F452}"/>
              </a:ext>
            </a:extLst>
          </p:cNvPr>
          <p:cNvSpPr/>
          <p:nvPr/>
        </p:nvSpPr>
        <p:spPr>
          <a:xfrm>
            <a:off x="5996636" y="5384377"/>
            <a:ext cx="1264592" cy="7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5C469F-3096-4876-A825-B8D9400C415E}"/>
              </a:ext>
            </a:extLst>
          </p:cNvPr>
          <p:cNvSpPr/>
          <p:nvPr/>
        </p:nvSpPr>
        <p:spPr>
          <a:xfrm>
            <a:off x="5994264" y="5940352"/>
            <a:ext cx="1264592" cy="14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740E4E-BCE6-4C08-AB34-5393A21F4C5D}"/>
              </a:ext>
            </a:extLst>
          </p:cNvPr>
          <p:cNvSpPr txBox="1"/>
          <p:nvPr/>
        </p:nvSpPr>
        <p:spPr>
          <a:xfrm>
            <a:off x="6430972" y="5002647"/>
            <a:ext cx="32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C09F3-F339-4C04-A224-4A2D8A4BB721}"/>
              </a:ext>
            </a:extLst>
          </p:cNvPr>
          <p:cNvSpPr txBox="1"/>
          <p:nvPr/>
        </p:nvSpPr>
        <p:spPr>
          <a:xfrm>
            <a:off x="6283228" y="5535274"/>
            <a:ext cx="75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x</a:t>
            </a:r>
            <a:r>
              <a:rPr lang="en-US" sz="2400" dirty="0"/>
              <a:t>,p</a:t>
            </a:r>
            <a:r>
              <a:rPr lang="en-US" sz="2400" baseline="-25000" dirty="0"/>
              <a:t>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8B817A-B129-45C0-BF3B-1A6A815E7E67}"/>
              </a:ext>
            </a:extLst>
          </p:cNvPr>
          <p:cNvCxnSpPr/>
          <p:nvPr/>
        </p:nvCxnSpPr>
        <p:spPr>
          <a:xfrm>
            <a:off x="7455785" y="5420796"/>
            <a:ext cx="0" cy="668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66ABF5-EFAB-4367-93AF-A5DB36498BB4}"/>
              </a:ext>
            </a:extLst>
          </p:cNvPr>
          <p:cNvSpPr txBox="1"/>
          <p:nvPr/>
        </p:nvSpPr>
        <p:spPr>
          <a:xfrm>
            <a:off x="7461851" y="5690680"/>
            <a:ext cx="202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Coupled/hybridized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1ADADF-A9C2-4FD2-9512-8EB88B841AF8}"/>
              </a:ext>
            </a:extLst>
          </p:cNvPr>
          <p:cNvCxnSpPr/>
          <p:nvPr/>
        </p:nvCxnSpPr>
        <p:spPr>
          <a:xfrm>
            <a:off x="10474891" y="4875552"/>
            <a:ext cx="0" cy="140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6C277D-1DD1-43BF-9E0C-C65391A0FB13}"/>
              </a:ext>
            </a:extLst>
          </p:cNvPr>
          <p:cNvCxnSpPr/>
          <p:nvPr/>
        </p:nvCxnSpPr>
        <p:spPr>
          <a:xfrm>
            <a:off x="11729760" y="4854106"/>
            <a:ext cx="0" cy="1435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CFB864-6E50-404C-A85B-7529C39168DF}"/>
              </a:ext>
            </a:extLst>
          </p:cNvPr>
          <p:cNvCxnSpPr/>
          <p:nvPr/>
        </p:nvCxnSpPr>
        <p:spPr>
          <a:xfrm>
            <a:off x="10474891" y="4873561"/>
            <a:ext cx="1264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3D03C47-EBBE-436A-8E79-5A0DBB270CB9}"/>
              </a:ext>
            </a:extLst>
          </p:cNvPr>
          <p:cNvSpPr/>
          <p:nvPr/>
        </p:nvSpPr>
        <p:spPr>
          <a:xfrm>
            <a:off x="10484613" y="5217285"/>
            <a:ext cx="1264592" cy="286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97D23-14CE-4914-B1FD-0C049092E5C1}"/>
              </a:ext>
            </a:extLst>
          </p:cNvPr>
          <p:cNvSpPr txBox="1"/>
          <p:nvPr/>
        </p:nvSpPr>
        <p:spPr>
          <a:xfrm>
            <a:off x="10832819" y="5581719"/>
            <a:ext cx="75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</a:t>
            </a:r>
            <a:r>
              <a:rPr lang="en-US" sz="2400" baseline="30000" dirty="0"/>
              <a:t>2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A653F98-0852-4970-9FD5-AFB5460D74DD}"/>
              </a:ext>
            </a:extLst>
          </p:cNvPr>
          <p:cNvSpPr/>
          <p:nvPr/>
        </p:nvSpPr>
        <p:spPr>
          <a:xfrm>
            <a:off x="8409778" y="5395467"/>
            <a:ext cx="810244" cy="279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4D0E3E-D1A9-41D5-B7E4-E8387695B40B}"/>
                  </a:ext>
                </a:extLst>
              </p14:cNvPr>
              <p14:cNvContentPartPr/>
              <p14:nvPr/>
            </p14:nvContentPartPr>
            <p14:xfrm>
              <a:off x="1612800" y="1758960"/>
              <a:ext cx="5271120" cy="2394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4D0E3E-D1A9-41D5-B7E4-E8387695B4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3440" y="1749600"/>
                <a:ext cx="5289840" cy="241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14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>
            <a:extLst>
              <a:ext uri="{FF2B5EF4-FFF2-40B4-BE49-F238E27FC236}">
                <a16:creationId xmlns:a16="http://schemas.microsoft.com/office/drawing/2014/main" id="{76D02020-A436-4612-8A10-56D2A25F087E}"/>
              </a:ext>
            </a:extLst>
          </p:cNvPr>
          <p:cNvSpPr txBox="1"/>
          <p:nvPr/>
        </p:nvSpPr>
        <p:spPr>
          <a:xfrm>
            <a:off x="1316819" y="1185117"/>
            <a:ext cx="338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DFT band structure at 2.28 degree</a:t>
            </a:r>
            <a:endParaRPr lang="en-US" dirty="0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72ACA06D-CF15-4E13-A992-D5E732376106}"/>
              </a:ext>
            </a:extLst>
          </p:cNvPr>
          <p:cNvSpPr/>
          <p:nvPr/>
        </p:nvSpPr>
        <p:spPr>
          <a:xfrm>
            <a:off x="5395156" y="2227634"/>
            <a:ext cx="48638" cy="525294"/>
          </a:xfrm>
          <a:prstGeom prst="righ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0BD9D8DE-4C92-4892-8DF5-3DF811D54FAF}"/>
              </a:ext>
            </a:extLst>
          </p:cNvPr>
          <p:cNvSpPr/>
          <p:nvPr/>
        </p:nvSpPr>
        <p:spPr>
          <a:xfrm>
            <a:off x="5395156" y="3317368"/>
            <a:ext cx="56722" cy="914400"/>
          </a:xfrm>
          <a:prstGeom prst="righ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7">
            <a:extLst>
              <a:ext uri="{FF2B5EF4-FFF2-40B4-BE49-F238E27FC236}">
                <a16:creationId xmlns:a16="http://schemas.microsoft.com/office/drawing/2014/main" id="{FA07998B-9059-42F2-8ECB-0F21016D9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8" y="1848254"/>
            <a:ext cx="5045238" cy="3696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A7816F-F674-4E73-A163-3B187014B858}"/>
              </a:ext>
            </a:extLst>
          </p:cNvPr>
          <p:cNvSpPr txBox="1"/>
          <p:nvPr/>
        </p:nvSpPr>
        <p:spPr>
          <a:xfrm>
            <a:off x="5670906" y="229126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BBA04-33DA-47CD-93A9-77686B2D7548}"/>
              </a:ext>
            </a:extLst>
          </p:cNvPr>
          <p:cNvSpPr txBox="1"/>
          <p:nvPr/>
        </p:nvSpPr>
        <p:spPr>
          <a:xfrm>
            <a:off x="5520798" y="3543985"/>
            <a:ext cx="758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x</a:t>
            </a:r>
            <a:r>
              <a:rPr lang="en-US" sz="2400" dirty="0"/>
              <a:t>,p</a:t>
            </a:r>
            <a:r>
              <a:rPr lang="en-US" sz="2400" baseline="-25000" dirty="0"/>
              <a:t>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7C0FEE-FB11-456A-B874-1B8D01A124DF}"/>
              </a:ext>
            </a:extLst>
          </p:cNvPr>
          <p:cNvGrpSpPr/>
          <p:nvPr/>
        </p:nvGrpSpPr>
        <p:grpSpPr>
          <a:xfrm>
            <a:off x="5994264" y="4926268"/>
            <a:ext cx="1266968" cy="1435621"/>
            <a:chOff x="5994264" y="4926268"/>
            <a:chExt cx="1266968" cy="143562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997015-4574-4550-BC9F-879C01A892A1}"/>
                </a:ext>
              </a:extLst>
            </p:cNvPr>
            <p:cNvCxnSpPr/>
            <p:nvPr/>
          </p:nvCxnSpPr>
          <p:spPr>
            <a:xfrm>
              <a:off x="5996636" y="4947714"/>
              <a:ext cx="0" cy="1404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DED9D8-3BFE-4366-91F1-83F870FA643A}"/>
                </a:ext>
              </a:extLst>
            </p:cNvPr>
            <p:cNvCxnSpPr/>
            <p:nvPr/>
          </p:nvCxnSpPr>
          <p:spPr>
            <a:xfrm>
              <a:off x="7251505" y="4926268"/>
              <a:ext cx="0" cy="1435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200F5D-4E81-4875-B155-6A8A6BCDD22A}"/>
                </a:ext>
              </a:extLst>
            </p:cNvPr>
            <p:cNvCxnSpPr/>
            <p:nvPr/>
          </p:nvCxnSpPr>
          <p:spPr>
            <a:xfrm>
              <a:off x="5996636" y="4945723"/>
              <a:ext cx="12645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E1E939-2237-49EA-81AF-07711604F452}"/>
                </a:ext>
              </a:extLst>
            </p:cNvPr>
            <p:cNvSpPr/>
            <p:nvPr/>
          </p:nvSpPr>
          <p:spPr>
            <a:xfrm>
              <a:off x="5996636" y="5384377"/>
              <a:ext cx="1264592" cy="72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5C469F-3096-4876-A825-B8D9400C415E}"/>
                </a:ext>
              </a:extLst>
            </p:cNvPr>
            <p:cNvSpPr/>
            <p:nvPr/>
          </p:nvSpPr>
          <p:spPr>
            <a:xfrm>
              <a:off x="5994264" y="5940352"/>
              <a:ext cx="1264592" cy="1491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740E4E-BCE6-4C08-AB34-5393A21F4C5D}"/>
                </a:ext>
              </a:extLst>
            </p:cNvPr>
            <p:cNvSpPr txBox="1"/>
            <p:nvPr/>
          </p:nvSpPr>
          <p:spPr>
            <a:xfrm>
              <a:off x="6430972" y="5002647"/>
              <a:ext cx="325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3C09F3-F339-4C04-A224-4A2D8A4BB721}"/>
                </a:ext>
              </a:extLst>
            </p:cNvPr>
            <p:cNvSpPr txBox="1"/>
            <p:nvPr/>
          </p:nvSpPr>
          <p:spPr>
            <a:xfrm>
              <a:off x="6283228" y="5535274"/>
              <a:ext cx="758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</a:t>
              </a:r>
              <a:r>
                <a:rPr lang="en-US" sz="2400" baseline="-25000" dirty="0"/>
                <a:t>x</a:t>
              </a:r>
              <a:r>
                <a:rPr lang="en-US" sz="2400" dirty="0"/>
                <a:t>,p</a:t>
              </a:r>
              <a:r>
                <a:rPr lang="en-US" sz="2400" baseline="-25000" dirty="0"/>
                <a:t>y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8B817A-B129-45C0-BF3B-1A6A815E7E67}"/>
              </a:ext>
            </a:extLst>
          </p:cNvPr>
          <p:cNvCxnSpPr/>
          <p:nvPr/>
        </p:nvCxnSpPr>
        <p:spPr>
          <a:xfrm>
            <a:off x="7455785" y="5420796"/>
            <a:ext cx="0" cy="668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1ADADF-A9C2-4FD2-9512-8EB88B841AF8}"/>
              </a:ext>
            </a:extLst>
          </p:cNvPr>
          <p:cNvCxnSpPr/>
          <p:nvPr/>
        </p:nvCxnSpPr>
        <p:spPr>
          <a:xfrm>
            <a:off x="10474891" y="4875552"/>
            <a:ext cx="0" cy="140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6C277D-1DD1-43BF-9E0C-C65391A0FB13}"/>
              </a:ext>
            </a:extLst>
          </p:cNvPr>
          <p:cNvCxnSpPr/>
          <p:nvPr/>
        </p:nvCxnSpPr>
        <p:spPr>
          <a:xfrm>
            <a:off x="11729760" y="4854106"/>
            <a:ext cx="0" cy="1435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CFB864-6E50-404C-A85B-7529C39168DF}"/>
              </a:ext>
            </a:extLst>
          </p:cNvPr>
          <p:cNvCxnSpPr/>
          <p:nvPr/>
        </p:nvCxnSpPr>
        <p:spPr>
          <a:xfrm>
            <a:off x="10474891" y="4873561"/>
            <a:ext cx="1264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3D03C47-EBBE-436A-8E79-5A0DBB270CB9}"/>
              </a:ext>
            </a:extLst>
          </p:cNvPr>
          <p:cNvSpPr/>
          <p:nvPr/>
        </p:nvSpPr>
        <p:spPr>
          <a:xfrm>
            <a:off x="10484613" y="5217285"/>
            <a:ext cx="1264592" cy="286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97D23-14CE-4914-B1FD-0C049092E5C1}"/>
              </a:ext>
            </a:extLst>
          </p:cNvPr>
          <p:cNvSpPr txBox="1"/>
          <p:nvPr/>
        </p:nvSpPr>
        <p:spPr>
          <a:xfrm>
            <a:off x="10832819" y="5581719"/>
            <a:ext cx="75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</a:t>
            </a:r>
            <a:r>
              <a:rPr lang="en-US" sz="2400" baseline="30000" dirty="0"/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3742D6-329F-4AE6-BB30-D6597F702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04" y="817124"/>
            <a:ext cx="5793788" cy="279359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E283472-BA2B-4412-B4B8-24D85C472231}"/>
              </a:ext>
            </a:extLst>
          </p:cNvPr>
          <p:cNvSpPr/>
          <p:nvPr/>
        </p:nvSpPr>
        <p:spPr>
          <a:xfrm rot="14073926">
            <a:off x="9849577" y="4180664"/>
            <a:ext cx="63229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2094D9-FAFF-4FFE-B764-E0D632819EB6}"/>
              </a:ext>
            </a:extLst>
          </p:cNvPr>
          <p:cNvSpPr txBox="1"/>
          <p:nvPr/>
        </p:nvSpPr>
        <p:spPr>
          <a:xfrm>
            <a:off x="7461851" y="5690680"/>
            <a:ext cx="202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Coupled/hybridized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A57F44B-8523-44F1-8D3C-4A7BD73C9A8F}"/>
              </a:ext>
            </a:extLst>
          </p:cNvPr>
          <p:cNvSpPr/>
          <p:nvPr/>
        </p:nvSpPr>
        <p:spPr>
          <a:xfrm>
            <a:off x="8409778" y="5395467"/>
            <a:ext cx="810244" cy="279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CF8F8-6CC6-43D3-8191-A124281AC216}"/>
              </a:ext>
            </a:extLst>
          </p:cNvPr>
          <p:cNvSpPr txBox="1"/>
          <p:nvPr/>
        </p:nvSpPr>
        <p:spPr>
          <a:xfrm>
            <a:off x="3519804" y="286782"/>
            <a:ext cx="462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Floquet</a:t>
            </a:r>
            <a:r>
              <a:rPr lang="en-US" sz="2400" dirty="0"/>
              <a:t> induced Sp2 </a:t>
            </a:r>
            <a:r>
              <a:rPr lang="en-US" sz="2400" dirty="0" err="1"/>
              <a:t>kagome</a:t>
            </a:r>
            <a:r>
              <a:rPr lang="en-US" sz="2400" dirty="0"/>
              <a:t> lattice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B56BB0-61F9-4F2D-9B0C-A3DE6093E7A1}"/>
              </a:ext>
            </a:extLst>
          </p:cNvPr>
          <p:cNvCxnSpPr/>
          <p:nvPr/>
        </p:nvCxnSpPr>
        <p:spPr>
          <a:xfrm>
            <a:off x="4631208" y="5533883"/>
            <a:ext cx="0" cy="140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9B4C73-AB02-47BA-A205-48417A9BABBF}"/>
              </a:ext>
            </a:extLst>
          </p:cNvPr>
          <p:cNvCxnSpPr/>
          <p:nvPr/>
        </p:nvCxnSpPr>
        <p:spPr>
          <a:xfrm>
            <a:off x="5886077" y="5512437"/>
            <a:ext cx="0" cy="1435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EF70A7-40ED-4980-A756-97EF07B28832}"/>
              </a:ext>
            </a:extLst>
          </p:cNvPr>
          <p:cNvCxnSpPr/>
          <p:nvPr/>
        </p:nvCxnSpPr>
        <p:spPr>
          <a:xfrm>
            <a:off x="4631208" y="5531892"/>
            <a:ext cx="1264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0C8CC7F-49F6-4586-9F17-B58B87C08C48}"/>
              </a:ext>
            </a:extLst>
          </p:cNvPr>
          <p:cNvSpPr/>
          <p:nvPr/>
        </p:nvSpPr>
        <p:spPr>
          <a:xfrm>
            <a:off x="4631208" y="5970546"/>
            <a:ext cx="1264592" cy="7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1FD7FA-A87D-4BD9-85EA-8101ED8CC02D}"/>
              </a:ext>
            </a:extLst>
          </p:cNvPr>
          <p:cNvSpPr/>
          <p:nvPr/>
        </p:nvSpPr>
        <p:spPr>
          <a:xfrm>
            <a:off x="4628836" y="6526521"/>
            <a:ext cx="1264592" cy="14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25C554-0E82-49A2-8595-A27F202BF69D}"/>
              </a:ext>
            </a:extLst>
          </p:cNvPr>
          <p:cNvSpPr txBox="1"/>
          <p:nvPr/>
        </p:nvSpPr>
        <p:spPr>
          <a:xfrm>
            <a:off x="5065544" y="5588816"/>
            <a:ext cx="32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821997-8028-4C31-8620-F9BBDD26B484}"/>
              </a:ext>
            </a:extLst>
          </p:cNvPr>
          <p:cNvSpPr txBox="1"/>
          <p:nvPr/>
        </p:nvSpPr>
        <p:spPr>
          <a:xfrm>
            <a:off x="4917800" y="6121443"/>
            <a:ext cx="75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x</a:t>
            </a:r>
            <a:r>
              <a:rPr lang="en-US" sz="2400" dirty="0"/>
              <a:t>,p</a:t>
            </a:r>
            <a:r>
              <a:rPr lang="en-US" sz="2400" baseline="-250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2126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Xian, Lede</dc:creator>
  <cp:lastModifiedBy>Xian, Lede</cp:lastModifiedBy>
  <cp:revision>6</cp:revision>
  <dcterms:created xsi:type="dcterms:W3CDTF">2020-01-29T16:41:02Z</dcterms:created>
  <dcterms:modified xsi:type="dcterms:W3CDTF">2020-01-30T09:43:13Z</dcterms:modified>
</cp:coreProperties>
</file>