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06928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2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2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1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7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3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17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12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3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8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0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SkillDex – AI Resume Analyzer &amp; Career Growth Planner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&amp;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latin typeface="Calibri"/>
              </a:defRPr>
            </a:pPr>
            <a:r>
              <a:rPr sz="2000" dirty="0" err="1"/>
              <a:t>SkillDex</a:t>
            </a:r>
            <a:r>
              <a:rPr sz="2000" dirty="0"/>
              <a:t> is an AI-powered platform that matches resumes with job roles.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Uses NLP to identify matched and missing skills.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Generates resume improvement suggestions and skill development plans.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Includes a To-Do list for tracking learning progress.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Automate resume-job role matching using AI.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Provide personalized career improvement suggestions.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Identify skill gaps and create actionable learning plans.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Maintain user-specific data securely.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For job seekers, students, and recruiters.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Helps users improve resumes before applying.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Tracks skills progress through a dashboard.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Can be deployed as a web or mobile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User uploads resume and enters job title.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Resume parsed with NLP to extract skills and experiences.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Job description fetched from database or input.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Skill gap analysis compares resume skills with job requirements.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Missing skills added to To-Do list in dashboard.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1. User login and resume upload.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2. Extract skills, experiences, and qualifications.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3. Fetch job description for given title.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4. Compare resume skills with job skills.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5. Identify matched and missing skills.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6. Generate match percentage and suggestions.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7. Add missing skills to user's To-Do list.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Frontend: HTML5, CSS3, JavaScript, React.js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Backend: Python (Flask/</a:t>
            </a:r>
            <a:r>
              <a:rPr sz="2000" dirty="0" err="1"/>
              <a:t>FastAPI</a:t>
            </a:r>
            <a:r>
              <a:rPr sz="2000" dirty="0"/>
              <a:t>) or Node.js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AI/NLP: </a:t>
            </a:r>
            <a:r>
              <a:rPr sz="2000" dirty="0" err="1"/>
              <a:t>spaCy</a:t>
            </a:r>
            <a:r>
              <a:rPr sz="2000" dirty="0"/>
              <a:t>, NLTK, Transformers (BERT)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Database: MySQL / PostgreSQL / MongoDB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Authentication: JWT / OAuth 2.0, </a:t>
            </a:r>
            <a:r>
              <a:rPr sz="2000" dirty="0" err="1"/>
              <a:t>bcrypt</a:t>
            </a:r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Hosting: AWS / Azure / </a:t>
            </a:r>
            <a:r>
              <a:rPr sz="2000" dirty="0" err="1"/>
              <a:t>Vercel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dirty="0"/>
              <a:t>Personalized resume improvement.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Continuous career growth tracking.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User-friendly dashboard.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Applicable to multiple industries.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pPr>
              <a:defRPr sz="1400">
                <a:latin typeface="Calibri"/>
              </a:defRPr>
            </a:pPr>
            <a:r>
              <a:rPr sz="2000" b="1" u="sng" dirty="0"/>
              <a:t>Limitations</a:t>
            </a:r>
            <a:r>
              <a:rPr sz="2000" dirty="0"/>
              <a:t>: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Accuracy depends on resume parsing and NLP models.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Requires updated job descriptions.</a:t>
            </a:r>
          </a:p>
          <a:p>
            <a:pPr>
              <a:defRPr sz="1400">
                <a:latin typeface="Calibri"/>
              </a:defRPr>
            </a:pPr>
            <a:r>
              <a:rPr sz="2000" b="1" u="sng" dirty="0"/>
              <a:t>Future Enhancements: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LinkedIn integration for skill updates.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Automatic AI resume rewriting.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Mobile app version.</a:t>
            </a:r>
          </a:p>
          <a:p>
            <a:pPr>
              <a:defRPr sz="1400">
                <a:latin typeface="Calibri"/>
              </a:defRPr>
            </a:pPr>
            <a:r>
              <a:rPr sz="2000" dirty="0"/>
              <a:t>- Integration with learning platforms.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351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SkillDex – AI Resume Analyzer &amp; Career Growth Planner</vt:lpstr>
      <vt:lpstr>Abstract</vt:lpstr>
      <vt:lpstr>Objectives</vt:lpstr>
      <vt:lpstr>Scope</vt:lpstr>
      <vt:lpstr>System Architecture</vt:lpstr>
      <vt:lpstr>Algorithm</vt:lpstr>
      <vt:lpstr>Tech Stack</vt:lpstr>
      <vt:lpstr>Advantages</vt:lpstr>
      <vt:lpstr>Limitations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Mithun A</cp:lastModifiedBy>
  <cp:revision>2</cp:revision>
  <dcterms:created xsi:type="dcterms:W3CDTF">2013-01-27T09:14:16Z</dcterms:created>
  <dcterms:modified xsi:type="dcterms:W3CDTF">2025-08-09T05:07:04Z</dcterms:modified>
  <cp:category/>
</cp:coreProperties>
</file>