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3" r:id="rId3"/>
    <p:sldId id="279" r:id="rId4"/>
    <p:sldId id="275" r:id="rId5"/>
    <p:sldId id="274" r:id="rId6"/>
    <p:sldId id="276" r:id="rId7"/>
    <p:sldId id="269" r:id="rId8"/>
    <p:sldId id="270" r:id="rId9"/>
    <p:sldId id="278" r:id="rId10"/>
    <p:sldId id="271" r:id="rId11"/>
    <p:sldId id="272" r:id="rId12"/>
    <p:sldId id="277" r:id="rId13"/>
    <p:sldId id="268" r:id="rId14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2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34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517FCCCD-D206-47CF-B944-0B3BF2D9079C}" type="datetimeFigureOut">
              <a:rPr lang="de-DE" altLang="de-DE"/>
              <a:pPr>
                <a:defRPr/>
              </a:pPr>
              <a:t>02.05.2025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D59670E0-7F84-4741-B550-65997F2A51FF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7553552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F27E609-FD42-4B8F-BE3E-F1EA95C6459B}" type="datetimeFigureOut">
              <a:rPr lang="de-DE" altLang="de-DE"/>
              <a:pPr>
                <a:defRPr/>
              </a:pPr>
              <a:t>02.05.2025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6920C50-29F7-474C-BAE4-5B8F6564B22A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390345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122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7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2/3_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744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384000" y="1684801"/>
            <a:ext cx="74412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8149199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6"/>
          </p:nvPr>
        </p:nvSpPr>
        <p:spPr>
          <a:xfrm>
            <a:off x="8149199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81359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426800" y="1684801"/>
            <a:ext cx="74412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426800" y="1152000"/>
            <a:ext cx="74412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4327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42666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666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Inhaltsplatzhalter 7"/>
          <p:cNvSpPr>
            <a:spLocks noGrp="1"/>
          </p:cNvSpPr>
          <p:nvPr>
            <p:ph sz="quarter" idx="17"/>
          </p:nvPr>
        </p:nvSpPr>
        <p:spPr>
          <a:xfrm>
            <a:off x="8149200" y="1684801"/>
            <a:ext cx="37188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8149200" y="1152000"/>
            <a:ext cx="37188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3780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0455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96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9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7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5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7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4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9757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11484000" cy="4578844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52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67593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halt_1/3_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sz="quarter" idx="14"/>
          </p:nvPr>
        </p:nvSpPr>
        <p:spPr>
          <a:xfrm>
            <a:off x="6288000" y="1684800"/>
            <a:ext cx="55800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Inhaltsplatzhalter 7"/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5580000" cy="3751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8000" y="1152000"/>
            <a:ext cx="5580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384000" y="1152000"/>
            <a:ext cx="5580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07090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Titel der Präsentation  |  Name des Vortragenden  |  Organisationseinheit  |  00.00.2000  |  Die Fußzeile bietet Platz für einen Text über 3 Zeilen  |  Die Fußzeile bietet Platz für einen Text über 3 Zeilen  |  Die Fußzeile bietet Platz für 3 Zeilen  |  Die Fußzeile bietet Platz für 3 Zeilen  |  Die Fußzeile bietet Platz für 3 Zeilen  |  Die Fußzeile bietet Platz für 3 Zeilen</a:t>
            </a: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784350" y="5073650"/>
            <a:ext cx="1668462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220154-828B-4C84-BC39-BAE48C2A1705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777" y="6044400"/>
            <a:ext cx="3366324" cy="81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7" r:id="rId6"/>
    <p:sldLayoutId id="2147483870" r:id="rId7"/>
    <p:sldLayoutId id="2147483858" r:id="rId8"/>
    <p:sldLayoutId id="2147483872" r:id="rId9"/>
    <p:sldLayoutId id="2147483868" r:id="rId10"/>
    <p:sldLayoutId id="2147483869" r:id="rId11"/>
    <p:sldLayoutId id="2147483871" r:id="rId12"/>
    <p:sldLayoutId id="2147483865" r:id="rId13"/>
    <p:sldLayoutId id="2147483866" r:id="rId14"/>
    <p:sldLayoutId id="2147483859" r:id="rId15"/>
    <p:sldLayoutId id="2147483867" r:id="rId1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de-DE" altLang="de-DE" dirty="0">
                <a:ea typeface="ＭＳ Ｐゴシック" panose="020B0600070205080204" pitchFamily="34" charset="-128"/>
              </a:rPr>
              <a:t>Assembly Guide </a:t>
            </a:r>
            <a:r>
              <a:rPr lang="de-DE" altLang="de-DE" dirty="0" err="1">
                <a:ea typeface="ＭＳ Ｐゴシック" panose="020B0600070205080204" pitchFamily="34" charset="-128"/>
              </a:rPr>
              <a:t>Compliant</a:t>
            </a:r>
            <a:r>
              <a:rPr lang="de-DE" altLang="de-DE" dirty="0">
                <a:ea typeface="ＭＳ Ｐゴシック" panose="020B0600070205080204" pitchFamily="34" charset="-128"/>
              </a:rPr>
              <a:t> Baseball Version</a:t>
            </a:r>
            <a:br>
              <a:rPr lang="de-DE" altLang="de-DE" dirty="0">
                <a:ea typeface="ＭＳ Ｐゴシック" panose="020B0600070205080204" pitchFamily="34" charset="-128"/>
              </a:rPr>
            </a:br>
            <a:endParaRPr lang="de-DE" altLang="de-DE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5BAD59-ED45-C832-6883-757693A1F11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Put alignment pins in one half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Glue shells together with flexible glue, make sure the two halves align</a:t>
            </a:r>
          </a:p>
          <a:p>
            <a:pPr marL="558800" lvl="1" indent="-342900">
              <a:buFont typeface="+mj-lt"/>
              <a:buAutoNum type="arabicPeriod"/>
            </a:pPr>
            <a:r>
              <a:rPr lang="en-US" dirty="0"/>
              <a:t>Don’t use to much glue, hazing will occur (turning white), and the glue will prevent proper welding of the two halves later</a:t>
            </a:r>
          </a:p>
          <a:p>
            <a:pPr marL="558800" lvl="1" indent="-342900">
              <a:buFont typeface="+mj-lt"/>
              <a:buAutoNum type="arabicPeriod"/>
            </a:pPr>
            <a:r>
              <a:rPr lang="en-US" dirty="0"/>
              <a:t>Glue it only to keep it in place for the welding part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Let the glue dry (at least an hour)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Prepare the welding of the two halves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Let it cool down (at least an hours)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F50927-EDEA-4179-788F-FE668E4F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</a:t>
            </a:r>
            <a:endParaRPr lang="en-GB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3B7EDE64-3B78-555E-F2B2-EA612BB86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564671"/>
              </p:ext>
            </p:extLst>
          </p:nvPr>
        </p:nvGraphicFramePr>
        <p:xfrm>
          <a:off x="4518240" y="1177180"/>
          <a:ext cx="127386" cy="8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386">
                  <a:extLst>
                    <a:ext uri="{9D8B030D-6E8A-4147-A177-3AD203B41FA5}">
                      <a16:colId xmlns:a16="http://schemas.microsoft.com/office/drawing/2014/main" val="1949079021"/>
                    </a:ext>
                  </a:extLst>
                </a:gridCol>
              </a:tblGrid>
              <a:tr h="85880">
                <a:tc>
                  <a:txBody>
                    <a:bodyPr/>
                    <a:lstStyle/>
                    <a:p>
                      <a:pPr algn="l" fontAlgn="b"/>
                      <a:r>
                        <a:rPr lang="en-GB" sz="300" u="none" strike="noStrike" dirty="0">
                          <a:effectLst/>
                        </a:rPr>
                        <a:t> </a:t>
                      </a:r>
                      <a:endParaRPr lang="en-GB" sz="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951" marR="2951" marT="2951" marB="0" anchor="b"/>
                </a:tc>
                <a:extLst>
                  <a:ext uri="{0D108BD9-81ED-4DB2-BD59-A6C34878D82A}">
                    <a16:rowId xmlns:a16="http://schemas.microsoft.com/office/drawing/2014/main" val="323775346"/>
                  </a:ext>
                </a:extLst>
              </a:tr>
            </a:tbl>
          </a:graphicData>
        </a:graphic>
      </p:graphicFrame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B40AEE-D662-0190-F936-3D8AFD855866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Half </a:t>
            </a:r>
            <a:r>
              <a:rPr lang="de-DE" dirty="0" err="1"/>
              <a:t>shells</a:t>
            </a:r>
            <a:endParaRPr lang="en-GB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89BCF0-0930-C883-C0F4-2A62D34B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482" y="2520651"/>
            <a:ext cx="1973855" cy="1289320"/>
          </a:xfrm>
          <a:prstGeom prst="rect">
            <a:avLst/>
          </a:prstGeom>
        </p:spPr>
      </p:pic>
      <p:pic>
        <p:nvPicPr>
          <p:cNvPr id="9" name="Picture 1">
            <a:extLst>
              <a:ext uri="{FF2B5EF4-FFF2-40B4-BE49-F238E27FC236}">
                <a16:creationId xmlns:a16="http://schemas.microsoft.com/office/drawing/2014/main" id="{8BD11761-F946-C3F1-75BF-A14428D1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543" y="2619346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ABF1D3-55B1-0B78-191D-DCAFF319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82" y="4281907"/>
            <a:ext cx="1154991" cy="11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88B1FB11-C2BD-6152-3D94-92BA9E4AA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3877" y="300811"/>
            <a:ext cx="1973061" cy="170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926394-AEF6-B8AB-31CC-C2D7F7AA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355" y="489806"/>
            <a:ext cx="1476375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92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D063F-249E-95D7-D55E-4010EE400F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4659055" cy="37512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suspension</a:t>
            </a:r>
            <a:r>
              <a:rPr lang="de-DE" dirty="0"/>
              <a:t> hubs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r>
              <a:rPr lang="de-DE" dirty="0"/>
              <a:t>. Do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press </a:t>
            </a:r>
            <a:r>
              <a:rPr lang="de-DE" dirty="0" err="1"/>
              <a:t>fitting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like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3B78E2F-053B-9280-A54A-DCFB82BC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10FA15-F9A9-EC94-51E1-E1A4BD78DF4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Suspension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46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D7DC6-A221-D517-709A-939373585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59BE9-53F1-3732-A716-74B6DAF47B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4659055" cy="37512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Start </a:t>
            </a:r>
            <a:r>
              <a:rPr lang="de-DE" dirty="0" err="1"/>
              <a:t>stitching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half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Connect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suspension</a:t>
            </a:r>
            <a:r>
              <a:rPr lang="de-DE" dirty="0"/>
              <a:t> hubs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endParaRPr lang="de-DE" dirty="0"/>
          </a:p>
          <a:p>
            <a:pPr marL="558800" lvl="1" indent="-342900">
              <a:buFont typeface="+mj-lt"/>
              <a:buAutoNum type="arabicPeriod"/>
            </a:pPr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so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Finish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stitching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ball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57F56A-06D1-8D0B-B4F1-30B8FC10C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6AEFD6-68BB-BA8B-8E92-730AC025045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Whole ball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705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platzhalter 1"/>
          <p:cNvSpPr>
            <a:spLocks noGrp="1"/>
          </p:cNvSpPr>
          <p:nvPr>
            <p:ph type="body" sz="quarter" idx="11"/>
          </p:nvPr>
        </p:nvSpPr>
        <p:spPr bwMode="auto">
          <a:xfrm>
            <a:off x="384175" y="3989388"/>
            <a:ext cx="11483975" cy="1655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de-DE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E3797F1-817A-DDB9-18EE-B820A5B87D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038" y="1152000"/>
            <a:ext cx="5722962" cy="4578844"/>
          </a:xfrm>
        </p:spPr>
        <p:txBody>
          <a:bodyPr/>
          <a:lstStyle/>
          <a:p>
            <a:r>
              <a:rPr lang="de-DE" dirty="0"/>
              <a:t>Test out different </a:t>
            </a:r>
            <a:r>
              <a:rPr lang="de-DE" dirty="0" err="1"/>
              <a:t>materials</a:t>
            </a:r>
            <a:endParaRPr lang="de-DE" dirty="0"/>
          </a:p>
          <a:p>
            <a:pPr lvl="1"/>
            <a:r>
              <a:rPr lang="de-DE" dirty="0"/>
              <a:t>TPC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elastic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damping</a:t>
            </a:r>
            <a:endParaRPr lang="de-DE" dirty="0"/>
          </a:p>
          <a:p>
            <a:pPr lvl="1"/>
            <a:r>
              <a:rPr lang="de-DE" dirty="0"/>
              <a:t>TPU90A </a:t>
            </a:r>
            <a:r>
              <a:rPr lang="de-DE" dirty="0" err="1"/>
              <a:t>or</a:t>
            </a:r>
            <a:r>
              <a:rPr lang="de-DE" dirty="0"/>
              <a:t> TPU85A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dense</a:t>
            </a:r>
            <a:r>
              <a:rPr lang="de-DE" dirty="0"/>
              <a:t> material, so </a:t>
            </a:r>
            <a:r>
              <a:rPr lang="de-DE" dirty="0" err="1"/>
              <a:t>lighter</a:t>
            </a:r>
            <a:r>
              <a:rPr lang="de-DE" dirty="0"/>
              <a:t> but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stiff</a:t>
            </a:r>
            <a:endParaRPr lang="de-DE" dirty="0"/>
          </a:p>
          <a:p>
            <a:pPr lvl="1"/>
            <a:r>
              <a:rPr lang="de-DE" dirty="0"/>
              <a:t>TPE ??</a:t>
            </a:r>
          </a:p>
          <a:p>
            <a:pPr lvl="1"/>
            <a:r>
              <a:rPr lang="de-DE" dirty="0" err="1"/>
              <a:t>VarioShore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density</a:t>
            </a:r>
            <a:r>
              <a:rPr lang="de-DE" dirty="0"/>
              <a:t> and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stiffness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proper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well</a:t>
            </a:r>
            <a:endParaRPr lang="de-DE" dirty="0"/>
          </a:p>
          <a:p>
            <a:pPr lvl="1"/>
            <a:endParaRPr lang="de-DE" dirty="0"/>
          </a:p>
          <a:p>
            <a:pPr marL="215900" lvl="1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E4DF996-41E5-3B0B-FCE2-90354B30A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Improvements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46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1075F-5E94-AAD7-9225-E1A40DC46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EA3E3CD-96EB-E39D-BF98-DD76FA717A8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167931-25CB-CDB7-F6B9-38147091B4E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/>
              <a:t>Follow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drawings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on a </a:t>
            </a:r>
            <a:r>
              <a:rPr lang="de-DE" dirty="0" err="1"/>
              <a:t>lathe</a:t>
            </a:r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on a </a:t>
            </a:r>
            <a:r>
              <a:rPr lang="de-DE" dirty="0" err="1"/>
              <a:t>milling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additional </a:t>
            </a:r>
            <a:r>
              <a:rPr lang="de-DE" dirty="0" err="1"/>
              <a:t>aiding</a:t>
            </a:r>
            <a:r>
              <a:rPr lang="de-DE" dirty="0"/>
              <a:t>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drill</a:t>
            </a:r>
            <a:r>
              <a:rPr lang="de-DE" dirty="0"/>
              <a:t> in a </a:t>
            </a:r>
            <a:r>
              <a:rPr lang="de-DE" dirty="0" err="1"/>
              <a:t>round</a:t>
            </a:r>
            <a:r>
              <a:rPr lang="de-DE" dirty="0"/>
              <a:t> bar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0EC6783-7624-12B4-4389-EBFF15F42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85F5C6C-C33E-D505-055A-63AFADB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2C8836-FDBB-69D8-9388-D9D8B37F6F67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Making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axes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44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6165B-7F2C-3F73-D770-7384A9C6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A4030F4-8622-7951-D917-94AAD82EFBC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PLA</a:t>
            </a:r>
          </a:p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26FCF-60A7-E58A-45BA-CAB18DDAB4C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15%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</a:p>
          <a:p>
            <a:r>
              <a:rPr lang="de-DE" dirty="0"/>
              <a:t>Support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v-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better</a:t>
            </a:r>
            <a:endParaRPr lang="de-DE" dirty="0"/>
          </a:p>
          <a:p>
            <a:pPr lvl="1"/>
            <a:r>
              <a:rPr lang="de-DE" dirty="0"/>
              <a:t>Best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dissolvable</a:t>
            </a:r>
            <a:r>
              <a:rPr lang="de-DE" dirty="0"/>
              <a:t> support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624CDC-7BF0-AB60-77C9-C9108AC5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CCB4E96-20A7-36BB-3FA0-F9A9A24EC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EA7279-C859-D952-3D54-926B2E6E021F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pulleys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21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D2DED-CDA7-FBB3-4F4B-C9B49235D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90F98E1-4AC2-F680-5E79-594CB74DF8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TPU 95A</a:t>
            </a:r>
          </a:p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96844-9BFD-8630-9DC2-03D8D76E909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/>
              <a:t>80%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</a:p>
          <a:p>
            <a:r>
              <a:rPr lang="de-DE" dirty="0" err="1"/>
              <a:t>No</a:t>
            </a:r>
            <a:r>
              <a:rPr lang="de-DE" dirty="0"/>
              <a:t> support </a:t>
            </a:r>
            <a:r>
              <a:rPr lang="de-DE" dirty="0" err="1"/>
              <a:t>needed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A7D7C23-AB86-B613-142F-D3A29CBE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02A48A-751B-7A84-93C4-3DDC08803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03C33C-93C3-5196-B261-571C23233E7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CFM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2309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76CD-CD20-7391-EF82-A2EDA984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61F8AAD-9284-F98E-F27F-96459E7D9E6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TPU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6B9DED-1321-DD4E-2E29-8DC91E6CB31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15%</a:t>
            </a:r>
          </a:p>
          <a:p>
            <a:r>
              <a:rPr lang="en-GB" dirty="0"/>
              <a:t>Add support for the top part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00A3017-1668-8620-51AA-952ADAD5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0643393-61B6-B4D5-FB9A-94E283E2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F9A62A-A7FA-64CD-7FCC-B0EECE5B98D8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Bumper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79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BF3BB3-830E-27A9-6DFE-4AB8072D2A6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TPU 95A</a:t>
            </a:r>
          </a:p>
          <a:p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AF19C3-360C-A456-EEBA-4FAFA698D9C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15%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</a:p>
          <a:p>
            <a:endParaRPr lang="de-DE" dirty="0"/>
          </a:p>
          <a:p>
            <a:r>
              <a:rPr lang="de-DE" dirty="0"/>
              <a:t>Printed </a:t>
            </a:r>
            <a:r>
              <a:rPr lang="de-DE" dirty="0" err="1"/>
              <a:t>with</a:t>
            </a:r>
            <a:r>
              <a:rPr lang="de-DE" dirty="0"/>
              <a:t> 1 wall </a:t>
            </a:r>
            <a:r>
              <a:rPr lang="de-DE" dirty="0" err="1"/>
              <a:t>thickness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fuzzy</a:t>
            </a:r>
            <a:r>
              <a:rPr lang="de-DE" dirty="0"/>
              <a:t> </a:t>
            </a:r>
            <a:r>
              <a:rPr lang="de-DE" dirty="0" err="1"/>
              <a:t>skin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wall </a:t>
            </a:r>
            <a:r>
              <a:rPr lang="de-DE" dirty="0" err="1"/>
              <a:t>thickness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outside (Use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modifiers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)</a:t>
            </a:r>
          </a:p>
          <a:p>
            <a:endParaRPr lang="de-DE" b="1" dirty="0"/>
          </a:p>
          <a:p>
            <a:r>
              <a:rPr lang="de-DE" b="1" dirty="0"/>
              <a:t>Add </a:t>
            </a:r>
            <a:r>
              <a:rPr lang="de-DE" b="1" dirty="0" err="1"/>
              <a:t>instruction</a:t>
            </a:r>
            <a:r>
              <a:rPr lang="de-DE" b="1" dirty="0"/>
              <a:t> on </a:t>
            </a:r>
            <a:r>
              <a:rPr lang="de-DE" b="1" dirty="0" err="1"/>
              <a:t>how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add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Fuzzy</a:t>
            </a:r>
            <a:r>
              <a:rPr lang="de-DE" b="1" dirty="0"/>
              <a:t> </a:t>
            </a:r>
            <a:r>
              <a:rPr lang="de-DE" b="1" dirty="0" err="1"/>
              <a:t>skin</a:t>
            </a:r>
            <a:endParaRPr lang="en-GB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069395D-5512-C17C-CFB8-7F427AA6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C576D3A-3A0B-D07D-70A4-8EADA6C7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C3FCD0-C7F9-C5B3-E587-22E6374707DD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867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34276F2-C8C9-D879-6D44-716D0F139B0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See TPU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510F6-1FF9-50AA-FCDA-F3E003B6919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de-DE" dirty="0" err="1"/>
              <a:t>Infill</a:t>
            </a:r>
            <a:r>
              <a:rPr lang="de-DE" dirty="0"/>
              <a:t> rate </a:t>
            </a:r>
            <a:r>
              <a:rPr lang="de-DE" dirty="0" err="1"/>
              <a:t>is</a:t>
            </a:r>
            <a:r>
              <a:rPr lang="de-DE" dirty="0"/>
              <a:t> 15%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print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</a:t>
            </a:r>
            <a:r>
              <a:rPr lang="en-GB" dirty="0"/>
              <a:t> (depending on the bed size)</a:t>
            </a:r>
          </a:p>
          <a:p>
            <a:r>
              <a:rPr lang="en-GB" dirty="0"/>
              <a:t>No support needed</a:t>
            </a: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E4A08B1-1CE5-7843-4A4A-E684B09C6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Manufacturing</a:t>
            </a:r>
            <a:endParaRPr lang="en-GB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724CF9D-8D48-B8C0-3822-1AA4C099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Print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C5401B-5D90-FC4F-883B-5ACF886D9F52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 err="1"/>
              <a:t>Printing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suspension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58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0C81D-AA48-E542-D506-8A9077B9F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9E89C8-E7D6-0015-D68B-C48A62087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4000" y="1684801"/>
            <a:ext cx="4659055" cy="375126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Solder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PCB, </a:t>
            </a:r>
            <a:r>
              <a:rPr lang="de-DE" b="1" dirty="0" err="1"/>
              <a:t>except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battery</a:t>
            </a:r>
            <a:r>
              <a:rPr lang="de-DE" b="1" dirty="0"/>
              <a:t> holder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Adjust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cable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connector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PCB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Modify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asseccories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servo</a:t>
            </a:r>
            <a:r>
              <a:rPr lang="de-DE" dirty="0"/>
              <a:t> </a:t>
            </a:r>
            <a:r>
              <a:rPr lang="de-DE" dirty="0" err="1"/>
              <a:t>motor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tighten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Add a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loctide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instant </a:t>
            </a:r>
            <a:r>
              <a:rPr lang="de-DE" dirty="0" err="1"/>
              <a:t>glue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and </a:t>
            </a:r>
            <a:r>
              <a:rPr lang="de-DE" dirty="0" err="1"/>
              <a:t>attach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drive</a:t>
            </a:r>
            <a:r>
              <a:rPr lang="de-DE" dirty="0"/>
              <a:t> </a:t>
            </a:r>
            <a:r>
              <a:rPr lang="de-DE" dirty="0" err="1"/>
              <a:t>axis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Insert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bearings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CFMs</a:t>
            </a:r>
          </a:p>
          <a:p>
            <a:pPr marL="558800" lvl="1" indent="-342900">
              <a:buFont typeface="+mj-lt"/>
              <a:buAutoNum type="arabicPeriod"/>
            </a:pPr>
            <a:r>
              <a:rPr lang="de-DE" dirty="0"/>
              <a:t>Small </a:t>
            </a:r>
            <a:r>
              <a:rPr lang="de-DE" dirty="0" err="1"/>
              <a:t>bearings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motor</a:t>
            </a:r>
            <a:endParaRPr lang="de-DE" dirty="0"/>
          </a:p>
          <a:p>
            <a:pPr marL="558800" lvl="1" indent="-342900">
              <a:buFont typeface="+mj-lt"/>
              <a:buAutoNum type="arabicPeriod"/>
            </a:pPr>
            <a:r>
              <a:rPr lang="de-DE" dirty="0"/>
              <a:t>Large </a:t>
            </a:r>
            <a:r>
              <a:rPr lang="de-DE" dirty="0" err="1"/>
              <a:t>bearings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axis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57606AC-6327-419A-FBB8-AF0CD918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</a:t>
            </a:r>
            <a:endParaRPr lang="en-GB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04899B-FF74-1C0A-65A8-9771DEB6C15A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de-DE" dirty="0"/>
              <a:t>Assembly </a:t>
            </a:r>
            <a:r>
              <a:rPr lang="de-DE" dirty="0" err="1"/>
              <a:t>Drivetrain</a:t>
            </a:r>
            <a:endParaRPr lang="en-GB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1F683EA-801B-D4E8-841F-11D638FC7E61}"/>
              </a:ext>
            </a:extLst>
          </p:cNvPr>
          <p:cNvSpPr txBox="1"/>
          <p:nvPr/>
        </p:nvSpPr>
        <p:spPr>
          <a:xfrm>
            <a:off x="5544104" y="1684801"/>
            <a:ext cx="626389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Snap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CFMs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PCB</a:t>
            </a:r>
          </a:p>
          <a:p>
            <a:pPr marL="558800" lvl="1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Make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sure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it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is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orientated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right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way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Insert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battery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holder and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solder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it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possition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Insert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nut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and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set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screw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to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both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pulleys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Insert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motor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with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axis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through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bearings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and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make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sure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to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place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pulley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and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belt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between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CFMs</a:t>
            </a: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Insert a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screw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to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attach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motor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to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CFM</a:t>
            </a: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Tighten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set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screw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pulley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with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little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bit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of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loctide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Add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bumper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>
                <a:ea typeface="ＭＳ Ｐゴシック" charset="0"/>
                <a:cs typeface="Arial" panose="020B0604020202020204" pitchFamily="34" charset="0"/>
              </a:rPr>
              <a:t>Insert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fixed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axis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through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CFMs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with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pulley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and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belt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in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between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  <a:p>
            <a:pPr marL="342900" indent="-342900" eaLnBrk="1" hangingPunct="1">
              <a:buClr>
                <a:schemeClr val="tx2"/>
              </a:buClr>
              <a:buFont typeface="+mj-lt"/>
              <a:buAutoNum type="arabicPeriod"/>
            </a:pP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Tighten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pulley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again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with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a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little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bit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of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loctide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on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the</a:t>
            </a:r>
            <a:r>
              <a:rPr lang="de-DE" dirty="0"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de-DE" dirty="0" err="1">
                <a:ea typeface="ＭＳ Ｐゴシック" charset="0"/>
                <a:cs typeface="Arial" panose="020B0604020202020204" pitchFamily="34" charset="0"/>
              </a:rPr>
              <a:t>setscrew</a:t>
            </a:r>
            <a:endParaRPr lang="de-DE" dirty="0">
              <a:ea typeface="ＭＳ Ｐゴシック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31089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Institute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12157BE7-C41B-4251-A630-7876F5189DEC}" vid="{D5CAF79C-9B5F-40C2-AC3C-45C714C492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 16.9</Template>
  <TotalTime>0</TotalTime>
  <Words>624</Words>
  <Application>Microsoft Office PowerPoint</Application>
  <PresentationFormat>Breitbild</PresentationFormat>
  <Paragraphs>91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ＭＳ Ｐゴシック</vt:lpstr>
      <vt:lpstr>Arial</vt:lpstr>
      <vt:lpstr>Calibri</vt:lpstr>
      <vt:lpstr>Symbol</vt:lpstr>
      <vt:lpstr>Wingdings</vt:lpstr>
      <vt:lpstr>Präsentation_Master_RWTH_Institute_16zu9</vt:lpstr>
      <vt:lpstr>Assembly Guide Compliant Baseball Version </vt:lpstr>
      <vt:lpstr>Improvements</vt:lpstr>
      <vt:lpstr>Manufacturing</vt:lpstr>
      <vt:lpstr>Manufacturing</vt:lpstr>
      <vt:lpstr>Manufacturing</vt:lpstr>
      <vt:lpstr>Manufacturing</vt:lpstr>
      <vt:lpstr>Manufacturing</vt:lpstr>
      <vt:lpstr>Manufacturing</vt:lpstr>
      <vt:lpstr>Assembly</vt:lpstr>
      <vt:lpstr>Assembly</vt:lpstr>
      <vt:lpstr>Assembly</vt:lpstr>
      <vt:lpstr>Assembly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Jassmann</dc:creator>
  <cp:lastModifiedBy>Bart Horstman</cp:lastModifiedBy>
  <cp:revision>12</cp:revision>
  <dcterms:created xsi:type="dcterms:W3CDTF">2019-12-10T08:52:22Z</dcterms:created>
  <dcterms:modified xsi:type="dcterms:W3CDTF">2025-05-02T11:40:28Z</dcterms:modified>
</cp:coreProperties>
</file>