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8" r:id="rId1"/>
  </p:sldMasterIdLst>
  <p:notesMasterIdLst>
    <p:notesMasterId r:id="rId9"/>
  </p:notesMasterIdLst>
  <p:handoutMasterIdLst>
    <p:handoutMasterId r:id="rId10"/>
  </p:handoutMasterIdLst>
  <p:sldIdLst>
    <p:sldId id="256" r:id="rId2"/>
    <p:sldId id="273" r:id="rId3"/>
    <p:sldId id="269" r:id="rId4"/>
    <p:sldId id="270" r:id="rId5"/>
    <p:sldId id="271" r:id="rId6"/>
    <p:sldId id="272" r:id="rId7"/>
    <p:sldId id="268" r:id="rId8"/>
  </p:sldIdLst>
  <p:sldSz cx="12192000" cy="6858000"/>
  <p:notesSz cx="7099300" cy="10234613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44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347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smtClean="0"/>
            </a:lvl1pPr>
          </a:lstStyle>
          <a:p>
            <a:pPr>
              <a:defRPr/>
            </a:pPr>
            <a:fld id="{517FCCCD-D206-47CF-B944-0B3BF2D9079C}" type="datetimeFigureOut">
              <a:rPr lang="de-DE" altLang="de-DE"/>
              <a:pPr>
                <a:defRPr/>
              </a:pPr>
              <a:t>30.10.2024</a:t>
            </a:fld>
            <a:endParaRPr lang="de-DE" alt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D59670E0-7F84-4741-B550-65997F2A51FF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5535524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smtClean="0"/>
            </a:lvl1pPr>
          </a:lstStyle>
          <a:p>
            <a:pPr>
              <a:defRPr/>
            </a:pPr>
            <a:fld id="{8F27E609-FD42-4B8F-BE3E-F1EA95C6459B}" type="datetimeFigureOut">
              <a:rPr lang="de-DE" altLang="de-DE"/>
              <a:pPr>
                <a:defRPr/>
              </a:pPr>
              <a:t>30.10.2024</a:t>
            </a:fld>
            <a:endParaRPr lang="de-DE" alt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noProof="0"/>
              <a:t>Textmasterformat bearbeiten</a:t>
            </a:r>
          </a:p>
          <a:p>
            <a:pPr lvl="1"/>
            <a:r>
              <a:rPr lang="de-DE" altLang="de-DE" noProof="0"/>
              <a:t>Zweite Ebene</a:t>
            </a:r>
          </a:p>
          <a:p>
            <a:pPr lvl="2"/>
            <a:r>
              <a:rPr lang="de-DE" altLang="de-DE" noProof="0"/>
              <a:t>Dritte Ebene</a:t>
            </a:r>
          </a:p>
          <a:p>
            <a:pPr lvl="3"/>
            <a:r>
              <a:rPr lang="de-DE" altLang="de-DE" noProof="0"/>
              <a:t>Vierte Ebene</a:t>
            </a:r>
          </a:p>
          <a:p>
            <a:pPr lvl="4"/>
            <a:r>
              <a:rPr lang="de-DE" alt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26920C50-29F7-474C-BAE4-5B8F6564B22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83903457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ＭＳ Ｐゴシック" charset="0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Arial" charset="0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Arial" charset="0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Arial" charset="0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Arial" charset="0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de-DE" altLang="de-DE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64122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_1/3 Farb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12192000" cy="23129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28800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solidFill>
                <a:schemeClr val="bg1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85200" y="2487600"/>
            <a:ext cx="11484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384000" y="2980800"/>
            <a:ext cx="11484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777" y="6044400"/>
            <a:ext cx="3366324" cy="81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076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2/3_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4000" y="1152000"/>
            <a:ext cx="7441200" cy="252000"/>
          </a:xfrm>
          <a:prstGeom prst="rect">
            <a:avLst/>
          </a:prstGeom>
          <a:noFill/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000" b="1" i="0"/>
            </a:lvl1pPr>
            <a:lvl2pPr marL="216000" indent="180000">
              <a:buClr>
                <a:schemeClr val="tx2"/>
              </a:buClr>
              <a:defRPr sz="1800"/>
            </a:lvl2pPr>
            <a:lvl3pPr marL="432000" indent="180000">
              <a:buClr>
                <a:schemeClr val="tx2"/>
              </a:buClr>
              <a:buFont typeface="Symbol" panose="05050102010706020507" pitchFamily="18" charset="2"/>
              <a:buChar char="-"/>
              <a:defRPr sz="1600"/>
            </a:lvl3pPr>
            <a:lvl4pPr marL="648000" indent="180000">
              <a:buClr>
                <a:schemeClr val="tx2"/>
              </a:buClr>
              <a:buFont typeface="Wingdings" panose="05000000000000000000" pitchFamily="2" charset="2"/>
              <a:buChar char="§"/>
              <a:defRPr sz="1600"/>
            </a:lvl4pPr>
            <a:lvl5pPr marL="864000" indent="180000">
              <a:buClr>
                <a:schemeClr val="tx2"/>
              </a:buClr>
              <a:buFont typeface="Arial" panose="020B0604020202020204" pitchFamily="34" charset="0"/>
              <a:buChar char="-"/>
              <a:defRPr sz="1600"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sz="quarter" idx="14"/>
          </p:nvPr>
        </p:nvSpPr>
        <p:spPr>
          <a:xfrm>
            <a:off x="384000" y="1684801"/>
            <a:ext cx="7441200" cy="37512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9" name="Inhaltsplatzhalter 7"/>
          <p:cNvSpPr>
            <a:spLocks noGrp="1"/>
          </p:cNvSpPr>
          <p:nvPr>
            <p:ph sz="quarter" idx="15"/>
          </p:nvPr>
        </p:nvSpPr>
        <p:spPr>
          <a:xfrm>
            <a:off x="8149199" y="1684801"/>
            <a:ext cx="3718800" cy="37512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84000" y="201600"/>
            <a:ext cx="11484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6"/>
          </p:nvPr>
        </p:nvSpPr>
        <p:spPr>
          <a:xfrm>
            <a:off x="8149199" y="1152000"/>
            <a:ext cx="3718800" cy="252000"/>
          </a:xfrm>
          <a:prstGeom prst="rect">
            <a:avLst/>
          </a:prstGeom>
          <a:noFill/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000" b="1" i="0"/>
            </a:lvl1pPr>
            <a:lvl2pPr marL="216000" indent="180000">
              <a:buClr>
                <a:schemeClr val="tx2"/>
              </a:buClr>
              <a:defRPr sz="1800"/>
            </a:lvl2pPr>
            <a:lvl3pPr marL="432000" indent="180000">
              <a:buClr>
                <a:schemeClr val="tx2"/>
              </a:buClr>
              <a:buFont typeface="Symbol" panose="05050102010706020507" pitchFamily="18" charset="2"/>
              <a:buChar char="-"/>
              <a:defRPr sz="1600"/>
            </a:lvl3pPr>
            <a:lvl4pPr marL="648000" indent="180000">
              <a:buClr>
                <a:schemeClr val="tx2"/>
              </a:buClr>
              <a:buFont typeface="Wingdings" panose="05000000000000000000" pitchFamily="2" charset="2"/>
              <a:buChar char="§"/>
              <a:defRPr sz="1600"/>
            </a:lvl4pPr>
            <a:lvl5pPr marL="864000" indent="180000">
              <a:buClr>
                <a:schemeClr val="tx2"/>
              </a:buClr>
              <a:buFont typeface="Arial" panose="020B0604020202020204" pitchFamily="34" charset="0"/>
              <a:buChar char="-"/>
              <a:defRPr sz="1600"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2813598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halt_1/3_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sz="quarter" idx="14"/>
          </p:nvPr>
        </p:nvSpPr>
        <p:spPr>
          <a:xfrm>
            <a:off x="4426800" y="1684801"/>
            <a:ext cx="7441200" cy="37512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9" name="Inhaltsplatzhalter 7"/>
          <p:cNvSpPr>
            <a:spLocks noGrp="1"/>
          </p:cNvSpPr>
          <p:nvPr>
            <p:ph sz="quarter" idx="15"/>
          </p:nvPr>
        </p:nvSpPr>
        <p:spPr>
          <a:xfrm>
            <a:off x="384000" y="1684801"/>
            <a:ext cx="3718800" cy="37512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4000" y="201600"/>
            <a:ext cx="11484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426800" y="1152000"/>
            <a:ext cx="7441200" cy="252000"/>
          </a:xfrm>
          <a:prstGeom prst="rect">
            <a:avLst/>
          </a:prstGeom>
          <a:noFill/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000" b="1" i="0"/>
            </a:lvl1pPr>
            <a:lvl2pPr marL="216000" indent="180000">
              <a:buClr>
                <a:schemeClr val="tx2"/>
              </a:buClr>
              <a:defRPr sz="1800"/>
            </a:lvl2pPr>
            <a:lvl3pPr marL="432000" indent="180000">
              <a:buClr>
                <a:schemeClr val="tx2"/>
              </a:buClr>
              <a:buFont typeface="Symbol" panose="05050102010706020507" pitchFamily="18" charset="2"/>
              <a:buChar char="-"/>
              <a:defRPr sz="1600"/>
            </a:lvl3pPr>
            <a:lvl4pPr marL="648000" indent="180000">
              <a:buClr>
                <a:schemeClr val="tx2"/>
              </a:buClr>
              <a:buFont typeface="Wingdings" panose="05000000000000000000" pitchFamily="2" charset="2"/>
              <a:buChar char="§"/>
              <a:defRPr sz="1600"/>
            </a:lvl4pPr>
            <a:lvl5pPr marL="864000" indent="180000">
              <a:buClr>
                <a:schemeClr val="tx2"/>
              </a:buClr>
              <a:buFont typeface="Arial" panose="020B0604020202020204" pitchFamily="34" charset="0"/>
              <a:buChar char="-"/>
              <a:defRPr sz="1600"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6"/>
          </p:nvPr>
        </p:nvSpPr>
        <p:spPr>
          <a:xfrm>
            <a:off x="384000" y="1152000"/>
            <a:ext cx="3718800" cy="252000"/>
          </a:xfrm>
          <a:prstGeom prst="rect">
            <a:avLst/>
          </a:prstGeom>
          <a:noFill/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000" b="1" i="0"/>
            </a:lvl1pPr>
            <a:lvl2pPr marL="216000" indent="180000">
              <a:buClr>
                <a:schemeClr val="tx2"/>
              </a:buClr>
              <a:defRPr sz="1800"/>
            </a:lvl2pPr>
            <a:lvl3pPr marL="432000" indent="180000">
              <a:buClr>
                <a:schemeClr val="tx2"/>
              </a:buClr>
              <a:buFont typeface="Symbol" panose="05050102010706020507" pitchFamily="18" charset="2"/>
              <a:buChar char="-"/>
              <a:defRPr sz="1600"/>
            </a:lvl3pPr>
            <a:lvl4pPr marL="648000" indent="180000">
              <a:buClr>
                <a:schemeClr val="tx2"/>
              </a:buClr>
              <a:buFont typeface="Wingdings" panose="05000000000000000000" pitchFamily="2" charset="2"/>
              <a:buChar char="§"/>
              <a:defRPr sz="1600"/>
            </a:lvl4pPr>
            <a:lvl5pPr marL="864000" indent="180000">
              <a:buClr>
                <a:schemeClr val="tx2"/>
              </a:buClr>
              <a:buFont typeface="Arial" panose="020B0604020202020204" pitchFamily="34" charset="0"/>
              <a:buChar char="-"/>
              <a:defRPr sz="1600"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40432707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nhalt_1/3_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sz="quarter" idx="14"/>
          </p:nvPr>
        </p:nvSpPr>
        <p:spPr>
          <a:xfrm>
            <a:off x="4266600" y="1684801"/>
            <a:ext cx="3718800" cy="37512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9" name="Inhaltsplatzhalter 7"/>
          <p:cNvSpPr>
            <a:spLocks noGrp="1"/>
          </p:cNvSpPr>
          <p:nvPr>
            <p:ph sz="quarter" idx="15"/>
          </p:nvPr>
        </p:nvSpPr>
        <p:spPr>
          <a:xfrm>
            <a:off x="384000" y="1684801"/>
            <a:ext cx="3718800" cy="37512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4000" y="201600"/>
            <a:ext cx="11484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266600" y="1152000"/>
            <a:ext cx="3718800" cy="252000"/>
          </a:xfrm>
          <a:prstGeom prst="rect">
            <a:avLst/>
          </a:prstGeom>
          <a:noFill/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000" b="1" i="0"/>
            </a:lvl1pPr>
            <a:lvl2pPr marL="216000" indent="180000">
              <a:buClr>
                <a:schemeClr val="tx2"/>
              </a:buClr>
              <a:defRPr sz="1800"/>
            </a:lvl2pPr>
            <a:lvl3pPr marL="432000" indent="180000">
              <a:buClr>
                <a:schemeClr val="tx2"/>
              </a:buClr>
              <a:buFont typeface="Symbol" panose="05050102010706020507" pitchFamily="18" charset="2"/>
              <a:buChar char="-"/>
              <a:defRPr sz="1600"/>
            </a:lvl3pPr>
            <a:lvl4pPr marL="648000" indent="180000">
              <a:buClr>
                <a:schemeClr val="tx2"/>
              </a:buClr>
              <a:buFont typeface="Wingdings" panose="05000000000000000000" pitchFamily="2" charset="2"/>
              <a:buChar char="§"/>
              <a:defRPr sz="1600"/>
            </a:lvl4pPr>
            <a:lvl5pPr marL="864000" indent="180000">
              <a:buClr>
                <a:schemeClr val="tx2"/>
              </a:buClr>
              <a:buFont typeface="Arial" panose="020B0604020202020204" pitchFamily="34" charset="0"/>
              <a:buChar char="-"/>
              <a:defRPr sz="1600"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6"/>
          </p:nvPr>
        </p:nvSpPr>
        <p:spPr>
          <a:xfrm>
            <a:off x="384000" y="1152000"/>
            <a:ext cx="3718800" cy="252000"/>
          </a:xfrm>
          <a:prstGeom prst="rect">
            <a:avLst/>
          </a:prstGeom>
          <a:noFill/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000" b="1" i="0"/>
            </a:lvl1pPr>
            <a:lvl2pPr marL="216000" indent="180000">
              <a:buClr>
                <a:schemeClr val="tx2"/>
              </a:buClr>
              <a:defRPr sz="1800"/>
            </a:lvl2pPr>
            <a:lvl3pPr marL="432000" indent="180000">
              <a:buClr>
                <a:schemeClr val="tx2"/>
              </a:buClr>
              <a:buFont typeface="Symbol" panose="05050102010706020507" pitchFamily="18" charset="2"/>
              <a:buChar char="-"/>
              <a:defRPr sz="1600"/>
            </a:lvl3pPr>
            <a:lvl4pPr marL="648000" indent="180000">
              <a:buClr>
                <a:schemeClr val="tx2"/>
              </a:buClr>
              <a:buFont typeface="Wingdings" panose="05000000000000000000" pitchFamily="2" charset="2"/>
              <a:buChar char="§"/>
              <a:defRPr sz="1600"/>
            </a:lvl4pPr>
            <a:lvl5pPr marL="864000" indent="180000">
              <a:buClr>
                <a:schemeClr val="tx2"/>
              </a:buClr>
              <a:buFont typeface="Arial" panose="020B0604020202020204" pitchFamily="34" charset="0"/>
              <a:buChar char="-"/>
              <a:defRPr sz="1600"/>
            </a:lvl5pPr>
          </a:lstStyle>
          <a:p>
            <a:pPr lvl="0"/>
            <a:r>
              <a:rPr lang="de-DE" dirty="0"/>
              <a:t>Formatvorlagen des Textmasters bearbeiten</a:t>
            </a:r>
          </a:p>
        </p:txBody>
      </p:sp>
      <p:sp>
        <p:nvSpPr>
          <p:cNvPr id="11" name="Inhaltsplatzhalter 7"/>
          <p:cNvSpPr>
            <a:spLocks noGrp="1"/>
          </p:cNvSpPr>
          <p:nvPr>
            <p:ph sz="quarter" idx="17"/>
          </p:nvPr>
        </p:nvSpPr>
        <p:spPr>
          <a:xfrm>
            <a:off x="8149200" y="1684801"/>
            <a:ext cx="3718800" cy="37512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idx="18"/>
          </p:nvPr>
        </p:nvSpPr>
        <p:spPr>
          <a:xfrm>
            <a:off x="8149200" y="1152000"/>
            <a:ext cx="3718800" cy="252000"/>
          </a:xfrm>
          <a:prstGeom prst="rect">
            <a:avLst/>
          </a:prstGeom>
          <a:noFill/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000" b="1" i="0"/>
            </a:lvl1pPr>
            <a:lvl2pPr marL="216000" indent="180000">
              <a:buClr>
                <a:schemeClr val="tx2"/>
              </a:buClr>
              <a:defRPr sz="1800"/>
            </a:lvl2pPr>
            <a:lvl3pPr marL="432000" indent="180000">
              <a:buClr>
                <a:schemeClr val="tx2"/>
              </a:buClr>
              <a:buFont typeface="Symbol" panose="05050102010706020507" pitchFamily="18" charset="2"/>
              <a:buChar char="-"/>
              <a:defRPr sz="1600"/>
            </a:lvl3pPr>
            <a:lvl4pPr marL="648000" indent="180000">
              <a:buClr>
                <a:schemeClr val="tx2"/>
              </a:buClr>
              <a:buFont typeface="Wingdings" panose="05000000000000000000" pitchFamily="2" charset="2"/>
              <a:buChar char="§"/>
              <a:defRPr sz="1600"/>
            </a:lvl4pPr>
            <a:lvl5pPr marL="864000" indent="180000">
              <a:buClr>
                <a:schemeClr val="tx2"/>
              </a:buClr>
              <a:buFont typeface="Arial" panose="020B0604020202020204" pitchFamily="34" charset="0"/>
              <a:buChar char="-"/>
              <a:defRPr sz="1600"/>
            </a:lvl5pPr>
          </a:lstStyle>
          <a:p>
            <a:pPr lvl="0"/>
            <a:r>
              <a:rPr lang="de-DE" dirty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937801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Text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75" y="1684338"/>
            <a:ext cx="3635375" cy="398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platzhalter 11"/>
          <p:cNvSpPr>
            <a:spLocks noGrp="1"/>
          </p:cNvSpPr>
          <p:nvPr>
            <p:ph type="body" sz="quarter" idx="14"/>
          </p:nvPr>
        </p:nvSpPr>
        <p:spPr>
          <a:xfrm>
            <a:off x="383117" y="1684800"/>
            <a:ext cx="7560000" cy="3985955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4000" y="201600"/>
            <a:ext cx="11484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84000" y="1152000"/>
            <a:ext cx="11484000" cy="252000"/>
          </a:xfrm>
          <a:prstGeom prst="rect">
            <a:avLst/>
          </a:prstGeom>
          <a:noFill/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000" b="1" i="0"/>
            </a:lvl1pPr>
            <a:lvl2pPr marL="216000" indent="180000">
              <a:buClr>
                <a:schemeClr val="tx2"/>
              </a:buClr>
              <a:defRPr sz="1800"/>
            </a:lvl2pPr>
            <a:lvl3pPr marL="432000" indent="180000">
              <a:buClr>
                <a:schemeClr val="tx2"/>
              </a:buClr>
              <a:buFont typeface="Symbol" panose="05050102010706020507" pitchFamily="18" charset="2"/>
              <a:buChar char="-"/>
              <a:defRPr sz="1600"/>
            </a:lvl3pPr>
            <a:lvl4pPr marL="648000" indent="180000">
              <a:buClr>
                <a:schemeClr val="tx2"/>
              </a:buClr>
              <a:buFont typeface="Wingdings" panose="05000000000000000000" pitchFamily="2" charset="2"/>
              <a:buChar char="§"/>
              <a:defRPr sz="1600"/>
            </a:lvl4pPr>
            <a:lvl5pPr marL="864000" indent="180000">
              <a:buClr>
                <a:schemeClr val="tx2"/>
              </a:buClr>
              <a:buFont typeface="Arial" panose="020B0604020202020204" pitchFamily="34" charset="0"/>
              <a:buChar char="-"/>
              <a:defRPr sz="1600"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38204551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3" y="1152525"/>
            <a:ext cx="11480800" cy="398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383117" y="5359401"/>
            <a:ext cx="11484000" cy="49953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900" baseline="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84000" y="201600"/>
            <a:ext cx="11484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5969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24"/>
          <p:cNvSpPr>
            <a:spLocks noGrp="1"/>
          </p:cNvSpPr>
          <p:nvPr>
            <p:ph type="body" sz="quarter" idx="11"/>
          </p:nvPr>
        </p:nvSpPr>
        <p:spPr>
          <a:xfrm>
            <a:off x="384000" y="1152000"/>
            <a:ext cx="11484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FontTx/>
              <a:buNone/>
              <a:defRPr sz="2000" b="1"/>
            </a:lvl1pPr>
            <a:lvl2pPr marL="457200" indent="0">
              <a:buFontTx/>
              <a:buNone/>
              <a:defRPr sz="18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9" name="Diagrammplatzhalter 8"/>
          <p:cNvSpPr>
            <a:spLocks noGrp="1"/>
          </p:cNvSpPr>
          <p:nvPr>
            <p:ph type="chart" sz="quarter" idx="13"/>
          </p:nvPr>
        </p:nvSpPr>
        <p:spPr>
          <a:xfrm>
            <a:off x="383117" y="1684800"/>
            <a:ext cx="11484000" cy="363220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de-DE" noProof="0"/>
              <a:t>Diagramm durch Klicken auf Symbol hinzufügen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84000" y="201600"/>
            <a:ext cx="11484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794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82588" y="2487613"/>
            <a:ext cx="11483975" cy="1079500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de-DE" altLang="de-DE" sz="3200" b="1">
                <a:solidFill>
                  <a:schemeClr val="tx2"/>
                </a:solidFill>
              </a:rPr>
              <a:t>Vielen Dank</a:t>
            </a:r>
            <a:br>
              <a:rPr lang="de-DE" altLang="de-DE" sz="3200" b="1">
                <a:solidFill>
                  <a:schemeClr val="tx2"/>
                </a:solidFill>
              </a:rPr>
            </a:br>
            <a:r>
              <a:rPr lang="de-DE" altLang="de-DE" sz="3200" b="1">
                <a:solidFill>
                  <a:schemeClr val="tx2"/>
                </a:solidFill>
              </a:rPr>
              <a:t>für Ihre Aufmerksamkeit</a:t>
            </a:r>
            <a:endParaRPr lang="en-US" altLang="de-DE" sz="3200" b="1">
              <a:solidFill>
                <a:schemeClr val="tx2"/>
              </a:solidFill>
            </a:endParaRPr>
          </a:p>
        </p:txBody>
      </p:sp>
      <p:cxnSp>
        <p:nvCxnSpPr>
          <p:cNvPr id="5" name="Gerader Verbinder 11"/>
          <p:cNvCxnSpPr/>
          <p:nvPr/>
        </p:nvCxnSpPr>
        <p:spPr>
          <a:xfrm>
            <a:off x="360363" y="6040438"/>
            <a:ext cx="114839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platzhalter 24"/>
          <p:cNvSpPr>
            <a:spLocks noGrp="1"/>
          </p:cNvSpPr>
          <p:nvPr>
            <p:ph type="body" sz="quarter" idx="11"/>
          </p:nvPr>
        </p:nvSpPr>
        <p:spPr>
          <a:xfrm>
            <a:off x="384000" y="3988800"/>
            <a:ext cx="11484000" cy="1656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 b="0"/>
            </a:lvl1pPr>
            <a:lvl2pPr marL="457200" indent="0">
              <a:buFontTx/>
              <a:buNone/>
              <a:defRPr sz="18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777" y="6044400"/>
            <a:ext cx="3366324" cy="81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876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_1/3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12192000" cy="229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84000" y="2487600"/>
            <a:ext cx="11484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384000" y="2980800"/>
            <a:ext cx="11484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777" y="6044400"/>
            <a:ext cx="3366324" cy="81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423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_2/3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453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384000" y="4737600"/>
            <a:ext cx="11484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84000" y="5230801"/>
            <a:ext cx="11484000" cy="81281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777" y="6044400"/>
            <a:ext cx="3366324" cy="81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552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r Verbinder 3"/>
          <p:cNvCxnSpPr/>
          <p:nvPr/>
        </p:nvCxnSpPr>
        <p:spPr>
          <a:xfrm>
            <a:off x="360363" y="6040438"/>
            <a:ext cx="114839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84000" y="2487600"/>
            <a:ext cx="11484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384000" y="2980800"/>
            <a:ext cx="11484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777" y="6044400"/>
            <a:ext cx="3366324" cy="81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627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_mittig, horizontale Li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r Verbinder 7"/>
          <p:cNvCxnSpPr/>
          <p:nvPr/>
        </p:nvCxnSpPr>
        <p:spPr>
          <a:xfrm>
            <a:off x="392113" y="3036888"/>
            <a:ext cx="114839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84000" y="2487600"/>
            <a:ext cx="11484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384000" y="3196800"/>
            <a:ext cx="11484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777" y="6044400"/>
            <a:ext cx="3366324" cy="81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841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373038" y="1684800"/>
            <a:ext cx="11484000" cy="319320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84000" y="201600"/>
            <a:ext cx="11484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84000" y="1152000"/>
            <a:ext cx="11484000" cy="252000"/>
          </a:xfrm>
          <a:prstGeom prst="rect">
            <a:avLst/>
          </a:prstGeom>
          <a:noFill/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000" b="1" i="0"/>
            </a:lvl1pPr>
            <a:lvl2pPr marL="216000" indent="180000">
              <a:buClr>
                <a:schemeClr val="tx2"/>
              </a:buClr>
              <a:defRPr sz="1800"/>
            </a:lvl2pPr>
            <a:lvl3pPr marL="432000" indent="180000">
              <a:buClr>
                <a:schemeClr val="tx2"/>
              </a:buClr>
              <a:buFont typeface="Symbol" panose="05050102010706020507" pitchFamily="18" charset="2"/>
              <a:buChar char="-"/>
              <a:defRPr sz="1600"/>
            </a:lvl3pPr>
            <a:lvl4pPr marL="648000" indent="180000">
              <a:buClr>
                <a:schemeClr val="tx2"/>
              </a:buClr>
              <a:buFont typeface="Wingdings" panose="05000000000000000000" pitchFamily="2" charset="2"/>
              <a:buChar char="§"/>
              <a:defRPr sz="1600"/>
            </a:lvl4pPr>
            <a:lvl5pPr marL="864000" indent="180000">
              <a:buClr>
                <a:schemeClr val="tx2"/>
              </a:buClr>
              <a:buFont typeface="Arial" panose="020B0604020202020204" pitchFamily="34" charset="0"/>
              <a:buChar char="-"/>
              <a:defRPr sz="1600"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297579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halt_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373038" y="1152000"/>
            <a:ext cx="11484000" cy="4578844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84000" y="201600"/>
            <a:ext cx="11484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522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00" y="201600"/>
            <a:ext cx="11484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00" y="1152000"/>
            <a:ext cx="11484000" cy="252000"/>
          </a:xfrm>
          <a:prstGeom prst="rect">
            <a:avLst/>
          </a:prstGeom>
          <a:noFill/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000" b="1" i="0"/>
            </a:lvl1pPr>
            <a:lvl2pPr marL="216000" indent="180000">
              <a:buClr>
                <a:schemeClr val="tx2"/>
              </a:buClr>
              <a:defRPr sz="1800"/>
            </a:lvl2pPr>
            <a:lvl3pPr marL="432000" indent="180000">
              <a:buClr>
                <a:schemeClr val="tx2"/>
              </a:buClr>
              <a:buFont typeface="Symbol" panose="05050102010706020507" pitchFamily="18" charset="2"/>
              <a:buChar char="-"/>
              <a:defRPr sz="1600"/>
            </a:lvl3pPr>
            <a:lvl4pPr marL="648000" indent="180000">
              <a:buClr>
                <a:schemeClr val="tx2"/>
              </a:buClr>
              <a:buFont typeface="Wingdings" panose="05000000000000000000" pitchFamily="2" charset="2"/>
              <a:buChar char="§"/>
              <a:defRPr sz="1600"/>
            </a:lvl4pPr>
            <a:lvl5pPr marL="864000" indent="180000">
              <a:buClr>
                <a:schemeClr val="tx2"/>
              </a:buClr>
              <a:buFont typeface="Arial" panose="020B0604020202020204" pitchFamily="34" charset="0"/>
              <a:buChar char="-"/>
              <a:defRPr sz="1600"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2"/>
          </p:nvPr>
        </p:nvSpPr>
        <p:spPr>
          <a:xfrm>
            <a:off x="383117" y="1684801"/>
            <a:ext cx="11484000" cy="375126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3767593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halt_1/3_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sz="quarter" idx="14"/>
          </p:nvPr>
        </p:nvSpPr>
        <p:spPr>
          <a:xfrm>
            <a:off x="6288000" y="1684800"/>
            <a:ext cx="5580000" cy="37512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9" name="Inhaltsplatzhalter 7"/>
          <p:cNvSpPr>
            <a:spLocks noGrp="1"/>
          </p:cNvSpPr>
          <p:nvPr>
            <p:ph sz="quarter" idx="15"/>
          </p:nvPr>
        </p:nvSpPr>
        <p:spPr>
          <a:xfrm>
            <a:off x="384000" y="1684801"/>
            <a:ext cx="5580000" cy="37512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4000" y="201600"/>
            <a:ext cx="11484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88000" y="1152000"/>
            <a:ext cx="5580000" cy="252000"/>
          </a:xfrm>
          <a:prstGeom prst="rect">
            <a:avLst/>
          </a:prstGeom>
          <a:noFill/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000" b="1" i="0"/>
            </a:lvl1pPr>
            <a:lvl2pPr marL="216000" indent="180000">
              <a:buClr>
                <a:schemeClr val="tx2"/>
              </a:buClr>
              <a:defRPr sz="1800"/>
            </a:lvl2pPr>
            <a:lvl3pPr marL="432000" indent="180000">
              <a:buClr>
                <a:schemeClr val="tx2"/>
              </a:buClr>
              <a:buFont typeface="Symbol" panose="05050102010706020507" pitchFamily="18" charset="2"/>
              <a:buChar char="-"/>
              <a:defRPr sz="1600"/>
            </a:lvl3pPr>
            <a:lvl4pPr marL="648000" indent="180000">
              <a:buClr>
                <a:schemeClr val="tx2"/>
              </a:buClr>
              <a:buFont typeface="Wingdings" panose="05000000000000000000" pitchFamily="2" charset="2"/>
              <a:buChar char="§"/>
              <a:defRPr sz="1600"/>
            </a:lvl4pPr>
            <a:lvl5pPr marL="864000" indent="180000">
              <a:buClr>
                <a:schemeClr val="tx2"/>
              </a:buClr>
              <a:buFont typeface="Arial" panose="020B0604020202020204" pitchFamily="34" charset="0"/>
              <a:buChar char="-"/>
              <a:defRPr sz="1600"/>
            </a:lvl5pPr>
          </a:lstStyle>
          <a:p>
            <a:pPr lvl="0"/>
            <a:r>
              <a:rPr lang="de-DE" dirty="0"/>
              <a:t>Formatvorlagen des Textmasters bearbeiten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6"/>
          </p:nvPr>
        </p:nvSpPr>
        <p:spPr>
          <a:xfrm>
            <a:off x="384000" y="1152000"/>
            <a:ext cx="5580000" cy="252000"/>
          </a:xfrm>
          <a:prstGeom prst="rect">
            <a:avLst/>
          </a:prstGeom>
          <a:noFill/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000" b="1" i="0"/>
            </a:lvl1pPr>
            <a:lvl2pPr marL="216000" indent="180000">
              <a:buClr>
                <a:schemeClr val="tx2"/>
              </a:buClr>
              <a:defRPr sz="1800"/>
            </a:lvl2pPr>
            <a:lvl3pPr marL="432000" indent="180000">
              <a:buClr>
                <a:schemeClr val="tx2"/>
              </a:buClr>
              <a:buFont typeface="Symbol" panose="05050102010706020507" pitchFamily="18" charset="2"/>
              <a:buChar char="-"/>
              <a:defRPr sz="1600"/>
            </a:lvl3pPr>
            <a:lvl4pPr marL="648000" indent="180000">
              <a:buClr>
                <a:schemeClr val="tx2"/>
              </a:buClr>
              <a:buFont typeface="Wingdings" panose="05000000000000000000" pitchFamily="2" charset="2"/>
              <a:buChar char="§"/>
              <a:defRPr sz="1600"/>
            </a:lvl4pPr>
            <a:lvl5pPr marL="864000" indent="180000">
              <a:buClr>
                <a:schemeClr val="tx2"/>
              </a:buClr>
              <a:buFont typeface="Arial" panose="020B0604020202020204" pitchFamily="34" charset="0"/>
              <a:buChar char="-"/>
              <a:defRPr sz="1600"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4070909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 txBox="1">
            <a:spLocks/>
          </p:cNvSpPr>
          <p:nvPr/>
        </p:nvSpPr>
        <p:spPr>
          <a:xfrm>
            <a:off x="1195388" y="6227763"/>
            <a:ext cx="7002462" cy="630237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de-DE" altLang="de-DE" sz="900" dirty="0">
                <a:solidFill>
                  <a:schemeClr val="tx2"/>
                </a:solidFill>
              </a:rPr>
              <a:t>Titel der Präsentation  |  Name des Vortragenden  |  Organisationseinheit  |  00.00.2000  |  Die Fußzeile bietet Platz für einen Text über 3 Zeilen  |  Die Fußzeile bietet Platz für einen Text über 3 Zeilen  |  Die Fußzeile bietet Platz für 3 Zeilen  |  Die Fußzeile bietet Platz für 3 Zeilen  |  Die Fußzeile bietet Platz für 3 Zeilen  |  Die Fußzeile bietet Platz für 3 Zeilen</a:t>
            </a:r>
          </a:p>
          <a:p>
            <a:pPr eaLnBrk="1" hangingPunct="1">
              <a:defRPr/>
            </a:pPr>
            <a:endParaRPr lang="de-DE" altLang="de-DE" sz="900" dirty="0">
              <a:solidFill>
                <a:schemeClr val="tx2"/>
              </a:solidFill>
            </a:endParaRPr>
          </a:p>
        </p:txBody>
      </p:sp>
      <p:cxnSp>
        <p:nvCxnSpPr>
          <p:cNvPr id="11" name="Gerader Verbinder 10"/>
          <p:cNvCxnSpPr/>
          <p:nvPr/>
        </p:nvCxnSpPr>
        <p:spPr>
          <a:xfrm>
            <a:off x="360363" y="814388"/>
            <a:ext cx="114839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/>
        </p:nvCxnSpPr>
        <p:spPr>
          <a:xfrm>
            <a:off x="360363" y="6040438"/>
            <a:ext cx="114839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0" name="Textfeld 6"/>
          <p:cNvSpPr txBox="1">
            <a:spLocks noChangeArrowheads="1"/>
          </p:cNvSpPr>
          <p:nvPr/>
        </p:nvSpPr>
        <p:spPr bwMode="auto">
          <a:xfrm>
            <a:off x="-1784350" y="5073650"/>
            <a:ext cx="1668462" cy="178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de-DE" altLang="de-DE" sz="1000" b="1"/>
              <a:t>Fußzeile anpassen:</a:t>
            </a:r>
            <a:endParaRPr lang="de-DE" altLang="de-DE" sz="1000"/>
          </a:p>
          <a:p>
            <a:pPr eaLnBrk="1" hangingPunct="1">
              <a:defRPr/>
            </a:pPr>
            <a:r>
              <a:rPr lang="de-DE" altLang="de-DE" sz="1000"/>
              <a:t>Zum Anpassen der Fußzeile unter Karteireiter Ansicht &gt; auf Folienmaster klicken. Links in der Übersicht auf die oberste Folie scrollen und dort in die Fußzeile klicken. So wird der Text automatisch auf allen Seiten angepasst.</a:t>
            </a:r>
            <a:endParaRPr lang="de-DE" altLang="de-DE" sz="1000" b="1"/>
          </a:p>
        </p:txBody>
      </p:sp>
      <p:sp>
        <p:nvSpPr>
          <p:cNvPr id="1031" name="Textfeld 13"/>
          <p:cNvSpPr txBox="1">
            <a:spLocks noChangeArrowheads="1"/>
          </p:cNvSpPr>
          <p:nvPr/>
        </p:nvSpPr>
        <p:spPr bwMode="auto">
          <a:xfrm>
            <a:off x="360363" y="6227763"/>
            <a:ext cx="730250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C2220154-828B-4C84-BC39-BAE48C2A1705}" type="slidenum">
              <a:rPr lang="de-DE" altLang="de-DE" sz="900">
                <a:solidFill>
                  <a:schemeClr val="tx2"/>
                </a:solidFill>
              </a:rPr>
              <a:pPr eaLnBrk="1" hangingPunct="1"/>
              <a:t>‹Nr.›</a:t>
            </a:fld>
            <a:endParaRPr lang="de-DE" altLang="de-DE" sz="900">
              <a:solidFill>
                <a:schemeClr val="tx2"/>
              </a:solidFill>
            </a:endParaRPr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777" y="6044400"/>
            <a:ext cx="3366324" cy="8136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2" r:id="rId3"/>
    <p:sldLayoutId id="2147483863" r:id="rId4"/>
    <p:sldLayoutId id="2147483864" r:id="rId5"/>
    <p:sldLayoutId id="2147483857" r:id="rId6"/>
    <p:sldLayoutId id="2147483870" r:id="rId7"/>
    <p:sldLayoutId id="2147483858" r:id="rId8"/>
    <p:sldLayoutId id="2147483872" r:id="rId9"/>
    <p:sldLayoutId id="2147483868" r:id="rId10"/>
    <p:sldLayoutId id="2147483869" r:id="rId11"/>
    <p:sldLayoutId id="2147483871" r:id="rId12"/>
    <p:sldLayoutId id="2147483865" r:id="rId13"/>
    <p:sldLayoutId id="2147483866" r:id="rId14"/>
    <p:sldLayoutId id="2147483859" r:id="rId15"/>
    <p:sldLayoutId id="2147483867" r:id="rId16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215900" indent="-215900" algn="l" defTabSz="21590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tabLst>
          <a:tab pos="215900" algn="l"/>
        </a:tabLst>
        <a:defRPr kern="12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1pPr>
      <a:lvl2pPr marL="431800" indent="-215900" algn="l" rtl="0" eaLnBrk="1" fontAlgn="base" hangingPunct="1">
        <a:spcBef>
          <a:spcPct val="0"/>
        </a:spcBef>
        <a:spcAft>
          <a:spcPct val="0"/>
        </a:spcAft>
        <a:buClr>
          <a:schemeClr val="tx2"/>
        </a:buClr>
        <a:buFont typeface="Symbol" panose="05050102010706020507" pitchFamily="18" charset="2"/>
        <a:buChar char="-"/>
        <a:tabLst>
          <a:tab pos="4318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marL="647700" indent="-215900" algn="l" defTabSz="21590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tabLst>
          <a:tab pos="6477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marL="863600" indent="-215900" algn="l" defTabSz="21590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00000"/>
        <a:buFont typeface="Arial" panose="020B0604020202020204" pitchFamily="34" charset="0"/>
        <a:buChar char="-"/>
        <a:tabLst>
          <a:tab pos="8636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marL="863600" indent="-2159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-"/>
        <a:tabLst>
          <a:tab pos="89535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el 1"/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r>
              <a:rPr lang="de-DE" altLang="de-DE" dirty="0">
                <a:ea typeface="ＭＳ Ｐゴシック" panose="020B0600070205080204" pitchFamily="34" charset="-128"/>
              </a:rPr>
              <a:t>Assembly Guide Rigid Baseball Version</a:t>
            </a:r>
            <a:br>
              <a:rPr lang="de-DE" altLang="de-DE" dirty="0">
                <a:ea typeface="ＭＳ Ｐゴシック" panose="020B0600070205080204" pitchFamily="34" charset="-128"/>
              </a:rPr>
            </a:br>
            <a:endParaRPr lang="de-DE" altLang="de-DE" dirty="0">
              <a:ea typeface="ＭＳ Ｐゴシック" panose="020B0600070205080204" pitchFamily="34" charset="-128"/>
            </a:endParaRPr>
          </a:p>
        </p:txBody>
      </p:sp>
      <p:pic>
        <p:nvPicPr>
          <p:cNvPr id="2" name="Grafik 1" descr="Ein Bild, das Ball, Kugel, Im Haus enthält.&#10;&#10;Automatisch generierte Beschreibung">
            <a:extLst>
              <a:ext uri="{FF2B5EF4-FFF2-40B4-BE49-F238E27FC236}">
                <a16:creationId xmlns:a16="http://schemas.microsoft.com/office/drawing/2014/main" id="{B6430A00-A32F-9E94-64C4-75914389D1B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792"/>
          <a:stretch/>
        </p:blipFill>
        <p:spPr>
          <a:xfrm rot="5400000">
            <a:off x="8496601" y="2993689"/>
            <a:ext cx="3877489" cy="2865310"/>
          </a:xfrm>
          <a:prstGeom prst="rect">
            <a:avLst/>
          </a:prstGeom>
        </p:spPr>
      </p:pic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2EAF3DD3-5B0C-BAEC-3F88-781623FC36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575553"/>
              </p:ext>
            </p:extLst>
          </p:nvPr>
        </p:nvGraphicFramePr>
        <p:xfrm>
          <a:off x="2333513" y="3643667"/>
          <a:ext cx="3086665" cy="251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2312">
                  <a:extLst>
                    <a:ext uri="{9D8B030D-6E8A-4147-A177-3AD203B41FA5}">
                      <a16:colId xmlns:a16="http://schemas.microsoft.com/office/drawing/2014/main" val="483329299"/>
                    </a:ext>
                  </a:extLst>
                </a:gridCol>
                <a:gridCol w="1444353">
                  <a:extLst>
                    <a:ext uri="{9D8B030D-6E8A-4147-A177-3AD203B41FA5}">
                      <a16:colId xmlns:a16="http://schemas.microsoft.com/office/drawing/2014/main" val="3801887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noProof="0" dirty="0"/>
                        <a:t>Material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/>
                        <a:t>PLA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602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noProof="0" dirty="0"/>
                        <a:t>Shell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/>
                        <a:t>Baseball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93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noProof="0" dirty="0"/>
                        <a:t>Weight including suspension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/>
                        <a:t>304g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6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noProof="0" dirty="0"/>
                        <a:t>Wall thickness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/>
                        <a:t>3mm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501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noProof="0" dirty="0"/>
                        <a:t>Infill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/>
                        <a:t>15%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856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noProof="0" dirty="0"/>
                        <a:t>Connection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/>
                        <a:t>Screws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86291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BE3797F1-817A-DDB9-18EE-B820A5B87D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3038" y="1152000"/>
            <a:ext cx="5722962" cy="4578844"/>
          </a:xfrm>
        </p:spPr>
        <p:txBody>
          <a:bodyPr/>
          <a:lstStyle/>
          <a:p>
            <a:r>
              <a:rPr lang="de-DE" dirty="0"/>
              <a:t>Move </a:t>
            </a:r>
            <a:r>
              <a:rPr lang="de-DE" dirty="0" err="1"/>
              <a:t>location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hole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indicated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,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avoid</a:t>
            </a:r>
            <a:r>
              <a:rPr lang="de-DE" dirty="0"/>
              <a:t> </a:t>
            </a:r>
            <a:r>
              <a:rPr lang="de-DE" dirty="0" err="1"/>
              <a:t>splitting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transparent </a:t>
            </a:r>
            <a:r>
              <a:rPr lang="de-DE" dirty="0" err="1"/>
              <a:t>shells</a:t>
            </a:r>
            <a:r>
              <a:rPr lang="de-DE" dirty="0"/>
              <a:t>. Same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hole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side</a:t>
            </a:r>
            <a:r>
              <a:rPr lang="de-DE" dirty="0"/>
              <a:t>.</a:t>
            </a:r>
          </a:p>
          <a:p>
            <a:r>
              <a:rPr lang="de-DE" dirty="0"/>
              <a:t>Add </a:t>
            </a:r>
            <a:r>
              <a:rPr lang="de-DE" dirty="0" err="1"/>
              <a:t>countermasses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shell</a:t>
            </a:r>
            <a:r>
              <a:rPr lang="de-DE" dirty="0"/>
              <a:t> and </a:t>
            </a:r>
            <a:r>
              <a:rPr lang="de-DE" dirty="0" err="1"/>
              <a:t>print</a:t>
            </a:r>
            <a:r>
              <a:rPr lang="de-DE" dirty="0"/>
              <a:t> </a:t>
            </a:r>
            <a:r>
              <a:rPr lang="de-DE" dirty="0" err="1"/>
              <a:t>them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shell</a:t>
            </a: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5E4DF996-41E5-3B0B-FCE2-90354B30A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Improvements</a:t>
            </a:r>
            <a:endParaRPr lang="en-GB" dirty="0"/>
          </a:p>
        </p:txBody>
      </p:sp>
      <p:pic>
        <p:nvPicPr>
          <p:cNvPr id="4097" name="Picture 1">
            <a:extLst>
              <a:ext uri="{FF2B5EF4-FFF2-40B4-BE49-F238E27FC236}">
                <a16:creationId xmlns:a16="http://schemas.microsoft.com/office/drawing/2014/main" id="{E7D182BE-55F7-1E3C-8AD2-BF72AB4D27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1113" y="1376905"/>
            <a:ext cx="3193905" cy="3478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llipse 3">
            <a:extLst>
              <a:ext uri="{FF2B5EF4-FFF2-40B4-BE49-F238E27FC236}">
                <a16:creationId xmlns:a16="http://schemas.microsoft.com/office/drawing/2014/main" id="{DDBA63D3-5881-4B60-D6C6-31EBC318F866}"/>
              </a:ext>
            </a:extLst>
          </p:cNvPr>
          <p:cNvSpPr/>
          <p:nvPr/>
        </p:nvSpPr>
        <p:spPr>
          <a:xfrm>
            <a:off x="9261979" y="1283549"/>
            <a:ext cx="1211336" cy="1197280"/>
          </a:xfrm>
          <a:prstGeom prst="ellipse">
            <a:avLst/>
          </a:prstGeom>
          <a:noFill/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85380E60-E03E-BB13-B905-126919482899}"/>
              </a:ext>
            </a:extLst>
          </p:cNvPr>
          <p:cNvCxnSpPr>
            <a:cxnSpLocks/>
          </p:cNvCxnSpPr>
          <p:nvPr/>
        </p:nvCxnSpPr>
        <p:spPr>
          <a:xfrm>
            <a:off x="9814572" y="1706039"/>
            <a:ext cx="0" cy="2556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ussdiagramm: Verbinder 8">
            <a:extLst>
              <a:ext uri="{FF2B5EF4-FFF2-40B4-BE49-F238E27FC236}">
                <a16:creationId xmlns:a16="http://schemas.microsoft.com/office/drawing/2014/main" id="{70858968-7498-5FA4-DE3A-047386ECC809}"/>
              </a:ext>
            </a:extLst>
          </p:cNvPr>
          <p:cNvSpPr/>
          <p:nvPr/>
        </p:nvSpPr>
        <p:spPr>
          <a:xfrm>
            <a:off x="9753851" y="1987207"/>
            <a:ext cx="121441" cy="135731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5465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71BF3BB3-830E-27A9-6DFE-4AB8072D2A68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AF19C3-360C-A456-EEBA-4FAFA698D9C3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de-DE" dirty="0"/>
              <a:t>See </a:t>
            </a:r>
            <a:r>
              <a:rPr lang="de-DE" dirty="0" err="1"/>
              <a:t>print</a:t>
            </a:r>
            <a:r>
              <a:rPr lang="de-DE" dirty="0"/>
              <a:t> </a:t>
            </a:r>
            <a:r>
              <a:rPr lang="de-DE" dirty="0" err="1"/>
              <a:t>settings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PLA</a:t>
            </a:r>
          </a:p>
          <a:p>
            <a:r>
              <a:rPr lang="de-DE" dirty="0" err="1"/>
              <a:t>Infill</a:t>
            </a:r>
            <a:r>
              <a:rPr lang="de-DE" dirty="0"/>
              <a:t> rate </a:t>
            </a:r>
            <a:r>
              <a:rPr lang="de-DE" dirty="0" err="1"/>
              <a:t>is</a:t>
            </a:r>
            <a:r>
              <a:rPr lang="de-DE" dirty="0"/>
              <a:t> 15%</a:t>
            </a:r>
          </a:p>
          <a:p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tree</a:t>
            </a:r>
            <a:r>
              <a:rPr lang="de-DE" dirty="0"/>
              <a:t> support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best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overhang</a:t>
            </a:r>
            <a:endParaRPr lang="de-DE" dirty="0"/>
          </a:p>
          <a:p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print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at </a:t>
            </a:r>
            <a:r>
              <a:rPr lang="de-DE" dirty="0" err="1"/>
              <a:t>the</a:t>
            </a:r>
            <a:r>
              <a:rPr lang="de-DE" dirty="0"/>
              <a:t> time</a:t>
            </a:r>
            <a:endParaRPr lang="en-GB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069395D-5512-C17C-CFB8-7F427AA6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5C576D3A-3A0B-D07D-70A4-8EADA6C7D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Print </a:t>
            </a:r>
            <a:r>
              <a:rPr lang="de-DE" dirty="0" err="1"/>
              <a:t>settings</a:t>
            </a:r>
            <a:endParaRPr lang="en-GB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9C3FCD0-C7F9-C5B3-E587-22E6374707DD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rPr lang="de-DE" dirty="0" err="1"/>
              <a:t>Printing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shell</a:t>
            </a:r>
            <a:endParaRPr lang="en-GB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1A078673-090D-0DEB-328F-559A64805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7309" y="1603937"/>
            <a:ext cx="2911418" cy="1956494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8BD9B319-621F-66A1-44DB-F93BA70DBA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7309" y="3641294"/>
            <a:ext cx="3302805" cy="2269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678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134276F2-C8C9-D879-6D44-716D0F139B0F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/>
              <a:t>See PLA and TPU </a:t>
            </a:r>
            <a:r>
              <a:rPr lang="de-DE" dirty="0" err="1"/>
              <a:t>print</a:t>
            </a:r>
            <a:r>
              <a:rPr lang="de-DE" dirty="0"/>
              <a:t> </a:t>
            </a:r>
            <a:r>
              <a:rPr lang="de-DE" dirty="0" err="1"/>
              <a:t>settings</a:t>
            </a:r>
            <a:endParaRPr lang="de-DE" dirty="0"/>
          </a:p>
          <a:p>
            <a:r>
              <a:rPr lang="en-GB" dirty="0"/>
              <a:t>Print bending parts on their sides for most strength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4510F6-1FF9-50AA-FCDA-F3E003B6919C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de-DE" dirty="0"/>
              <a:t>Bending </a:t>
            </a:r>
            <a:r>
              <a:rPr lang="de-DE" dirty="0" err="1"/>
              <a:t>parts</a:t>
            </a:r>
            <a:r>
              <a:rPr lang="de-DE" dirty="0"/>
              <a:t> (</a:t>
            </a:r>
            <a:r>
              <a:rPr lang="de-DE" dirty="0" err="1"/>
              <a:t>red</a:t>
            </a:r>
            <a:r>
              <a:rPr lang="de-DE" dirty="0"/>
              <a:t>) out </a:t>
            </a:r>
            <a:r>
              <a:rPr lang="de-DE" dirty="0" err="1"/>
              <a:t>of</a:t>
            </a:r>
            <a:r>
              <a:rPr lang="de-DE" dirty="0"/>
              <a:t> TPU</a:t>
            </a:r>
          </a:p>
          <a:p>
            <a:r>
              <a:rPr lang="de-DE" dirty="0"/>
              <a:t>Connection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shell</a:t>
            </a:r>
            <a:r>
              <a:rPr lang="de-DE" dirty="0"/>
              <a:t> and </a:t>
            </a:r>
            <a:r>
              <a:rPr lang="de-DE" dirty="0" err="1"/>
              <a:t>connection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axis</a:t>
            </a:r>
            <a:r>
              <a:rPr lang="de-DE" dirty="0"/>
              <a:t> out </a:t>
            </a:r>
            <a:r>
              <a:rPr lang="de-DE" dirty="0" err="1"/>
              <a:t>of</a:t>
            </a:r>
            <a:r>
              <a:rPr lang="de-DE" dirty="0"/>
              <a:t> PLA</a:t>
            </a:r>
            <a:endParaRPr lang="en-GB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EE4A08B1-1CE5-7843-4A4A-E684B09C6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9724CF9D-8D48-B8C0-3822-1AA4C099E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Print </a:t>
            </a:r>
            <a:r>
              <a:rPr lang="de-DE" dirty="0" err="1"/>
              <a:t>settings</a:t>
            </a:r>
            <a:endParaRPr lang="de-DE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2C5401B-5D90-FC4F-883B-5ACF886D9F52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rPr lang="de-DE" dirty="0" err="1"/>
              <a:t>Printing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suspension</a:t>
            </a:r>
            <a:endParaRPr lang="en-GB" dirty="0"/>
          </a:p>
        </p:txBody>
      </p:sp>
      <p:pic>
        <p:nvPicPr>
          <p:cNvPr id="7" name="Picture 1">
            <a:extLst>
              <a:ext uri="{FF2B5EF4-FFF2-40B4-BE49-F238E27FC236}">
                <a16:creationId xmlns:a16="http://schemas.microsoft.com/office/drawing/2014/main" id="{77590D08-0EC8-97F0-073E-9D3F9D52EB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1626" y="3153176"/>
            <a:ext cx="2080540" cy="2282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Verbinder: gekrümmt 8">
            <a:extLst>
              <a:ext uri="{FF2B5EF4-FFF2-40B4-BE49-F238E27FC236}">
                <a16:creationId xmlns:a16="http://schemas.microsoft.com/office/drawing/2014/main" id="{428F9288-09E7-8097-DCB5-B4AA70D2B07A}"/>
              </a:ext>
            </a:extLst>
          </p:cNvPr>
          <p:cNvCxnSpPr>
            <a:cxnSpLocks/>
            <a:stCxn id="20" idx="1"/>
          </p:cNvCxnSpPr>
          <p:nvPr/>
        </p:nvCxnSpPr>
        <p:spPr>
          <a:xfrm rot="10800000" flipV="1">
            <a:off x="7499928" y="2638640"/>
            <a:ext cx="101600" cy="64026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Verbinder: gekrümmt 10">
            <a:extLst>
              <a:ext uri="{FF2B5EF4-FFF2-40B4-BE49-F238E27FC236}">
                <a16:creationId xmlns:a16="http://schemas.microsoft.com/office/drawing/2014/main" id="{02DD36EC-3A9E-0E64-0F0D-18A48A8F5ED7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8253831" y="2638641"/>
            <a:ext cx="565799" cy="125910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Verbinder: gekrümmt 14">
            <a:extLst>
              <a:ext uri="{FF2B5EF4-FFF2-40B4-BE49-F238E27FC236}">
                <a16:creationId xmlns:a16="http://schemas.microsoft.com/office/drawing/2014/main" id="{5C3E31E4-C23C-1855-E344-5DA4B2B21C6A}"/>
              </a:ext>
            </a:extLst>
          </p:cNvPr>
          <p:cNvCxnSpPr>
            <a:cxnSpLocks/>
            <a:stCxn id="21" idx="0"/>
          </p:cNvCxnSpPr>
          <p:nvPr/>
        </p:nvCxnSpPr>
        <p:spPr>
          <a:xfrm rot="16200000" flipV="1">
            <a:off x="7825776" y="5197922"/>
            <a:ext cx="626061" cy="2076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50F105FD-CFA2-BF9F-4EE0-20D053AE9191}"/>
              </a:ext>
            </a:extLst>
          </p:cNvPr>
          <p:cNvSpPr txBox="1"/>
          <p:nvPr/>
        </p:nvSpPr>
        <p:spPr>
          <a:xfrm>
            <a:off x="7601528" y="2453975"/>
            <a:ext cx="652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PLA</a:t>
            </a:r>
            <a:endParaRPr lang="en-GB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D57B12A3-2C14-3474-659D-4D94386ADB73}"/>
              </a:ext>
            </a:extLst>
          </p:cNvPr>
          <p:cNvSpPr txBox="1"/>
          <p:nvPr/>
        </p:nvSpPr>
        <p:spPr>
          <a:xfrm>
            <a:off x="7823036" y="5521334"/>
            <a:ext cx="652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TPU</a:t>
            </a:r>
          </a:p>
        </p:txBody>
      </p:sp>
    </p:spTree>
    <p:extLst>
      <p:ext uri="{BB962C8B-B14F-4D97-AF65-F5344CB8AC3E}">
        <p14:creationId xmlns:p14="http://schemas.microsoft.com/office/powerpoint/2010/main" val="89558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D5D647C9-F0CA-B9F0-48CE-9341C96B515A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75BAD59-ED45-C832-6883-757693A1F112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M3 10mm (length including the head)</a:t>
            </a:r>
            <a:r>
              <a:rPr lang="en-GB" dirty="0"/>
              <a:t> </a:t>
            </a:r>
          </a:p>
          <a:p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Loctite 406 instant glue</a:t>
            </a:r>
            <a:r>
              <a:rPr lang="en-GB" dirty="0"/>
              <a:t> </a:t>
            </a:r>
          </a:p>
          <a:p>
            <a:r>
              <a:rPr lang="en-GB" dirty="0"/>
              <a:t>M3 Inserts</a:t>
            </a:r>
          </a:p>
          <a:p>
            <a:pPr marL="0" indent="0">
              <a:buNone/>
            </a:pPr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Put alignment pins in one half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Glue shells together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Melt inserts in </a:t>
            </a:r>
            <a:r>
              <a:rPr lang="en-GB"/>
              <a:t>bottom shell </a:t>
            </a:r>
            <a:endParaRPr lang="en-GB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4EF50927-EDEA-4179-788F-FE668E4FD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5EBDF459-F243-DE8F-095C-15EEC1714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0B40AEE-D662-0190-F936-3D8AFD855866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rPr lang="de-DE" dirty="0"/>
              <a:t>Assembly </a:t>
            </a:r>
            <a:r>
              <a:rPr lang="de-DE" dirty="0" err="1"/>
              <a:t>shell</a:t>
            </a:r>
            <a:endParaRPr lang="en-GB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689BCF0-0930-C883-C0F4-2A62D34BCC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6482" y="2520651"/>
            <a:ext cx="1973855" cy="128932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8F6A7FE2-A578-670A-1197-ADEF47B943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9908" y="4224923"/>
            <a:ext cx="1080429" cy="987580"/>
          </a:xfrm>
          <a:prstGeom prst="rect">
            <a:avLst/>
          </a:prstGeom>
        </p:spPr>
      </p:pic>
      <p:pic>
        <p:nvPicPr>
          <p:cNvPr id="1025" name="Picture 1">
            <a:extLst>
              <a:ext uri="{FF2B5EF4-FFF2-40B4-BE49-F238E27FC236}">
                <a16:creationId xmlns:a16="http://schemas.microsoft.com/office/drawing/2014/main" id="{98936461-FD70-B8CD-BF5B-A7898A118C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6750" y="2050473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2292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71D063F-249E-95D7-D55E-4010EE400F9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84000" y="1684801"/>
            <a:ext cx="4659055" cy="3751263"/>
          </a:xfrm>
        </p:spPr>
        <p:txBody>
          <a:bodyPr/>
          <a:lstStyle/>
          <a:p>
            <a:r>
              <a:rPr lang="de-DE" dirty="0" err="1"/>
              <a:t>Glue</a:t>
            </a:r>
            <a:r>
              <a:rPr lang="de-DE" dirty="0"/>
              <a:t> in </a:t>
            </a:r>
            <a:r>
              <a:rPr lang="de-DE" dirty="0" err="1"/>
              <a:t>bending</a:t>
            </a:r>
            <a:r>
              <a:rPr lang="de-DE" dirty="0"/>
              <a:t> </a:t>
            </a:r>
            <a:r>
              <a:rPr lang="de-DE" dirty="0" err="1"/>
              <a:t>parts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instant </a:t>
            </a:r>
            <a:r>
              <a:rPr lang="de-DE" dirty="0" err="1"/>
              <a:t>glue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flexible </a:t>
            </a:r>
            <a:r>
              <a:rPr lang="de-DE" dirty="0" err="1"/>
              <a:t>glue</a:t>
            </a:r>
            <a:endParaRPr lang="de-DE" dirty="0"/>
          </a:p>
          <a:p>
            <a:pPr lvl="1"/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sure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insert</a:t>
            </a:r>
            <a:r>
              <a:rPr lang="de-DE" dirty="0"/>
              <a:t> </a:t>
            </a:r>
            <a:r>
              <a:rPr lang="de-DE" dirty="0" err="1"/>
              <a:t>part</a:t>
            </a:r>
            <a:r>
              <a:rPr lang="de-DE" dirty="0"/>
              <a:t> </a:t>
            </a:r>
            <a:r>
              <a:rPr lang="de-DE" dirty="0" err="1"/>
              <a:t>facing</a:t>
            </a:r>
            <a:r>
              <a:rPr lang="de-DE" dirty="0"/>
              <a:t> </a:t>
            </a:r>
            <a:r>
              <a:rPr lang="de-DE" dirty="0" err="1"/>
              <a:t>upwards</a:t>
            </a:r>
            <a:r>
              <a:rPr lang="de-DE" dirty="0"/>
              <a:t> like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  <a:r>
              <a:rPr lang="de-DE" dirty="0" err="1"/>
              <a:t>Otherwise</a:t>
            </a:r>
            <a:r>
              <a:rPr lang="de-DE" dirty="0"/>
              <a:t> </a:t>
            </a:r>
            <a:r>
              <a:rPr lang="de-DE" dirty="0" err="1"/>
              <a:t>fixating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axis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harder</a:t>
            </a:r>
            <a:endParaRPr lang="de-DE" dirty="0"/>
          </a:p>
          <a:p>
            <a:r>
              <a:rPr lang="de-DE" dirty="0" err="1"/>
              <a:t>Glue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whole</a:t>
            </a:r>
            <a:r>
              <a:rPr lang="de-DE" dirty="0"/>
              <a:t> </a:t>
            </a:r>
            <a:r>
              <a:rPr lang="de-DE" dirty="0" err="1"/>
              <a:t>suspension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shell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hot</a:t>
            </a:r>
            <a:r>
              <a:rPr lang="de-DE" dirty="0"/>
              <a:t> </a:t>
            </a:r>
            <a:r>
              <a:rPr lang="de-DE" dirty="0" err="1"/>
              <a:t>glue</a:t>
            </a:r>
            <a:r>
              <a:rPr lang="de-DE" dirty="0"/>
              <a:t> </a:t>
            </a:r>
            <a:r>
              <a:rPr lang="de-DE" dirty="0" err="1"/>
              <a:t>gun</a:t>
            </a:r>
            <a:endParaRPr lang="en-GB" dirty="0"/>
          </a:p>
          <a:p>
            <a:pPr lvl="1"/>
            <a:r>
              <a:rPr lang="en-GB" dirty="0"/>
              <a:t>This allows you to take it out if needed, but stays in place for general use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73B78E2F-053B-9280-A54A-DCFB82BC5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010FA15-F9A9-EC94-51E1-E1A4BD78DF4D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rPr lang="de-DE" dirty="0"/>
              <a:t>Assembly </a:t>
            </a:r>
            <a:r>
              <a:rPr lang="de-DE" dirty="0" err="1"/>
              <a:t>suspension</a:t>
            </a:r>
            <a:endParaRPr lang="en-GB" dirty="0"/>
          </a:p>
        </p:txBody>
      </p:sp>
      <p:pic>
        <p:nvPicPr>
          <p:cNvPr id="2049" name="Picture 1">
            <a:extLst>
              <a:ext uri="{FF2B5EF4-FFF2-40B4-BE49-F238E27FC236}">
                <a16:creationId xmlns:a16="http://schemas.microsoft.com/office/drawing/2014/main" id="{BE1D2D3A-723B-4CAE-1C60-2B5D98BD5E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0945" y="1901984"/>
            <a:ext cx="3147055" cy="3804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3" name="Picture 1">
            <a:extLst>
              <a:ext uri="{FF2B5EF4-FFF2-40B4-BE49-F238E27FC236}">
                <a16:creationId xmlns:a16="http://schemas.microsoft.com/office/drawing/2014/main" id="{90D355C2-B1FA-D91C-1E8C-0B1D128020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9770" y="2117904"/>
            <a:ext cx="3147055" cy="3453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7469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platzhalter 1"/>
          <p:cNvSpPr>
            <a:spLocks noGrp="1"/>
          </p:cNvSpPr>
          <p:nvPr>
            <p:ph type="body" sz="quarter" idx="11"/>
          </p:nvPr>
        </p:nvSpPr>
        <p:spPr bwMode="auto">
          <a:xfrm>
            <a:off x="384175" y="3989388"/>
            <a:ext cx="11483975" cy="16557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altLang="de-DE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äsentation_Master_RWTH_Institute_16zu9">
  <a:themeElements>
    <a:clrScheme name="RWTH Farben">
      <a:dk1>
        <a:sysClr val="windowText" lastClr="000000"/>
      </a:dk1>
      <a:lt1>
        <a:sysClr val="window" lastClr="FFFFFF"/>
      </a:lt1>
      <a:dk2>
        <a:srgbClr val="00549F"/>
      </a:dk2>
      <a:lt2>
        <a:srgbClr val="8EBAE5"/>
      </a:lt2>
      <a:accent1>
        <a:srgbClr val="006165"/>
      </a:accent1>
      <a:accent2>
        <a:srgbClr val="0098A1"/>
      </a:accent2>
      <a:accent3>
        <a:srgbClr val="57AB27"/>
      </a:accent3>
      <a:accent4>
        <a:srgbClr val="BDCD00"/>
      </a:accent4>
      <a:accent5>
        <a:srgbClr val="F6A800"/>
      </a:accent5>
      <a:accent6>
        <a:srgbClr val="CC071E"/>
      </a:accent6>
      <a:hlink>
        <a:srgbClr val="612158"/>
      </a:hlink>
      <a:folHlink>
        <a:srgbClr val="7A6FA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_Master_RWTH_Verwaltung_ohne_addin_16zu9.pot [Kompatibilitätsmodus]" id="{12157BE7-C41B-4251-A630-7876F5189DEC}" vid="{D5CAF79C-9B5F-40C2-AC3C-45C714C4923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Präsentation 16.9</Template>
  <TotalTime>0</TotalTime>
  <Words>225</Words>
  <Application>Microsoft Office PowerPoint</Application>
  <PresentationFormat>Breitbild</PresentationFormat>
  <Paragraphs>43</Paragraphs>
  <Slides>7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3" baseType="lpstr">
      <vt:lpstr>ＭＳ Ｐゴシック</vt:lpstr>
      <vt:lpstr>Arial</vt:lpstr>
      <vt:lpstr>Calibri</vt:lpstr>
      <vt:lpstr>Symbol</vt:lpstr>
      <vt:lpstr>Wingdings</vt:lpstr>
      <vt:lpstr>Präsentation_Master_RWTH_Institute_16zu9</vt:lpstr>
      <vt:lpstr>Assembly Guide Rigid Baseball Version </vt:lpstr>
      <vt:lpstr>Improvements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Uwe Jassmann</dc:creator>
  <cp:lastModifiedBy>Bart Horstman</cp:lastModifiedBy>
  <cp:revision>8</cp:revision>
  <dcterms:created xsi:type="dcterms:W3CDTF">2019-12-10T08:52:22Z</dcterms:created>
  <dcterms:modified xsi:type="dcterms:W3CDTF">2024-10-30T09:36:52Z</dcterms:modified>
</cp:coreProperties>
</file>