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7FB382-7FAF-4378-8FB6-F7EE1DA68E13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0CDF18-90F6-4F73-B64E-6B5A69A67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Zombies!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 Charles Carlson</a:t>
            </a:r>
          </a:p>
          <a:p>
            <a:r>
              <a:rPr lang="en-US" dirty="0" smtClean="0"/>
              <a:t>Dustin Dodson</a:t>
            </a:r>
          </a:p>
          <a:p>
            <a:r>
              <a:rPr lang="en-US" dirty="0" smtClean="0"/>
              <a:t>Mike Moss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</a:p>
          <a:p>
            <a:r>
              <a:rPr lang="en-US" dirty="0" smtClean="0"/>
              <a:t>Zombie</a:t>
            </a:r>
          </a:p>
          <a:p>
            <a:r>
              <a:rPr lang="en-US" dirty="0" smtClean="0"/>
              <a:t>Barricade</a:t>
            </a:r>
          </a:p>
          <a:p>
            <a:r>
              <a:rPr lang="en-US" dirty="0" smtClean="0"/>
              <a:t>Effect</a:t>
            </a:r>
          </a:p>
          <a:p>
            <a:r>
              <a:rPr lang="en-US" dirty="0" smtClean="0"/>
              <a:t>Pickup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had their own static vector.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Red Flashing Screen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33745">
            <a:off x="1662203" y="2434111"/>
            <a:ext cx="5945476" cy="38027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Spawn Rates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24112">
            <a:off x="3115169" y="2651991"/>
            <a:ext cx="2686469" cy="35208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Sprite Alignment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87233">
            <a:off x="2782774" y="3703395"/>
            <a:ext cx="857250" cy="752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37024">
            <a:off x="5516733" y="3405445"/>
            <a:ext cx="857250" cy="752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72161">
            <a:off x="4148678" y="4230104"/>
            <a:ext cx="857250" cy="752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Run Speed on Different Computers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86116">
            <a:off x="3018799" y="2621762"/>
            <a:ext cx="2772600" cy="36373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Bugs and Other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Corrupted/Incorrectly Formatted Sprite Files</a:t>
            </a:r>
          </a:p>
          <a:p>
            <a:r>
              <a:rPr lang="en-US" dirty="0" smtClean="0"/>
              <a:t>Corrupted Sound Files</a:t>
            </a:r>
          </a:p>
          <a:p>
            <a:r>
              <a:rPr lang="en-US" dirty="0" smtClean="0"/>
              <a:t>Repeated Variable Names</a:t>
            </a:r>
          </a:p>
          <a:p>
            <a:r>
              <a:rPr lang="en-US" dirty="0" smtClean="0"/>
              <a:t>SVN Issues</a:t>
            </a:r>
          </a:p>
          <a:p>
            <a:pPr lvl="1"/>
            <a:r>
              <a:rPr lang="en-US" dirty="0" smtClean="0"/>
              <a:t>Deleting Libraries</a:t>
            </a:r>
          </a:p>
          <a:p>
            <a:pPr lvl="1"/>
            <a:r>
              <a:rPr lang="en-US" dirty="0" smtClean="0"/>
              <a:t>File Renaming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We Wanted But Didn’t Get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Archive System</a:t>
            </a:r>
          </a:p>
          <a:p>
            <a:r>
              <a:rPr lang="en-US" dirty="0" smtClean="0"/>
              <a:t>3D Sound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Got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Zombie survival  game.</a:t>
            </a:r>
          </a:p>
          <a:p>
            <a:r>
              <a:rPr lang="en-US" dirty="0" smtClean="0"/>
              <a:t>Horde mode style play.</a:t>
            </a:r>
          </a:p>
          <a:p>
            <a:r>
              <a:rPr lang="en-US" dirty="0" smtClean="0"/>
              <a:t>Arcade attributes.</a:t>
            </a:r>
          </a:p>
          <a:p>
            <a:r>
              <a:rPr lang="en-US" dirty="0" smtClean="0"/>
              <a:t>Challenging game play.</a:t>
            </a:r>
          </a:p>
          <a:p>
            <a:r>
              <a:rPr lang="en-US" dirty="0" smtClean="0"/>
              <a:t>Didn’t want to make graphics or sounds.</a:t>
            </a:r>
          </a:p>
          <a:p>
            <a:r>
              <a:rPr lang="en-US" dirty="0" smtClean="0"/>
              <a:t>Spawning system.</a:t>
            </a:r>
          </a:p>
          <a:p>
            <a:r>
              <a:rPr lang="en-US" dirty="0" smtClean="0"/>
              <a:t>Later on port to DS.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All trademarks belong to their rightful owners.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Spritelib</a:t>
            </a:r>
            <a:r>
              <a:rPr lang="en-US" dirty="0" smtClean="0"/>
              <a:t> – Graphics</a:t>
            </a:r>
          </a:p>
          <a:p>
            <a:pPr lvl="1"/>
            <a:r>
              <a:rPr lang="en-US" dirty="0" smtClean="0"/>
              <a:t>Soil – Reads image files.</a:t>
            </a:r>
          </a:p>
          <a:p>
            <a:pPr lvl="1"/>
            <a:r>
              <a:rPr lang="en-US" dirty="0" smtClean="0"/>
              <a:t>OpenGL – Draws things on screen.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irrKlang</a:t>
            </a:r>
            <a:r>
              <a:rPr lang="en-US" dirty="0" smtClean="0"/>
              <a:t> - Sound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Spritelib</a:t>
            </a:r>
            <a:r>
              <a:rPr lang="en-US" dirty="0" smtClean="0"/>
              <a:t>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Animations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75547">
            <a:off x="1550730" y="2423337"/>
            <a:ext cx="6096317" cy="3804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Spritelib</a:t>
            </a:r>
            <a:r>
              <a:rPr lang="en-US" dirty="0" smtClean="0"/>
              <a:t>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Inputs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38463">
            <a:off x="675713" y="2908493"/>
            <a:ext cx="7954648" cy="24015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Spritelib</a:t>
            </a:r>
            <a:r>
              <a:rPr lang="en-US" dirty="0" smtClean="0"/>
              <a:t>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Inputs Continued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81645">
            <a:off x="1798074" y="3185575"/>
            <a:ext cx="2809875" cy="2076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04045">
            <a:off x="4834409" y="3202582"/>
            <a:ext cx="2809875" cy="2076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Spritelib</a:t>
            </a:r>
            <a:r>
              <a:rPr lang="en-US" dirty="0" smtClean="0"/>
              <a:t>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06905">
            <a:off x="533400" y="2514600"/>
            <a:ext cx="8153400" cy="2609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Structure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79726">
            <a:off x="2095803" y="1600200"/>
            <a:ext cx="4952393" cy="4708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Functions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20938">
            <a:off x="1729956" y="1808165"/>
            <a:ext cx="5311016" cy="2651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19960709">
            <a:off x="4029273" y="3602388"/>
            <a:ext cx="4578601" cy="2068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61435">
            <a:off x="425063" y="4731927"/>
            <a:ext cx="3774766" cy="1378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111</TotalTime>
  <Words>157</Words>
  <Application>Microsoft Office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Zombies!</vt:lpstr>
      <vt:lpstr>How We Got Started</vt:lpstr>
      <vt:lpstr>Libraries</vt:lpstr>
      <vt:lpstr>Spritelib Additions</vt:lpstr>
      <vt:lpstr>Spritelib Additions</vt:lpstr>
      <vt:lpstr>Spritelib Additions</vt:lpstr>
      <vt:lpstr>Spritelib Additions</vt:lpstr>
      <vt:lpstr>Object Structure</vt:lpstr>
      <vt:lpstr>Object Functions</vt:lpstr>
      <vt:lpstr>Object Children</vt:lpstr>
      <vt:lpstr>Challenges</vt:lpstr>
      <vt:lpstr>Challenges</vt:lpstr>
      <vt:lpstr>Challenges</vt:lpstr>
      <vt:lpstr>Challenges</vt:lpstr>
      <vt:lpstr>Bugs and Other Problems</vt:lpstr>
      <vt:lpstr>Things We Wanted But Didn’t Get Done</vt:lpstr>
      <vt:lpstr>Questions?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Loki</dc:creator>
  <cp:lastModifiedBy>Noone</cp:lastModifiedBy>
  <cp:revision>20</cp:revision>
  <dcterms:created xsi:type="dcterms:W3CDTF">2011-05-02T01:49:15Z</dcterms:created>
  <dcterms:modified xsi:type="dcterms:W3CDTF">2011-05-02T20:11:01Z</dcterms:modified>
</cp:coreProperties>
</file>