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511DF16-A770-4BE1-9823-1C0597B3DD32}" type="datetimeFigureOut">
              <a:rPr lang="hr-HR" smtClean="0"/>
              <a:t>9.6.2022.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92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9.6.2022.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50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9.6.2022.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8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9.6.2022.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70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9.6.2022.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65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9.6.2022.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59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9.6.2022.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60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9.6.2022.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53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9.6.2022.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6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9.6.2022.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055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DF16-A770-4BE1-9823-1C0597B3DD32}" type="datetimeFigureOut">
              <a:rPr lang="hr-HR" smtClean="0"/>
              <a:t>9.6.2022.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3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11DF16-A770-4BE1-9823-1C0597B3DD32}" type="datetimeFigureOut">
              <a:rPr lang="hr-HR" smtClean="0"/>
              <a:t>9.6.2022.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70DE57-EF08-4329-9A03-3ED010638ED6}" type="slidenum">
              <a:rPr lang="hr-HR" smtClean="0"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09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D088-7FFA-7A9F-FE25-41E57AD32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pukotina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67BA-A62A-8272-83BA-1DDC7F8BB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Bruno Šimunović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7796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548B-AEB0-245E-7DA7-6DCE440C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D12A-0732-A840-73F7-19A3B224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7494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Detekcija pukotina pomoću neuronske mreže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pukotina pomoću neuronske mreže</dc:title>
  <dc:creator>Bruno Šimunović</dc:creator>
  <cp:lastModifiedBy>Bruno Šimunović</cp:lastModifiedBy>
  <cp:revision>1</cp:revision>
  <dcterms:created xsi:type="dcterms:W3CDTF">2022-06-09T20:23:37Z</dcterms:created>
  <dcterms:modified xsi:type="dcterms:W3CDTF">2022-06-09T20:24:25Z</dcterms:modified>
</cp:coreProperties>
</file>