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1" r:id="rId1"/>
  </p:sldMasterIdLst>
  <p:notesMasterIdLst>
    <p:notesMasterId r:id="rId14"/>
  </p:notesMasterIdLst>
  <p:sldIdLst>
    <p:sldId id="256" r:id="rId2"/>
    <p:sldId id="258" r:id="rId3"/>
    <p:sldId id="257"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3932" autoAdjust="0"/>
  </p:normalViewPr>
  <p:slideViewPr>
    <p:cSldViewPr snapToGrid="0">
      <p:cViewPr varScale="1">
        <p:scale>
          <a:sx n="104" d="100"/>
          <a:sy n="104" d="100"/>
        </p:scale>
        <p:origin x="870" y="102"/>
      </p:cViewPr>
      <p:guideLst/>
    </p:cSldViewPr>
  </p:slideViewPr>
  <p:notesTextViewPr>
    <p:cViewPr>
      <p:scale>
        <a:sx n="1" d="1"/>
        <a:sy n="1" d="1"/>
      </p:scale>
      <p:origin x="0" y="0"/>
    </p:cViewPr>
  </p:notesTextViewPr>
  <p:notesViewPr>
    <p:cSldViewPr snapToGrid="0">
      <p:cViewPr varScale="1">
        <p:scale>
          <a:sx n="84" d="100"/>
          <a:sy n="84" d="100"/>
        </p:scale>
        <p:origin x="1026"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MX"/>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53BD6DB-20B1-471E-983A-480566412845}" type="datetimeFigureOut">
              <a:rPr lang="es-MX" smtClean="0"/>
              <a:t>23/05/2024</a:t>
            </a:fld>
            <a:endParaRPr lang="es-MX"/>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MX"/>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MX"/>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3CEEB31-7A4E-4DC4-B881-99A795A0FBFC}" type="slidenum">
              <a:rPr lang="es-MX" smtClean="0"/>
              <a:t>‹Nº›</a:t>
            </a:fld>
            <a:endParaRPr lang="es-MX"/>
          </a:p>
        </p:txBody>
      </p:sp>
    </p:spTree>
    <p:extLst>
      <p:ext uri="{BB962C8B-B14F-4D97-AF65-F5344CB8AC3E}">
        <p14:creationId xmlns:p14="http://schemas.microsoft.com/office/powerpoint/2010/main" val="12005700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a:t>Se puede observar que los tipos de incidente más común son Evolutivo y Express, por lo que se procederá a trabajar únicamente con estos dos tipos de datos</a:t>
            </a:r>
          </a:p>
        </p:txBody>
      </p:sp>
      <p:sp>
        <p:nvSpPr>
          <p:cNvPr id="4" name="Marcador de número de diapositiva 3"/>
          <p:cNvSpPr>
            <a:spLocks noGrp="1"/>
          </p:cNvSpPr>
          <p:nvPr>
            <p:ph type="sldNum" sz="quarter" idx="5"/>
          </p:nvPr>
        </p:nvSpPr>
        <p:spPr/>
        <p:txBody>
          <a:bodyPr/>
          <a:lstStyle/>
          <a:p>
            <a:fld id="{43CEEB31-7A4E-4DC4-B881-99A795A0FBFC}" type="slidenum">
              <a:rPr lang="es-MX" smtClean="0"/>
              <a:t>4</a:t>
            </a:fld>
            <a:endParaRPr lang="es-MX"/>
          </a:p>
        </p:txBody>
      </p:sp>
    </p:spTree>
    <p:extLst>
      <p:ext uri="{BB962C8B-B14F-4D97-AF65-F5344CB8AC3E}">
        <p14:creationId xmlns:p14="http://schemas.microsoft.com/office/powerpoint/2010/main" val="22143996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a:t>T mide las desviaciones estándar en la media con respecto a X en la hipótesis nula (Media igual a 50)</a:t>
            </a:r>
          </a:p>
          <a:p>
            <a:endParaRPr lang="es-MX" dirty="0"/>
          </a:p>
        </p:txBody>
      </p:sp>
      <p:sp>
        <p:nvSpPr>
          <p:cNvPr id="4" name="Marcador de número de diapositiva 3"/>
          <p:cNvSpPr>
            <a:spLocks noGrp="1"/>
          </p:cNvSpPr>
          <p:nvPr>
            <p:ph type="sldNum" sz="quarter" idx="5"/>
          </p:nvPr>
        </p:nvSpPr>
        <p:spPr/>
        <p:txBody>
          <a:bodyPr/>
          <a:lstStyle/>
          <a:p>
            <a:fld id="{43CEEB31-7A4E-4DC4-B881-99A795A0FBFC}" type="slidenum">
              <a:rPr lang="es-MX" smtClean="0"/>
              <a:t>9</a:t>
            </a:fld>
            <a:endParaRPr lang="es-MX"/>
          </a:p>
        </p:txBody>
      </p:sp>
    </p:spTree>
    <p:extLst>
      <p:ext uri="{BB962C8B-B14F-4D97-AF65-F5344CB8AC3E}">
        <p14:creationId xmlns:p14="http://schemas.microsoft.com/office/powerpoint/2010/main" val="40455287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a:t>T mide las desviaciones estándar en la media con respecto a X en la hipótesis nula (Media igual a 50)</a:t>
            </a:r>
          </a:p>
          <a:p>
            <a:endParaRPr lang="es-MX" dirty="0"/>
          </a:p>
        </p:txBody>
      </p:sp>
      <p:sp>
        <p:nvSpPr>
          <p:cNvPr id="4" name="Marcador de número de diapositiva 3"/>
          <p:cNvSpPr>
            <a:spLocks noGrp="1"/>
          </p:cNvSpPr>
          <p:nvPr>
            <p:ph type="sldNum" sz="quarter" idx="5"/>
          </p:nvPr>
        </p:nvSpPr>
        <p:spPr/>
        <p:txBody>
          <a:bodyPr/>
          <a:lstStyle/>
          <a:p>
            <a:fld id="{43CEEB31-7A4E-4DC4-B881-99A795A0FBFC}" type="slidenum">
              <a:rPr lang="es-MX" smtClean="0"/>
              <a:t>10</a:t>
            </a:fld>
            <a:endParaRPr lang="es-MX"/>
          </a:p>
        </p:txBody>
      </p:sp>
    </p:spTree>
    <p:extLst>
      <p:ext uri="{BB962C8B-B14F-4D97-AF65-F5344CB8AC3E}">
        <p14:creationId xmlns:p14="http://schemas.microsoft.com/office/powerpoint/2010/main" val="18810355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43" name="Group 42">
            <a:extLst>
              <a:ext uri="{FF2B5EF4-FFF2-40B4-BE49-F238E27FC236}">
                <a16:creationId xmlns:a16="http://schemas.microsoft.com/office/drawing/2014/main" id="{EB46B8FB-F6A2-5F47-A6CD-A7E17E69270F}"/>
              </a:ext>
            </a:extLst>
          </p:cNvPr>
          <p:cNvGrpSpPr/>
          <p:nvPr/>
        </p:nvGrpSpPr>
        <p:grpSpPr>
          <a:xfrm>
            <a:off x="6201388" y="0"/>
            <a:ext cx="5990612" cy="6858001"/>
            <a:chOff x="6201388" y="0"/>
            <a:chExt cx="5990612" cy="6858001"/>
          </a:xfrm>
        </p:grpSpPr>
        <p:sp>
          <p:nvSpPr>
            <p:cNvPr id="45" name="Oval 44">
              <a:extLst>
                <a:ext uri="{FF2B5EF4-FFF2-40B4-BE49-F238E27FC236}">
                  <a16:creationId xmlns:a16="http://schemas.microsoft.com/office/drawing/2014/main" id="{419BDE93-3EC2-4E4D-BC0B-417378F49EDA}"/>
                </a:ext>
              </a:extLst>
            </p:cNvPr>
            <p:cNvSpPr/>
            <p:nvPr/>
          </p:nvSpPr>
          <p:spPr>
            <a:xfrm>
              <a:off x="6201388"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reeform 46">
              <a:extLst>
                <a:ext uri="{FF2B5EF4-FFF2-40B4-BE49-F238E27FC236}">
                  <a16:creationId xmlns:a16="http://schemas.microsoft.com/office/drawing/2014/main" id="{FE21F82F-1EE5-8240-97F8-387DF0253FCE}"/>
                </a:ext>
              </a:extLst>
            </p:cNvPr>
            <p:cNvSpPr/>
            <p:nvPr/>
          </p:nvSpPr>
          <p:spPr>
            <a:xfrm>
              <a:off x="6201389"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2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4" y="565575"/>
                    <a:pt x="565362"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9" name="Freeform 48">
              <a:extLst>
                <a:ext uri="{FF2B5EF4-FFF2-40B4-BE49-F238E27FC236}">
                  <a16:creationId xmlns:a16="http://schemas.microsoft.com/office/drawing/2014/main" id="{AE1903E3-6B5F-6B4C-9A1F-62628A050AEB}"/>
                </a:ext>
              </a:extLst>
            </p:cNvPr>
            <p:cNvSpPr/>
            <p:nvPr/>
          </p:nvSpPr>
          <p:spPr>
            <a:xfrm>
              <a:off x="7564255" y="6292426"/>
              <a:ext cx="1130723" cy="565575"/>
            </a:xfrm>
            <a:custGeom>
              <a:avLst/>
              <a:gdLst>
                <a:gd name="connsiteX0" fmla="*/ 565362 w 1130723"/>
                <a:gd name="connsiteY0" fmla="*/ 0 h 565575"/>
                <a:gd name="connsiteX1" fmla="*/ 1130723 w 1130723"/>
                <a:gd name="connsiteY1" fmla="*/ 565362 h 565575"/>
                <a:gd name="connsiteX2" fmla="*/ 1130702 w 1130723"/>
                <a:gd name="connsiteY2" fmla="*/ 565575 h 565575"/>
                <a:gd name="connsiteX3" fmla="*/ 21 w 1130723"/>
                <a:gd name="connsiteY3" fmla="*/ 565575 h 565575"/>
                <a:gd name="connsiteX4" fmla="*/ 0 w 1130723"/>
                <a:gd name="connsiteY4" fmla="*/ 565362 h 565575"/>
                <a:gd name="connsiteX5" fmla="*/ 565362 w 1130723"/>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3" h="565575">
                  <a:moveTo>
                    <a:pt x="565362" y="0"/>
                  </a:moveTo>
                  <a:cubicBezTo>
                    <a:pt x="877602" y="0"/>
                    <a:pt x="1130723" y="253121"/>
                    <a:pt x="1130723" y="565362"/>
                  </a:cubicBezTo>
                  <a:lnTo>
                    <a:pt x="1130702" y="565575"/>
                  </a:lnTo>
                  <a:lnTo>
                    <a:pt x="21" y="565575"/>
                  </a:lnTo>
                  <a:lnTo>
                    <a:pt x="0" y="565362"/>
                  </a:lnTo>
                  <a:cubicBezTo>
                    <a:pt x="0" y="253121"/>
                    <a:pt x="253120"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1" name="Oval 50">
              <a:extLst>
                <a:ext uri="{FF2B5EF4-FFF2-40B4-BE49-F238E27FC236}">
                  <a16:creationId xmlns:a16="http://schemas.microsoft.com/office/drawing/2014/main" id="{F7C55863-3B37-0743-B001-1A970033FBA8}"/>
                </a:ext>
              </a:extLst>
            </p:cNvPr>
            <p:cNvSpPr/>
            <p:nvPr/>
          </p:nvSpPr>
          <p:spPr>
            <a:xfrm>
              <a:off x="7564253"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a:extLst>
                <a:ext uri="{FF2B5EF4-FFF2-40B4-BE49-F238E27FC236}">
                  <a16:creationId xmlns:a16="http://schemas.microsoft.com/office/drawing/2014/main" id="{932B4C24-3A58-924C-B79A-D961EF7C2C48}"/>
                </a:ext>
              </a:extLst>
            </p:cNvPr>
            <p:cNvSpPr/>
            <p:nvPr/>
          </p:nvSpPr>
          <p:spPr>
            <a:xfrm>
              <a:off x="7564253" y="217788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a:extLst>
                <a:ext uri="{FF2B5EF4-FFF2-40B4-BE49-F238E27FC236}">
                  <a16:creationId xmlns:a16="http://schemas.microsoft.com/office/drawing/2014/main" id="{21EF52E0-D2CF-544F-93A6-4D7B45A0483A}"/>
                </a:ext>
              </a:extLst>
            </p:cNvPr>
            <p:cNvSpPr/>
            <p:nvPr/>
          </p:nvSpPr>
          <p:spPr>
            <a:xfrm>
              <a:off x="7564253"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Freeform 63">
              <a:extLst>
                <a:ext uri="{FF2B5EF4-FFF2-40B4-BE49-F238E27FC236}">
                  <a16:creationId xmlns:a16="http://schemas.microsoft.com/office/drawing/2014/main" id="{6966CFE5-1C8C-2E4F-9B2D-A8438F5A5322}"/>
                </a:ext>
              </a:extLst>
            </p:cNvPr>
            <p:cNvSpPr/>
            <p:nvPr/>
          </p:nvSpPr>
          <p:spPr>
            <a:xfrm>
              <a:off x="7564254"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3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3" y="565575"/>
                    <a:pt x="565363"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5" name="Freeform 64">
              <a:extLst>
                <a:ext uri="{FF2B5EF4-FFF2-40B4-BE49-F238E27FC236}">
                  <a16:creationId xmlns:a16="http://schemas.microsoft.com/office/drawing/2014/main" id="{9FD29EF3-A5B2-554A-A307-6BE1BCE8AF03}"/>
                </a:ext>
              </a:extLst>
            </p:cNvPr>
            <p:cNvSpPr/>
            <p:nvPr/>
          </p:nvSpPr>
          <p:spPr>
            <a:xfrm>
              <a:off x="8927118"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7" name="Oval 66">
              <a:extLst>
                <a:ext uri="{FF2B5EF4-FFF2-40B4-BE49-F238E27FC236}">
                  <a16:creationId xmlns:a16="http://schemas.microsoft.com/office/drawing/2014/main" id="{AC1ECAD8-0CF2-934D-AA1E-C108208CDE6F}"/>
                </a:ext>
              </a:extLst>
            </p:cNvPr>
            <p:cNvSpPr/>
            <p:nvPr/>
          </p:nvSpPr>
          <p:spPr>
            <a:xfrm>
              <a:off x="8927118" y="492091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a:extLst>
                <a:ext uri="{FF2B5EF4-FFF2-40B4-BE49-F238E27FC236}">
                  <a16:creationId xmlns:a16="http://schemas.microsoft.com/office/drawing/2014/main" id="{DB14DED1-3A58-8C4D-902E-2A9F34043F61}"/>
                </a:ext>
              </a:extLst>
            </p:cNvPr>
            <p:cNvSpPr/>
            <p:nvPr/>
          </p:nvSpPr>
          <p:spPr>
            <a:xfrm>
              <a:off x="8927118" y="354939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a:extLst>
                <a:ext uri="{FF2B5EF4-FFF2-40B4-BE49-F238E27FC236}">
                  <a16:creationId xmlns:a16="http://schemas.microsoft.com/office/drawing/2014/main" id="{65D65157-5719-0341-A807-A8956595FB4C}"/>
                </a:ext>
              </a:extLst>
            </p:cNvPr>
            <p:cNvSpPr/>
            <p:nvPr/>
          </p:nvSpPr>
          <p:spPr>
            <a:xfrm>
              <a:off x="8927118" y="217788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a:extLst>
                <a:ext uri="{FF2B5EF4-FFF2-40B4-BE49-F238E27FC236}">
                  <a16:creationId xmlns:a16="http://schemas.microsoft.com/office/drawing/2014/main" id="{A7F23F74-B777-2A4C-8EF9-E798880D5942}"/>
                </a:ext>
              </a:extLst>
            </p:cNvPr>
            <p:cNvSpPr/>
            <p:nvPr/>
          </p:nvSpPr>
          <p:spPr>
            <a:xfrm>
              <a:off x="8927118"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a:extLst>
                <a:ext uri="{FF2B5EF4-FFF2-40B4-BE49-F238E27FC236}">
                  <a16:creationId xmlns:a16="http://schemas.microsoft.com/office/drawing/2014/main" id="{E3B9A050-0AE1-1D4B-A2AC-6EEF64B106D9}"/>
                </a:ext>
              </a:extLst>
            </p:cNvPr>
            <p:cNvSpPr/>
            <p:nvPr/>
          </p:nvSpPr>
          <p:spPr>
            <a:xfrm>
              <a:off x="8927117" y="0"/>
              <a:ext cx="1130726" cy="565576"/>
            </a:xfrm>
            <a:custGeom>
              <a:avLst/>
              <a:gdLst>
                <a:gd name="connsiteX0" fmla="*/ 22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2"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2" name="Freeform 71">
              <a:extLst>
                <a:ext uri="{FF2B5EF4-FFF2-40B4-BE49-F238E27FC236}">
                  <a16:creationId xmlns:a16="http://schemas.microsoft.com/office/drawing/2014/main" id="{C424FE38-F803-8D47-BF56-1B18EC2B1F03}"/>
                </a:ext>
              </a:extLst>
            </p:cNvPr>
            <p:cNvSpPr/>
            <p:nvPr/>
          </p:nvSpPr>
          <p:spPr>
            <a:xfrm>
              <a:off x="10289984"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1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1" y="565575"/>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3" name="Oval 72">
              <a:extLst>
                <a:ext uri="{FF2B5EF4-FFF2-40B4-BE49-F238E27FC236}">
                  <a16:creationId xmlns:a16="http://schemas.microsoft.com/office/drawing/2014/main" id="{E37187F2-9212-0641-97D0-1ACD50B748A8}"/>
                </a:ext>
              </a:extLst>
            </p:cNvPr>
            <p:cNvSpPr/>
            <p:nvPr/>
          </p:nvSpPr>
          <p:spPr>
            <a:xfrm>
              <a:off x="10289984" y="492091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a:extLst>
                <a:ext uri="{FF2B5EF4-FFF2-40B4-BE49-F238E27FC236}">
                  <a16:creationId xmlns:a16="http://schemas.microsoft.com/office/drawing/2014/main" id="{C760C651-2AC4-564E-BEAA-AB7FAFE7F79F}"/>
                </a:ext>
              </a:extLst>
            </p:cNvPr>
            <p:cNvSpPr/>
            <p:nvPr/>
          </p:nvSpPr>
          <p:spPr>
            <a:xfrm>
              <a:off x="10289984"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a:extLst>
                <a:ext uri="{FF2B5EF4-FFF2-40B4-BE49-F238E27FC236}">
                  <a16:creationId xmlns:a16="http://schemas.microsoft.com/office/drawing/2014/main" id="{58B0A1B8-5BA3-3548-9511-B4904D05264B}"/>
                </a:ext>
              </a:extLst>
            </p:cNvPr>
            <p:cNvSpPr/>
            <p:nvPr/>
          </p:nvSpPr>
          <p:spPr>
            <a:xfrm>
              <a:off x="10289984"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Freeform 75">
              <a:extLst>
                <a:ext uri="{FF2B5EF4-FFF2-40B4-BE49-F238E27FC236}">
                  <a16:creationId xmlns:a16="http://schemas.microsoft.com/office/drawing/2014/main" id="{424CD779-EE9A-214D-9488-767327E373AA}"/>
                </a:ext>
              </a:extLst>
            </p:cNvPr>
            <p:cNvSpPr/>
            <p:nvPr/>
          </p:nvSpPr>
          <p:spPr>
            <a:xfrm>
              <a:off x="10289983" y="0"/>
              <a:ext cx="1130726" cy="565576"/>
            </a:xfrm>
            <a:custGeom>
              <a:avLst/>
              <a:gdLst>
                <a:gd name="connsiteX0" fmla="*/ 21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1"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7" name="Freeform 76">
              <a:extLst>
                <a:ext uri="{FF2B5EF4-FFF2-40B4-BE49-F238E27FC236}">
                  <a16:creationId xmlns:a16="http://schemas.microsoft.com/office/drawing/2014/main" id="{630D08C6-9EFB-8540-875F-2A55DED2AAE3}"/>
                </a:ext>
              </a:extLst>
            </p:cNvPr>
            <p:cNvSpPr/>
            <p:nvPr/>
          </p:nvSpPr>
          <p:spPr>
            <a:xfrm>
              <a:off x="11652854" y="6295069"/>
              <a:ext cx="539146" cy="562931"/>
            </a:xfrm>
            <a:custGeom>
              <a:avLst/>
              <a:gdLst>
                <a:gd name="connsiteX0" fmla="*/ 539146 w 539146"/>
                <a:gd name="connsiteY0" fmla="*/ 0 h 562931"/>
                <a:gd name="connsiteX1" fmla="*/ 539146 w 539146"/>
                <a:gd name="connsiteY1" fmla="*/ 562931 h 562931"/>
                <a:gd name="connsiteX2" fmla="*/ 21 w 539146"/>
                <a:gd name="connsiteY2" fmla="*/ 562931 h 562931"/>
                <a:gd name="connsiteX3" fmla="*/ 0 w 539146"/>
                <a:gd name="connsiteY3" fmla="*/ 562719 h 562931"/>
                <a:gd name="connsiteX4" fmla="*/ 451422 w 539146"/>
                <a:gd name="connsiteY4" fmla="*/ 8843 h 562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6" h="562931">
                  <a:moveTo>
                    <a:pt x="539146" y="0"/>
                  </a:moveTo>
                  <a:lnTo>
                    <a:pt x="539146" y="562931"/>
                  </a:lnTo>
                  <a:lnTo>
                    <a:pt x="21" y="562931"/>
                  </a:lnTo>
                  <a:lnTo>
                    <a:pt x="0" y="562719"/>
                  </a:lnTo>
                  <a:cubicBezTo>
                    <a:pt x="0" y="289508"/>
                    <a:pt x="193796" y="61561"/>
                    <a:pt x="451422"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8" name="Freeform 77">
              <a:extLst>
                <a:ext uri="{FF2B5EF4-FFF2-40B4-BE49-F238E27FC236}">
                  <a16:creationId xmlns:a16="http://schemas.microsoft.com/office/drawing/2014/main" id="{D7E8DA86-1294-4641-9C52-6E153150641C}"/>
                </a:ext>
              </a:extLst>
            </p:cNvPr>
            <p:cNvSpPr/>
            <p:nvPr/>
          </p:nvSpPr>
          <p:spPr>
            <a:xfrm>
              <a:off x="11652853" y="4923555"/>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9" name="Freeform 78">
              <a:extLst>
                <a:ext uri="{FF2B5EF4-FFF2-40B4-BE49-F238E27FC236}">
                  <a16:creationId xmlns:a16="http://schemas.microsoft.com/office/drawing/2014/main" id="{011063C9-2A43-3348-A018-F27FACAA778D}"/>
                </a:ext>
              </a:extLst>
            </p:cNvPr>
            <p:cNvSpPr/>
            <p:nvPr/>
          </p:nvSpPr>
          <p:spPr>
            <a:xfrm>
              <a:off x="11652853" y="3552039"/>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0" name="Freeform 79">
              <a:extLst>
                <a:ext uri="{FF2B5EF4-FFF2-40B4-BE49-F238E27FC236}">
                  <a16:creationId xmlns:a16="http://schemas.microsoft.com/office/drawing/2014/main" id="{EE85C7DE-D965-244F-BD95-3A05FF4AAC61}"/>
                </a:ext>
              </a:extLst>
            </p:cNvPr>
            <p:cNvSpPr/>
            <p:nvPr/>
          </p:nvSpPr>
          <p:spPr>
            <a:xfrm>
              <a:off x="11652853" y="2180524"/>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9"/>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1" name="Freeform 80">
              <a:extLst>
                <a:ext uri="{FF2B5EF4-FFF2-40B4-BE49-F238E27FC236}">
                  <a16:creationId xmlns:a16="http://schemas.microsoft.com/office/drawing/2014/main" id="{315A1389-149A-3342-A863-637D42FDB28D}"/>
                </a:ext>
              </a:extLst>
            </p:cNvPr>
            <p:cNvSpPr/>
            <p:nvPr/>
          </p:nvSpPr>
          <p:spPr>
            <a:xfrm>
              <a:off x="11652853" y="809010"/>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2" name="Freeform 81">
              <a:extLst>
                <a:ext uri="{FF2B5EF4-FFF2-40B4-BE49-F238E27FC236}">
                  <a16:creationId xmlns:a16="http://schemas.microsoft.com/office/drawing/2014/main" id="{B149CC6F-B6C6-BE46-B451-1BF7D47A8936}"/>
                </a:ext>
              </a:extLst>
            </p:cNvPr>
            <p:cNvSpPr/>
            <p:nvPr/>
          </p:nvSpPr>
          <p:spPr>
            <a:xfrm>
              <a:off x="11652853" y="1"/>
              <a:ext cx="539147" cy="562933"/>
            </a:xfrm>
            <a:custGeom>
              <a:avLst/>
              <a:gdLst>
                <a:gd name="connsiteX0" fmla="*/ 22 w 539147"/>
                <a:gd name="connsiteY0" fmla="*/ 0 h 562933"/>
                <a:gd name="connsiteX1" fmla="*/ 539147 w 539147"/>
                <a:gd name="connsiteY1" fmla="*/ 0 h 562933"/>
                <a:gd name="connsiteX2" fmla="*/ 539147 w 539147"/>
                <a:gd name="connsiteY2" fmla="*/ 562933 h 562933"/>
                <a:gd name="connsiteX3" fmla="*/ 451423 w 539147"/>
                <a:gd name="connsiteY3" fmla="*/ 554090 h 562933"/>
                <a:gd name="connsiteX4" fmla="*/ 0 w 539147"/>
                <a:gd name="connsiteY4" fmla="*/ 214 h 562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562933">
                  <a:moveTo>
                    <a:pt x="22" y="0"/>
                  </a:moveTo>
                  <a:lnTo>
                    <a:pt x="539147" y="0"/>
                  </a:lnTo>
                  <a:lnTo>
                    <a:pt x="539147" y="562933"/>
                  </a:lnTo>
                  <a:lnTo>
                    <a:pt x="451423" y="554090"/>
                  </a:lnTo>
                  <a:cubicBezTo>
                    <a:pt x="193797" y="501372"/>
                    <a:pt x="0" y="27342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CDAB39E9-6F50-3F4B-9DDB-FC0E0CA993A6}"/>
              </a:ext>
            </a:extLst>
          </p:cNvPr>
          <p:cNvSpPr>
            <a:spLocks noGrp="1"/>
          </p:cNvSpPr>
          <p:nvPr>
            <p:ph type="ctrTitle"/>
          </p:nvPr>
        </p:nvSpPr>
        <p:spPr>
          <a:xfrm>
            <a:off x="565150" y="768334"/>
            <a:ext cx="5066001" cy="2866405"/>
          </a:xfrm>
        </p:spPr>
        <p:txBody>
          <a:bodyPr anchor="t"/>
          <a:lstStyle>
            <a:lvl1pPr algn="l">
              <a:defRPr sz="6000"/>
            </a:lvl1pPr>
          </a:lstStyle>
          <a:p>
            <a:r>
              <a:rPr lang="en-US" dirty="0"/>
              <a:t>Click to edit Master title style</a:t>
            </a:r>
          </a:p>
        </p:txBody>
      </p:sp>
      <p:sp>
        <p:nvSpPr>
          <p:cNvPr id="3" name="Subtitle 2">
            <a:extLst>
              <a:ext uri="{FF2B5EF4-FFF2-40B4-BE49-F238E27FC236}">
                <a16:creationId xmlns:a16="http://schemas.microsoft.com/office/drawing/2014/main" id="{A6B2C33E-E9A6-304D-BBCB-97AD0B213CE0}"/>
              </a:ext>
            </a:extLst>
          </p:cNvPr>
          <p:cNvSpPr>
            <a:spLocks noGrp="1"/>
          </p:cNvSpPr>
          <p:nvPr>
            <p:ph type="subTitle" idx="1"/>
          </p:nvPr>
        </p:nvSpPr>
        <p:spPr>
          <a:xfrm>
            <a:off x="565150" y="4283239"/>
            <a:ext cx="5066001" cy="1475177"/>
          </a:xfrm>
        </p:spPr>
        <p:txBody>
          <a:bodyPr anchor="b"/>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C29C75C4-E533-BE48-B528-D1A278BC39A3}"/>
              </a:ext>
            </a:extLst>
          </p:cNvPr>
          <p:cNvSpPr>
            <a:spLocks noGrp="1"/>
          </p:cNvSpPr>
          <p:nvPr>
            <p:ph type="dt" sz="half" idx="10"/>
          </p:nvPr>
        </p:nvSpPr>
        <p:spPr>
          <a:xfrm>
            <a:off x="566928" y="457200"/>
            <a:ext cx="3608205" cy="365125"/>
          </a:xfrm>
        </p:spPr>
        <p:txBody>
          <a:bodyPr/>
          <a:lstStyle>
            <a:lvl1pPr algn="l">
              <a:defRPr/>
            </a:lvl1pPr>
          </a:lstStyle>
          <a:p>
            <a:pPr algn="l"/>
            <a:fld id="{A5B0A250-5CC0-1746-B209-08E8B0DAE6AF}" type="datetimeFigureOut">
              <a:rPr lang="en-US" smtClean="0"/>
              <a:pPr algn="l"/>
              <a:t>5/23/2024</a:t>
            </a:fld>
            <a:endParaRPr lang="en-US" dirty="0"/>
          </a:p>
        </p:txBody>
      </p:sp>
      <p:sp>
        <p:nvSpPr>
          <p:cNvPr id="5" name="Footer Placeholder 4">
            <a:extLst>
              <a:ext uri="{FF2B5EF4-FFF2-40B4-BE49-F238E27FC236}">
                <a16:creationId xmlns:a16="http://schemas.microsoft.com/office/drawing/2014/main" id="{8F09BA8A-EF83-434D-A90E-0805D1104A5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FCFDDE0-90B9-AD4E-B0EB-E7464FA9CDF2}"/>
              </a:ext>
            </a:extLst>
          </p:cNvPr>
          <p:cNvSpPr>
            <a:spLocks noGrp="1"/>
          </p:cNvSpPr>
          <p:nvPr>
            <p:ph type="sldNum" sz="quarter" idx="12"/>
          </p:nvPr>
        </p:nvSpPr>
        <p:spPr>
          <a:xfrm>
            <a:off x="4817335" y="6141085"/>
            <a:ext cx="813816" cy="365125"/>
          </a:xfrm>
        </p:spPr>
        <p:txBody>
          <a:bodyPr/>
          <a:lstStyle/>
          <a:p>
            <a:fld id="{49ABCAEC-7D34-E549-A96E-FCEDAADBE4B0}" type="slidenum">
              <a:rPr lang="en-US" smtClean="0"/>
              <a:t>‹Nº›</a:t>
            </a:fld>
            <a:endParaRPr lang="en-US" dirty="0"/>
          </a:p>
        </p:txBody>
      </p:sp>
      <p:cxnSp>
        <p:nvCxnSpPr>
          <p:cNvPr id="7" name="Straight Connector 6">
            <a:extLst>
              <a:ext uri="{FF2B5EF4-FFF2-40B4-BE49-F238E27FC236}">
                <a16:creationId xmlns:a16="http://schemas.microsoft.com/office/drawing/2014/main" id="{D33A3282-0389-C547-8CA6-7F3E7F27B34D}"/>
              </a:ext>
            </a:extLst>
          </p:cNvPr>
          <p:cNvCxnSpPr>
            <a:cxnSpLocks/>
          </p:cNvCxnSpPr>
          <p:nvPr/>
        </p:nvCxnSpPr>
        <p:spPr>
          <a:xfrm>
            <a:off x="565150" y="6087110"/>
            <a:ext cx="5066001"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015142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7ED46EE4-CE67-DD46-A751-9FEA049A22B8}"/>
              </a:ext>
            </a:extLst>
          </p:cNvPr>
          <p:cNvGrpSpPr/>
          <p:nvPr/>
        </p:nvGrpSpPr>
        <p:grpSpPr>
          <a:xfrm>
            <a:off x="8928528" y="0"/>
            <a:ext cx="3263472" cy="6858000"/>
            <a:chOff x="8928528" y="0"/>
            <a:chExt cx="3263472" cy="6858000"/>
          </a:xfrm>
        </p:grpSpPr>
        <p:sp>
          <p:nvSpPr>
            <p:cNvPr id="23" name="Oval 22">
              <a:extLst>
                <a:ext uri="{FF2B5EF4-FFF2-40B4-BE49-F238E27FC236}">
                  <a16:creationId xmlns:a16="http://schemas.microsoft.com/office/drawing/2014/main" id="{955C5B70-D34F-8A49-B220-808CE2BBB7F3}"/>
                </a:ext>
              </a:extLst>
            </p:cNvPr>
            <p:cNvSpPr/>
            <p:nvPr/>
          </p:nvSpPr>
          <p:spPr>
            <a:xfrm>
              <a:off x="8928528" y="491812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23">
              <a:extLst>
                <a:ext uri="{FF2B5EF4-FFF2-40B4-BE49-F238E27FC236}">
                  <a16:creationId xmlns:a16="http://schemas.microsoft.com/office/drawing/2014/main" id="{4BBFE624-6DBD-8541-B43B-180C0AFA21F0}"/>
                </a:ext>
              </a:extLst>
            </p:cNvPr>
            <p:cNvSpPr/>
            <p:nvPr/>
          </p:nvSpPr>
          <p:spPr>
            <a:xfrm>
              <a:off x="8928528" y="0"/>
              <a:ext cx="1130724" cy="565573"/>
            </a:xfrm>
            <a:custGeom>
              <a:avLst/>
              <a:gdLst>
                <a:gd name="connsiteX0" fmla="*/ 22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2"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24">
              <a:extLst>
                <a:ext uri="{FF2B5EF4-FFF2-40B4-BE49-F238E27FC236}">
                  <a16:creationId xmlns:a16="http://schemas.microsoft.com/office/drawing/2014/main" id="{6E01AC23-2120-A542-B140-5A29AA27A2C8}"/>
                </a:ext>
              </a:extLst>
            </p:cNvPr>
            <p:cNvSpPr/>
            <p:nvPr/>
          </p:nvSpPr>
          <p:spPr>
            <a:xfrm>
              <a:off x="10291391" y="6292417"/>
              <a:ext cx="1130724" cy="565583"/>
            </a:xfrm>
            <a:custGeom>
              <a:avLst/>
              <a:gdLst>
                <a:gd name="connsiteX0" fmla="*/ 565362 w 1130724"/>
                <a:gd name="connsiteY0" fmla="*/ 0 h 565583"/>
                <a:gd name="connsiteX1" fmla="*/ 1130724 w 1130724"/>
                <a:gd name="connsiteY1" fmla="*/ 565362 h 565583"/>
                <a:gd name="connsiteX2" fmla="*/ 1130702 w 1130724"/>
                <a:gd name="connsiteY2" fmla="*/ 565583 h 565583"/>
                <a:gd name="connsiteX3" fmla="*/ 22 w 1130724"/>
                <a:gd name="connsiteY3" fmla="*/ 565583 h 565583"/>
                <a:gd name="connsiteX4" fmla="*/ 0 w 1130724"/>
                <a:gd name="connsiteY4" fmla="*/ 565362 h 565583"/>
                <a:gd name="connsiteX5" fmla="*/ 565362 w 1130724"/>
                <a:gd name="connsiteY5" fmla="*/ 0 h 565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83">
                  <a:moveTo>
                    <a:pt x="565362" y="0"/>
                  </a:moveTo>
                  <a:cubicBezTo>
                    <a:pt x="877603" y="0"/>
                    <a:pt x="1130724" y="253121"/>
                    <a:pt x="1130724" y="565362"/>
                  </a:cubicBezTo>
                  <a:lnTo>
                    <a:pt x="1130702" y="565583"/>
                  </a:lnTo>
                  <a:lnTo>
                    <a:pt x="22" y="565583"/>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Oval 25">
              <a:extLst>
                <a:ext uri="{FF2B5EF4-FFF2-40B4-BE49-F238E27FC236}">
                  <a16:creationId xmlns:a16="http://schemas.microsoft.com/office/drawing/2014/main" id="{154689C0-9C35-9B4D-906B-DA287DA55A38}"/>
                </a:ext>
              </a:extLst>
            </p:cNvPr>
            <p:cNvSpPr/>
            <p:nvPr/>
          </p:nvSpPr>
          <p:spPr>
            <a:xfrm>
              <a:off x="10291392" y="354939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696570F0-11E0-6147-9053-E3A4B5DBA0E4}"/>
                </a:ext>
              </a:extLst>
            </p:cNvPr>
            <p:cNvSpPr/>
            <p:nvPr/>
          </p:nvSpPr>
          <p:spPr>
            <a:xfrm>
              <a:off x="10291392" y="2177876"/>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9BDD97F6-A366-B54A-B889-42E97AFEDE37}"/>
                </a:ext>
              </a:extLst>
            </p:cNvPr>
            <p:cNvSpPr/>
            <p:nvPr/>
          </p:nvSpPr>
          <p:spPr>
            <a:xfrm>
              <a:off x="10291392" y="806363"/>
              <a:ext cx="1130724" cy="113072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28">
              <a:extLst>
                <a:ext uri="{FF2B5EF4-FFF2-40B4-BE49-F238E27FC236}">
                  <a16:creationId xmlns:a16="http://schemas.microsoft.com/office/drawing/2014/main" id="{58E853BC-EE80-374B-B823-8D51A948C4CF}"/>
                </a:ext>
              </a:extLst>
            </p:cNvPr>
            <p:cNvSpPr/>
            <p:nvPr/>
          </p:nvSpPr>
          <p:spPr>
            <a:xfrm>
              <a:off x="10291392"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29">
              <a:extLst>
                <a:ext uri="{FF2B5EF4-FFF2-40B4-BE49-F238E27FC236}">
                  <a16:creationId xmlns:a16="http://schemas.microsoft.com/office/drawing/2014/main" id="{4B5B70B1-649D-9848-B5D4-6DE04D55F5F0}"/>
                </a:ext>
              </a:extLst>
            </p:cNvPr>
            <p:cNvSpPr/>
            <p:nvPr/>
          </p:nvSpPr>
          <p:spPr>
            <a:xfrm>
              <a:off x="11654256" y="6295201"/>
              <a:ext cx="537744" cy="562799"/>
            </a:xfrm>
            <a:custGeom>
              <a:avLst/>
              <a:gdLst>
                <a:gd name="connsiteX0" fmla="*/ 537744 w 537744"/>
                <a:gd name="connsiteY0" fmla="*/ 0 h 562799"/>
                <a:gd name="connsiteX1" fmla="*/ 537744 w 537744"/>
                <a:gd name="connsiteY1" fmla="*/ 562799 h 562799"/>
                <a:gd name="connsiteX2" fmla="*/ 22 w 537744"/>
                <a:gd name="connsiteY2" fmla="*/ 562799 h 562799"/>
                <a:gd name="connsiteX3" fmla="*/ 0 w 537744"/>
                <a:gd name="connsiteY3" fmla="*/ 562578 h 562799"/>
                <a:gd name="connsiteX4" fmla="*/ 451422 w 537744"/>
                <a:gd name="connsiteY4" fmla="*/ 8702 h 5627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99">
                  <a:moveTo>
                    <a:pt x="537744" y="0"/>
                  </a:moveTo>
                  <a:lnTo>
                    <a:pt x="537744" y="562799"/>
                  </a:lnTo>
                  <a:lnTo>
                    <a:pt x="22" y="562799"/>
                  </a:lnTo>
                  <a:lnTo>
                    <a:pt x="0" y="562578"/>
                  </a:ln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30">
              <a:extLst>
                <a:ext uri="{FF2B5EF4-FFF2-40B4-BE49-F238E27FC236}">
                  <a16:creationId xmlns:a16="http://schemas.microsoft.com/office/drawing/2014/main" id="{46A2092A-2157-0A49-937F-BBAE14687DE7}"/>
                </a:ext>
              </a:extLst>
            </p:cNvPr>
            <p:cNvSpPr/>
            <p:nvPr/>
          </p:nvSpPr>
          <p:spPr>
            <a:xfrm>
              <a:off x="11654256" y="4923687"/>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31">
              <a:extLst>
                <a:ext uri="{FF2B5EF4-FFF2-40B4-BE49-F238E27FC236}">
                  <a16:creationId xmlns:a16="http://schemas.microsoft.com/office/drawing/2014/main" id="{F092371E-D526-AF43-816F-F7AEBA9FF166}"/>
                </a:ext>
              </a:extLst>
            </p:cNvPr>
            <p:cNvSpPr/>
            <p:nvPr/>
          </p:nvSpPr>
          <p:spPr>
            <a:xfrm>
              <a:off x="11654256" y="3552173"/>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32">
              <a:extLst>
                <a:ext uri="{FF2B5EF4-FFF2-40B4-BE49-F238E27FC236}">
                  <a16:creationId xmlns:a16="http://schemas.microsoft.com/office/drawing/2014/main" id="{06995714-B51E-E84A-9FD5-3AD33004E517}"/>
                </a:ext>
              </a:extLst>
            </p:cNvPr>
            <p:cNvSpPr/>
            <p:nvPr/>
          </p:nvSpPr>
          <p:spPr>
            <a:xfrm>
              <a:off x="11654256" y="2180659"/>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Freeform 33">
              <a:extLst>
                <a:ext uri="{FF2B5EF4-FFF2-40B4-BE49-F238E27FC236}">
                  <a16:creationId xmlns:a16="http://schemas.microsoft.com/office/drawing/2014/main" id="{0FDB0CC5-76AA-6E44-8376-4EE649C1DE42}"/>
                </a:ext>
              </a:extLst>
            </p:cNvPr>
            <p:cNvSpPr/>
            <p:nvPr/>
          </p:nvSpPr>
          <p:spPr>
            <a:xfrm>
              <a:off x="11654256" y="809146"/>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Freeform 34">
              <a:extLst>
                <a:ext uri="{FF2B5EF4-FFF2-40B4-BE49-F238E27FC236}">
                  <a16:creationId xmlns:a16="http://schemas.microsoft.com/office/drawing/2014/main" id="{3D981F0B-8982-1C45-8D7C-30E744003823}"/>
                </a:ext>
              </a:extLst>
            </p:cNvPr>
            <p:cNvSpPr/>
            <p:nvPr/>
          </p:nvSpPr>
          <p:spPr>
            <a:xfrm>
              <a:off x="11654256" y="0"/>
              <a:ext cx="537744" cy="562788"/>
            </a:xfrm>
            <a:custGeom>
              <a:avLst/>
              <a:gdLst>
                <a:gd name="connsiteX0" fmla="*/ 21 w 537744"/>
                <a:gd name="connsiteY0" fmla="*/ 0 h 562788"/>
                <a:gd name="connsiteX1" fmla="*/ 537744 w 537744"/>
                <a:gd name="connsiteY1" fmla="*/ 0 h 562788"/>
                <a:gd name="connsiteX2" fmla="*/ 537744 w 537744"/>
                <a:gd name="connsiteY2" fmla="*/ 562788 h 562788"/>
                <a:gd name="connsiteX3" fmla="*/ 451422 w 537744"/>
                <a:gd name="connsiteY3" fmla="*/ 554086 h 562788"/>
                <a:gd name="connsiteX4" fmla="*/ 0 w 537744"/>
                <a:gd name="connsiteY4" fmla="*/ 211 h 562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88">
                  <a:moveTo>
                    <a:pt x="21" y="0"/>
                  </a:moveTo>
                  <a:lnTo>
                    <a:pt x="537744" y="0"/>
                  </a:lnTo>
                  <a:lnTo>
                    <a:pt x="537744" y="562788"/>
                  </a:lnTo>
                  <a:lnTo>
                    <a:pt x="451422" y="554086"/>
                  </a:lnTo>
                  <a:cubicBezTo>
                    <a:pt x="193796" y="501368"/>
                    <a:pt x="0" y="273421"/>
                    <a:pt x="0" y="211"/>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DF76EEB7-1E87-0447-8CD6-DD220CF4EE59}"/>
              </a:ext>
            </a:extLst>
          </p:cNvPr>
          <p:cNvSpPr>
            <a:spLocks noGrp="1"/>
          </p:cNvSpPr>
          <p:nvPr>
            <p:ph type="title"/>
          </p:nvPr>
        </p:nvSpPr>
        <p:spPr/>
        <p:txBody>
          <a:bodyPr/>
          <a:lstStyle/>
          <a:p>
            <a:r>
              <a:rPr lang="en-US" dirty="0"/>
              <a:t>Click to edit Master title style</a:t>
            </a:r>
          </a:p>
        </p:txBody>
      </p:sp>
      <p:sp>
        <p:nvSpPr>
          <p:cNvPr id="3" name="Vertical Text Placeholder 2">
            <a:extLst>
              <a:ext uri="{FF2B5EF4-FFF2-40B4-BE49-F238E27FC236}">
                <a16:creationId xmlns:a16="http://schemas.microsoft.com/office/drawing/2014/main" id="{BA8AE526-3A03-9B41-8C9F-27156E701CF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CD08D72-182D-C947-B3F7-B74948D0849B}"/>
              </a:ext>
            </a:extLst>
          </p:cNvPr>
          <p:cNvSpPr>
            <a:spLocks noGrp="1"/>
          </p:cNvSpPr>
          <p:nvPr>
            <p:ph type="dt" sz="half" idx="10"/>
          </p:nvPr>
        </p:nvSpPr>
        <p:spPr/>
        <p:txBody>
          <a:bodyPr/>
          <a:lstStyle/>
          <a:p>
            <a:fld id="{A5B0A250-5CC0-1746-B209-08E8B0DAE6AF}" type="datetimeFigureOut">
              <a:rPr lang="en-US" smtClean="0"/>
              <a:t>5/23/2024</a:t>
            </a:fld>
            <a:endParaRPr lang="en-US" dirty="0"/>
          </a:p>
        </p:txBody>
      </p:sp>
      <p:sp>
        <p:nvSpPr>
          <p:cNvPr id="5" name="Footer Placeholder 4">
            <a:extLst>
              <a:ext uri="{FF2B5EF4-FFF2-40B4-BE49-F238E27FC236}">
                <a16:creationId xmlns:a16="http://schemas.microsoft.com/office/drawing/2014/main" id="{B076E396-D059-AF4D-A1D9-C1347978AAD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F8845B6-87C0-2F4A-8146-00E911CDF70D}"/>
              </a:ext>
            </a:extLst>
          </p:cNvPr>
          <p:cNvSpPr>
            <a:spLocks noGrp="1"/>
          </p:cNvSpPr>
          <p:nvPr>
            <p:ph type="sldNum" sz="quarter" idx="12"/>
          </p:nvPr>
        </p:nvSpPr>
        <p:spPr>
          <a:xfrm>
            <a:off x="7086480" y="6141085"/>
            <a:ext cx="813816" cy="365125"/>
          </a:xfrm>
        </p:spPr>
        <p:txBody>
          <a:bodyPr/>
          <a:lstStyle/>
          <a:p>
            <a:fld id="{49ABCAEC-7D34-E549-A96E-FCEDAADBE4B0}" type="slidenum">
              <a:rPr lang="en-US" smtClean="0"/>
              <a:t>‹Nº›</a:t>
            </a:fld>
            <a:endParaRPr lang="en-US"/>
          </a:p>
        </p:txBody>
      </p:sp>
      <p:cxnSp>
        <p:nvCxnSpPr>
          <p:cNvPr id="7" name="Straight Connector 6">
            <a:extLst>
              <a:ext uri="{FF2B5EF4-FFF2-40B4-BE49-F238E27FC236}">
                <a16:creationId xmlns:a16="http://schemas.microsoft.com/office/drawing/2014/main" id="{A78A912D-4325-C449-BF2E-F331A221C695}"/>
              </a:ext>
            </a:extLst>
          </p:cNvPr>
          <p:cNvCxnSpPr>
            <a:cxnSpLocks/>
          </p:cNvCxnSpPr>
          <p:nvPr/>
        </p:nvCxnSpPr>
        <p:spPr>
          <a:xfrm>
            <a:off x="565150" y="6087110"/>
            <a:ext cx="7335146"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12112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C3803ECC-8207-244B-8051-94AA5304EDD9}"/>
              </a:ext>
            </a:extLst>
          </p:cNvPr>
          <p:cNvGrpSpPr/>
          <p:nvPr/>
        </p:nvGrpSpPr>
        <p:grpSpPr>
          <a:xfrm>
            <a:off x="10290315" y="0"/>
            <a:ext cx="1901686" cy="6858000"/>
            <a:chOff x="10290315" y="0"/>
            <a:chExt cx="1901686" cy="6858000"/>
          </a:xfrm>
        </p:grpSpPr>
        <p:sp>
          <p:nvSpPr>
            <p:cNvPr id="17" name="Freeform 16">
              <a:extLst>
                <a:ext uri="{FF2B5EF4-FFF2-40B4-BE49-F238E27FC236}">
                  <a16:creationId xmlns:a16="http://schemas.microsoft.com/office/drawing/2014/main" id="{CF2E8536-821C-3846-A152-2001B7BA4BC9}"/>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17">
              <a:extLst>
                <a:ext uri="{FF2B5EF4-FFF2-40B4-BE49-F238E27FC236}">
                  <a16:creationId xmlns:a16="http://schemas.microsoft.com/office/drawing/2014/main" id="{57A02781-FFB4-C04E-97FB-78D26A9E8F1C}"/>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14C29607-37D2-7A4B-98E2-2C851CD6776C}"/>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D12FC7BA-80CC-1C4E-B268-B3EEA08137F1}"/>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BEBC8FB1-96B9-D84A-BD2A-BC8410EBE012}"/>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5A8455B4-A778-B44D-A7E8-C45A4846D9F7}"/>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Vertical Title 1">
            <a:extLst>
              <a:ext uri="{FF2B5EF4-FFF2-40B4-BE49-F238E27FC236}">
                <a16:creationId xmlns:a16="http://schemas.microsoft.com/office/drawing/2014/main" id="{B0407CCA-80EF-2B45-8F8C-7D5796A61BC0}"/>
              </a:ext>
            </a:extLst>
          </p:cNvPr>
          <p:cNvSpPr>
            <a:spLocks noGrp="1"/>
          </p:cNvSpPr>
          <p:nvPr>
            <p:ph type="title" orient="vert"/>
          </p:nvPr>
        </p:nvSpPr>
        <p:spPr>
          <a:xfrm>
            <a:off x="8950095" y="976630"/>
            <a:ext cx="2268507" cy="478459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BAA221C3-F2D3-FC4F-938B-4C4CAC7370B1}"/>
              </a:ext>
            </a:extLst>
          </p:cNvPr>
          <p:cNvSpPr>
            <a:spLocks noGrp="1"/>
          </p:cNvSpPr>
          <p:nvPr>
            <p:ph type="body" orient="vert" idx="1"/>
          </p:nvPr>
        </p:nvSpPr>
        <p:spPr>
          <a:xfrm>
            <a:off x="565150" y="976630"/>
            <a:ext cx="8264057" cy="478459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6B061B46-3E9A-AC48-8C84-5B46EA1EC583}"/>
              </a:ext>
            </a:extLst>
          </p:cNvPr>
          <p:cNvSpPr>
            <a:spLocks noGrp="1"/>
          </p:cNvSpPr>
          <p:nvPr>
            <p:ph type="dt" sz="half" idx="10"/>
          </p:nvPr>
        </p:nvSpPr>
        <p:spPr/>
        <p:txBody>
          <a:bodyPr/>
          <a:lstStyle/>
          <a:p>
            <a:fld id="{A5B0A250-5CC0-1746-B209-08E8B0DAE6AF}" type="datetimeFigureOut">
              <a:rPr lang="en-US" smtClean="0"/>
              <a:t>5/23/2024</a:t>
            </a:fld>
            <a:endParaRPr lang="en-US"/>
          </a:p>
        </p:txBody>
      </p:sp>
      <p:sp>
        <p:nvSpPr>
          <p:cNvPr id="5" name="Footer Placeholder 4">
            <a:extLst>
              <a:ext uri="{FF2B5EF4-FFF2-40B4-BE49-F238E27FC236}">
                <a16:creationId xmlns:a16="http://schemas.microsoft.com/office/drawing/2014/main" id="{369F8F49-5859-714C-8EE1-61A74F324E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2B6F69-3FFA-D94F-BA99-873D36F7F69D}"/>
              </a:ext>
            </a:extLst>
          </p:cNvPr>
          <p:cNvSpPr>
            <a:spLocks noGrp="1"/>
          </p:cNvSpPr>
          <p:nvPr>
            <p:ph type="sldNum" sz="quarter" idx="12"/>
          </p:nvPr>
        </p:nvSpPr>
        <p:spPr/>
        <p:txBody>
          <a:bodyPr/>
          <a:lstStyle/>
          <a:p>
            <a:fld id="{49ABCAEC-7D34-E549-A96E-FCEDAADBE4B0}" type="slidenum">
              <a:rPr lang="en-US" smtClean="0"/>
              <a:t>‹Nº›</a:t>
            </a:fld>
            <a:endParaRPr lang="en-US"/>
          </a:p>
        </p:txBody>
      </p:sp>
      <p:cxnSp>
        <p:nvCxnSpPr>
          <p:cNvPr id="7" name="Straight Connector 6">
            <a:extLst>
              <a:ext uri="{FF2B5EF4-FFF2-40B4-BE49-F238E27FC236}">
                <a16:creationId xmlns:a16="http://schemas.microsoft.com/office/drawing/2014/main" id="{C31B40EC-87DB-A64F-9D4B-98A86F7CEFFF}"/>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117648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F0CAFDA3-320A-C24D-A7A1-20C1267EC987}"/>
              </a:ext>
            </a:extLst>
          </p:cNvPr>
          <p:cNvGrpSpPr/>
          <p:nvPr/>
        </p:nvGrpSpPr>
        <p:grpSpPr>
          <a:xfrm>
            <a:off x="8928528" y="0"/>
            <a:ext cx="3263472" cy="6858000"/>
            <a:chOff x="8928528" y="0"/>
            <a:chExt cx="3263472" cy="6858000"/>
          </a:xfrm>
        </p:grpSpPr>
        <p:sp>
          <p:nvSpPr>
            <p:cNvPr id="23" name="Oval 22">
              <a:extLst>
                <a:ext uri="{FF2B5EF4-FFF2-40B4-BE49-F238E27FC236}">
                  <a16:creationId xmlns:a16="http://schemas.microsoft.com/office/drawing/2014/main" id="{D2411669-6E2C-2243-99CD-6BC9D724FA1F}"/>
                </a:ext>
              </a:extLst>
            </p:cNvPr>
            <p:cNvSpPr/>
            <p:nvPr/>
          </p:nvSpPr>
          <p:spPr>
            <a:xfrm>
              <a:off x="8928528"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23">
              <a:extLst>
                <a:ext uri="{FF2B5EF4-FFF2-40B4-BE49-F238E27FC236}">
                  <a16:creationId xmlns:a16="http://schemas.microsoft.com/office/drawing/2014/main" id="{C4E0C522-0F40-ED44-A700-F1BCD1CF74F5}"/>
                </a:ext>
              </a:extLst>
            </p:cNvPr>
            <p:cNvSpPr/>
            <p:nvPr/>
          </p:nvSpPr>
          <p:spPr>
            <a:xfrm>
              <a:off x="8928528" y="0"/>
              <a:ext cx="1130724" cy="565573"/>
            </a:xfrm>
            <a:custGeom>
              <a:avLst/>
              <a:gdLst>
                <a:gd name="connsiteX0" fmla="*/ 22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2"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24">
              <a:extLst>
                <a:ext uri="{FF2B5EF4-FFF2-40B4-BE49-F238E27FC236}">
                  <a16:creationId xmlns:a16="http://schemas.microsoft.com/office/drawing/2014/main" id="{B79B4380-CBEC-C341-A10E-5EF9A8597959}"/>
                </a:ext>
              </a:extLst>
            </p:cNvPr>
            <p:cNvSpPr/>
            <p:nvPr/>
          </p:nvSpPr>
          <p:spPr>
            <a:xfrm>
              <a:off x="10291391" y="6292417"/>
              <a:ext cx="1130724" cy="565583"/>
            </a:xfrm>
            <a:custGeom>
              <a:avLst/>
              <a:gdLst>
                <a:gd name="connsiteX0" fmla="*/ 565362 w 1130724"/>
                <a:gd name="connsiteY0" fmla="*/ 0 h 565583"/>
                <a:gd name="connsiteX1" fmla="*/ 1130724 w 1130724"/>
                <a:gd name="connsiteY1" fmla="*/ 565362 h 565583"/>
                <a:gd name="connsiteX2" fmla="*/ 1130702 w 1130724"/>
                <a:gd name="connsiteY2" fmla="*/ 565583 h 565583"/>
                <a:gd name="connsiteX3" fmla="*/ 22 w 1130724"/>
                <a:gd name="connsiteY3" fmla="*/ 565583 h 565583"/>
                <a:gd name="connsiteX4" fmla="*/ 0 w 1130724"/>
                <a:gd name="connsiteY4" fmla="*/ 565362 h 565583"/>
                <a:gd name="connsiteX5" fmla="*/ 565362 w 1130724"/>
                <a:gd name="connsiteY5" fmla="*/ 0 h 565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83">
                  <a:moveTo>
                    <a:pt x="565362" y="0"/>
                  </a:moveTo>
                  <a:cubicBezTo>
                    <a:pt x="877603" y="0"/>
                    <a:pt x="1130724" y="253121"/>
                    <a:pt x="1130724" y="565362"/>
                  </a:cubicBezTo>
                  <a:lnTo>
                    <a:pt x="1130702" y="565583"/>
                  </a:lnTo>
                  <a:lnTo>
                    <a:pt x="22" y="565583"/>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Oval 25">
              <a:extLst>
                <a:ext uri="{FF2B5EF4-FFF2-40B4-BE49-F238E27FC236}">
                  <a16:creationId xmlns:a16="http://schemas.microsoft.com/office/drawing/2014/main" id="{F04AD70E-5490-4C4E-A05D-D67949C51A74}"/>
                </a:ext>
              </a:extLst>
            </p:cNvPr>
            <p:cNvSpPr/>
            <p:nvPr/>
          </p:nvSpPr>
          <p:spPr>
            <a:xfrm>
              <a:off x="10291392" y="354939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128A8883-9F24-0047-92B7-45B3D2E7D9C0}"/>
                </a:ext>
              </a:extLst>
            </p:cNvPr>
            <p:cNvSpPr/>
            <p:nvPr/>
          </p:nvSpPr>
          <p:spPr>
            <a:xfrm>
              <a:off x="10291392" y="2177876"/>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AAC3A3BB-FD2C-FB44-9478-FA87EF229D37}"/>
                </a:ext>
              </a:extLst>
            </p:cNvPr>
            <p:cNvSpPr/>
            <p:nvPr/>
          </p:nvSpPr>
          <p:spPr>
            <a:xfrm>
              <a:off x="10291392" y="806363"/>
              <a:ext cx="1130724" cy="113072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28">
              <a:extLst>
                <a:ext uri="{FF2B5EF4-FFF2-40B4-BE49-F238E27FC236}">
                  <a16:creationId xmlns:a16="http://schemas.microsoft.com/office/drawing/2014/main" id="{BF46B3B1-E981-BB40-B916-51A6D3851969}"/>
                </a:ext>
              </a:extLst>
            </p:cNvPr>
            <p:cNvSpPr/>
            <p:nvPr/>
          </p:nvSpPr>
          <p:spPr>
            <a:xfrm>
              <a:off x="10291392"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29">
              <a:extLst>
                <a:ext uri="{FF2B5EF4-FFF2-40B4-BE49-F238E27FC236}">
                  <a16:creationId xmlns:a16="http://schemas.microsoft.com/office/drawing/2014/main" id="{EA7DAE92-7D6B-B042-83BE-047C8EC322A0}"/>
                </a:ext>
              </a:extLst>
            </p:cNvPr>
            <p:cNvSpPr/>
            <p:nvPr/>
          </p:nvSpPr>
          <p:spPr>
            <a:xfrm>
              <a:off x="11654256" y="6295201"/>
              <a:ext cx="537744" cy="562799"/>
            </a:xfrm>
            <a:custGeom>
              <a:avLst/>
              <a:gdLst>
                <a:gd name="connsiteX0" fmla="*/ 537744 w 537744"/>
                <a:gd name="connsiteY0" fmla="*/ 0 h 562799"/>
                <a:gd name="connsiteX1" fmla="*/ 537744 w 537744"/>
                <a:gd name="connsiteY1" fmla="*/ 562799 h 562799"/>
                <a:gd name="connsiteX2" fmla="*/ 22 w 537744"/>
                <a:gd name="connsiteY2" fmla="*/ 562799 h 562799"/>
                <a:gd name="connsiteX3" fmla="*/ 0 w 537744"/>
                <a:gd name="connsiteY3" fmla="*/ 562578 h 562799"/>
                <a:gd name="connsiteX4" fmla="*/ 451422 w 537744"/>
                <a:gd name="connsiteY4" fmla="*/ 8702 h 5627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99">
                  <a:moveTo>
                    <a:pt x="537744" y="0"/>
                  </a:moveTo>
                  <a:lnTo>
                    <a:pt x="537744" y="562799"/>
                  </a:lnTo>
                  <a:lnTo>
                    <a:pt x="22" y="562799"/>
                  </a:lnTo>
                  <a:lnTo>
                    <a:pt x="0" y="562578"/>
                  </a:ln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30">
              <a:extLst>
                <a:ext uri="{FF2B5EF4-FFF2-40B4-BE49-F238E27FC236}">
                  <a16:creationId xmlns:a16="http://schemas.microsoft.com/office/drawing/2014/main" id="{06AADCE6-4277-EA49-AF23-63B53CA6772A}"/>
                </a:ext>
              </a:extLst>
            </p:cNvPr>
            <p:cNvSpPr/>
            <p:nvPr/>
          </p:nvSpPr>
          <p:spPr>
            <a:xfrm>
              <a:off x="11654256" y="4923687"/>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31">
              <a:extLst>
                <a:ext uri="{FF2B5EF4-FFF2-40B4-BE49-F238E27FC236}">
                  <a16:creationId xmlns:a16="http://schemas.microsoft.com/office/drawing/2014/main" id="{58CEA343-047B-DF4E-A7A8-881C7740EA36}"/>
                </a:ext>
              </a:extLst>
            </p:cNvPr>
            <p:cNvSpPr/>
            <p:nvPr/>
          </p:nvSpPr>
          <p:spPr>
            <a:xfrm>
              <a:off x="11654256" y="3552173"/>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32">
              <a:extLst>
                <a:ext uri="{FF2B5EF4-FFF2-40B4-BE49-F238E27FC236}">
                  <a16:creationId xmlns:a16="http://schemas.microsoft.com/office/drawing/2014/main" id="{FCCBAA07-17CE-2740-AA04-AEDA5EAD2796}"/>
                </a:ext>
              </a:extLst>
            </p:cNvPr>
            <p:cNvSpPr/>
            <p:nvPr/>
          </p:nvSpPr>
          <p:spPr>
            <a:xfrm>
              <a:off x="11654256" y="2180659"/>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Freeform 33">
              <a:extLst>
                <a:ext uri="{FF2B5EF4-FFF2-40B4-BE49-F238E27FC236}">
                  <a16:creationId xmlns:a16="http://schemas.microsoft.com/office/drawing/2014/main" id="{BF15C430-7951-6040-BD4C-4E996E94480E}"/>
                </a:ext>
              </a:extLst>
            </p:cNvPr>
            <p:cNvSpPr/>
            <p:nvPr/>
          </p:nvSpPr>
          <p:spPr>
            <a:xfrm>
              <a:off x="11654256" y="809146"/>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Freeform 34">
              <a:extLst>
                <a:ext uri="{FF2B5EF4-FFF2-40B4-BE49-F238E27FC236}">
                  <a16:creationId xmlns:a16="http://schemas.microsoft.com/office/drawing/2014/main" id="{0B3467F9-370D-5C4C-9EDE-E0CA0E401568}"/>
                </a:ext>
              </a:extLst>
            </p:cNvPr>
            <p:cNvSpPr/>
            <p:nvPr/>
          </p:nvSpPr>
          <p:spPr>
            <a:xfrm>
              <a:off x="11654256" y="0"/>
              <a:ext cx="537744" cy="562788"/>
            </a:xfrm>
            <a:custGeom>
              <a:avLst/>
              <a:gdLst>
                <a:gd name="connsiteX0" fmla="*/ 21 w 537744"/>
                <a:gd name="connsiteY0" fmla="*/ 0 h 562788"/>
                <a:gd name="connsiteX1" fmla="*/ 537744 w 537744"/>
                <a:gd name="connsiteY1" fmla="*/ 0 h 562788"/>
                <a:gd name="connsiteX2" fmla="*/ 537744 w 537744"/>
                <a:gd name="connsiteY2" fmla="*/ 562788 h 562788"/>
                <a:gd name="connsiteX3" fmla="*/ 451422 w 537744"/>
                <a:gd name="connsiteY3" fmla="*/ 554086 h 562788"/>
                <a:gd name="connsiteX4" fmla="*/ 0 w 537744"/>
                <a:gd name="connsiteY4" fmla="*/ 211 h 562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88">
                  <a:moveTo>
                    <a:pt x="21" y="0"/>
                  </a:moveTo>
                  <a:lnTo>
                    <a:pt x="537744" y="0"/>
                  </a:lnTo>
                  <a:lnTo>
                    <a:pt x="537744" y="562788"/>
                  </a:lnTo>
                  <a:lnTo>
                    <a:pt x="451422" y="554086"/>
                  </a:lnTo>
                  <a:cubicBezTo>
                    <a:pt x="193796" y="501368"/>
                    <a:pt x="0" y="273421"/>
                    <a:pt x="0" y="211"/>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B652A1E4-52BA-534C-AECC-35C3CF44F861}"/>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88315675-65B4-E14F-9785-663A83B7B65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676A1E-2332-684F-BDD2-687C166BDEC0}"/>
              </a:ext>
            </a:extLst>
          </p:cNvPr>
          <p:cNvSpPr>
            <a:spLocks noGrp="1"/>
          </p:cNvSpPr>
          <p:nvPr>
            <p:ph type="dt" sz="half" idx="10"/>
          </p:nvPr>
        </p:nvSpPr>
        <p:spPr/>
        <p:txBody>
          <a:bodyPr/>
          <a:lstStyle/>
          <a:p>
            <a:fld id="{A5B0A250-5CC0-1746-B209-08E8B0DAE6AF}" type="datetimeFigureOut">
              <a:rPr lang="en-US" smtClean="0"/>
              <a:t>5/23/2024</a:t>
            </a:fld>
            <a:endParaRPr lang="en-US" dirty="0"/>
          </a:p>
        </p:txBody>
      </p:sp>
      <p:sp>
        <p:nvSpPr>
          <p:cNvPr id="5" name="Footer Placeholder 4">
            <a:extLst>
              <a:ext uri="{FF2B5EF4-FFF2-40B4-BE49-F238E27FC236}">
                <a16:creationId xmlns:a16="http://schemas.microsoft.com/office/drawing/2014/main" id="{22BB8CB0-B7BE-7D4F-B254-8A2F8AEC273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3E5A569-A063-8E40-B703-82B11D2A988A}"/>
              </a:ext>
            </a:extLst>
          </p:cNvPr>
          <p:cNvSpPr>
            <a:spLocks noGrp="1"/>
          </p:cNvSpPr>
          <p:nvPr>
            <p:ph type="sldNum" sz="quarter" idx="12"/>
          </p:nvPr>
        </p:nvSpPr>
        <p:spPr>
          <a:xfrm>
            <a:off x="7087169" y="6141085"/>
            <a:ext cx="813816" cy="365125"/>
          </a:xfrm>
        </p:spPr>
        <p:txBody>
          <a:bodyPr/>
          <a:lstStyle/>
          <a:p>
            <a:fld id="{49ABCAEC-7D34-E549-A96E-FCEDAADBE4B0}" type="slidenum">
              <a:rPr lang="en-US" smtClean="0"/>
              <a:t>‹Nº›</a:t>
            </a:fld>
            <a:endParaRPr lang="en-US"/>
          </a:p>
        </p:txBody>
      </p:sp>
      <p:cxnSp>
        <p:nvCxnSpPr>
          <p:cNvPr id="7" name="Straight Connector 6">
            <a:extLst>
              <a:ext uri="{FF2B5EF4-FFF2-40B4-BE49-F238E27FC236}">
                <a16:creationId xmlns:a16="http://schemas.microsoft.com/office/drawing/2014/main" id="{8231D73A-BA91-794F-8C09-4F4B41A6D08B}"/>
              </a:ext>
            </a:extLst>
          </p:cNvPr>
          <p:cNvCxnSpPr>
            <a:cxnSpLocks/>
          </p:cNvCxnSpPr>
          <p:nvPr/>
        </p:nvCxnSpPr>
        <p:spPr>
          <a:xfrm>
            <a:off x="565150" y="6087110"/>
            <a:ext cx="7335835"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821858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39" name="Group 38">
            <a:extLst>
              <a:ext uri="{FF2B5EF4-FFF2-40B4-BE49-F238E27FC236}">
                <a16:creationId xmlns:a16="http://schemas.microsoft.com/office/drawing/2014/main" id="{3ABDDED5-B489-454D-A72D-46C9473AB018}"/>
              </a:ext>
            </a:extLst>
          </p:cNvPr>
          <p:cNvGrpSpPr/>
          <p:nvPr/>
        </p:nvGrpSpPr>
        <p:grpSpPr>
          <a:xfrm>
            <a:off x="6201388" y="0"/>
            <a:ext cx="5990612" cy="6858001"/>
            <a:chOff x="6201388" y="0"/>
            <a:chExt cx="5990612" cy="6858001"/>
          </a:xfrm>
        </p:grpSpPr>
        <p:sp>
          <p:nvSpPr>
            <p:cNvPr id="40" name="Oval 39">
              <a:extLst>
                <a:ext uri="{FF2B5EF4-FFF2-40B4-BE49-F238E27FC236}">
                  <a16:creationId xmlns:a16="http://schemas.microsoft.com/office/drawing/2014/main" id="{E6338A9A-49A1-B04D-B479-43604A5CD6D5}"/>
                </a:ext>
              </a:extLst>
            </p:cNvPr>
            <p:cNvSpPr/>
            <p:nvPr/>
          </p:nvSpPr>
          <p:spPr>
            <a:xfrm>
              <a:off x="6201388"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reeform 40">
              <a:extLst>
                <a:ext uri="{FF2B5EF4-FFF2-40B4-BE49-F238E27FC236}">
                  <a16:creationId xmlns:a16="http://schemas.microsoft.com/office/drawing/2014/main" id="{3151B6D8-101B-F34D-992A-1668DB5D0067}"/>
                </a:ext>
              </a:extLst>
            </p:cNvPr>
            <p:cNvSpPr/>
            <p:nvPr/>
          </p:nvSpPr>
          <p:spPr>
            <a:xfrm>
              <a:off x="6201389"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2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4" y="565575"/>
                    <a:pt x="565362"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2" name="Freeform 41">
              <a:extLst>
                <a:ext uri="{FF2B5EF4-FFF2-40B4-BE49-F238E27FC236}">
                  <a16:creationId xmlns:a16="http://schemas.microsoft.com/office/drawing/2014/main" id="{21D4DE71-EB1A-E74C-9364-5FEC5377F4EF}"/>
                </a:ext>
              </a:extLst>
            </p:cNvPr>
            <p:cNvSpPr/>
            <p:nvPr/>
          </p:nvSpPr>
          <p:spPr>
            <a:xfrm>
              <a:off x="7564255" y="6292426"/>
              <a:ext cx="1130723" cy="565575"/>
            </a:xfrm>
            <a:custGeom>
              <a:avLst/>
              <a:gdLst>
                <a:gd name="connsiteX0" fmla="*/ 565362 w 1130723"/>
                <a:gd name="connsiteY0" fmla="*/ 0 h 565575"/>
                <a:gd name="connsiteX1" fmla="*/ 1130723 w 1130723"/>
                <a:gd name="connsiteY1" fmla="*/ 565362 h 565575"/>
                <a:gd name="connsiteX2" fmla="*/ 1130702 w 1130723"/>
                <a:gd name="connsiteY2" fmla="*/ 565575 h 565575"/>
                <a:gd name="connsiteX3" fmla="*/ 21 w 1130723"/>
                <a:gd name="connsiteY3" fmla="*/ 565575 h 565575"/>
                <a:gd name="connsiteX4" fmla="*/ 0 w 1130723"/>
                <a:gd name="connsiteY4" fmla="*/ 565362 h 565575"/>
                <a:gd name="connsiteX5" fmla="*/ 565362 w 1130723"/>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3" h="565575">
                  <a:moveTo>
                    <a:pt x="565362" y="0"/>
                  </a:moveTo>
                  <a:cubicBezTo>
                    <a:pt x="877602" y="0"/>
                    <a:pt x="1130723" y="253121"/>
                    <a:pt x="1130723" y="565362"/>
                  </a:cubicBezTo>
                  <a:lnTo>
                    <a:pt x="1130702" y="565575"/>
                  </a:lnTo>
                  <a:lnTo>
                    <a:pt x="21" y="565575"/>
                  </a:lnTo>
                  <a:lnTo>
                    <a:pt x="0" y="565362"/>
                  </a:lnTo>
                  <a:cubicBezTo>
                    <a:pt x="0" y="253121"/>
                    <a:pt x="253120"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3" name="Oval 42">
              <a:extLst>
                <a:ext uri="{FF2B5EF4-FFF2-40B4-BE49-F238E27FC236}">
                  <a16:creationId xmlns:a16="http://schemas.microsoft.com/office/drawing/2014/main" id="{BD99A5CD-9D3A-DA46-AD96-34B9DB522051}"/>
                </a:ext>
              </a:extLst>
            </p:cNvPr>
            <p:cNvSpPr/>
            <p:nvPr/>
          </p:nvSpPr>
          <p:spPr>
            <a:xfrm>
              <a:off x="7564253"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E6537DF9-74F2-924C-9B63-22B100C80C92}"/>
                </a:ext>
              </a:extLst>
            </p:cNvPr>
            <p:cNvSpPr/>
            <p:nvPr/>
          </p:nvSpPr>
          <p:spPr>
            <a:xfrm>
              <a:off x="7564253" y="217788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D7655457-8E4D-F34C-A595-66A45E9C3A1F}"/>
                </a:ext>
              </a:extLst>
            </p:cNvPr>
            <p:cNvSpPr/>
            <p:nvPr/>
          </p:nvSpPr>
          <p:spPr>
            <a:xfrm>
              <a:off x="7564253"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Freeform 45">
              <a:extLst>
                <a:ext uri="{FF2B5EF4-FFF2-40B4-BE49-F238E27FC236}">
                  <a16:creationId xmlns:a16="http://schemas.microsoft.com/office/drawing/2014/main" id="{FB0E8D2C-8947-E44C-BC5F-F81B083DAA3E}"/>
                </a:ext>
              </a:extLst>
            </p:cNvPr>
            <p:cNvSpPr/>
            <p:nvPr/>
          </p:nvSpPr>
          <p:spPr>
            <a:xfrm>
              <a:off x="7564254"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3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3" y="565575"/>
                    <a:pt x="565363"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7" name="Freeform 46">
              <a:extLst>
                <a:ext uri="{FF2B5EF4-FFF2-40B4-BE49-F238E27FC236}">
                  <a16:creationId xmlns:a16="http://schemas.microsoft.com/office/drawing/2014/main" id="{ED57F45D-85B8-AC49-A2BA-E941F1BE7F15}"/>
                </a:ext>
              </a:extLst>
            </p:cNvPr>
            <p:cNvSpPr/>
            <p:nvPr/>
          </p:nvSpPr>
          <p:spPr>
            <a:xfrm>
              <a:off x="8927118"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8" name="Oval 47">
              <a:extLst>
                <a:ext uri="{FF2B5EF4-FFF2-40B4-BE49-F238E27FC236}">
                  <a16:creationId xmlns:a16="http://schemas.microsoft.com/office/drawing/2014/main" id="{DA576359-CAE3-634C-8DF8-A834BCD7D668}"/>
                </a:ext>
              </a:extLst>
            </p:cNvPr>
            <p:cNvSpPr/>
            <p:nvPr/>
          </p:nvSpPr>
          <p:spPr>
            <a:xfrm>
              <a:off x="8927118" y="492091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16343F35-6601-BD4A-B9A5-25361D0453D2}"/>
                </a:ext>
              </a:extLst>
            </p:cNvPr>
            <p:cNvSpPr/>
            <p:nvPr/>
          </p:nvSpPr>
          <p:spPr>
            <a:xfrm>
              <a:off x="8927118" y="354939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5ED1C169-DCD9-9C4B-91B1-519621155A64}"/>
                </a:ext>
              </a:extLst>
            </p:cNvPr>
            <p:cNvSpPr/>
            <p:nvPr/>
          </p:nvSpPr>
          <p:spPr>
            <a:xfrm>
              <a:off x="8927118" y="217788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32328AC7-E0BC-0E46-A25B-11D523EC8100}"/>
                </a:ext>
              </a:extLst>
            </p:cNvPr>
            <p:cNvSpPr/>
            <p:nvPr/>
          </p:nvSpPr>
          <p:spPr>
            <a:xfrm>
              <a:off x="8927118"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reeform 51">
              <a:extLst>
                <a:ext uri="{FF2B5EF4-FFF2-40B4-BE49-F238E27FC236}">
                  <a16:creationId xmlns:a16="http://schemas.microsoft.com/office/drawing/2014/main" id="{32BBE02A-588F-6C4D-B310-694098C6A340}"/>
                </a:ext>
              </a:extLst>
            </p:cNvPr>
            <p:cNvSpPr/>
            <p:nvPr/>
          </p:nvSpPr>
          <p:spPr>
            <a:xfrm>
              <a:off x="8927117" y="0"/>
              <a:ext cx="1130726" cy="565576"/>
            </a:xfrm>
            <a:custGeom>
              <a:avLst/>
              <a:gdLst>
                <a:gd name="connsiteX0" fmla="*/ 22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2"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3" name="Freeform 52">
              <a:extLst>
                <a:ext uri="{FF2B5EF4-FFF2-40B4-BE49-F238E27FC236}">
                  <a16:creationId xmlns:a16="http://schemas.microsoft.com/office/drawing/2014/main" id="{6751D5A0-C90A-0A44-8654-CFE1B719B353}"/>
                </a:ext>
              </a:extLst>
            </p:cNvPr>
            <p:cNvSpPr/>
            <p:nvPr/>
          </p:nvSpPr>
          <p:spPr>
            <a:xfrm>
              <a:off x="10289984"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1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1" y="565575"/>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4" name="Oval 53">
              <a:extLst>
                <a:ext uri="{FF2B5EF4-FFF2-40B4-BE49-F238E27FC236}">
                  <a16:creationId xmlns:a16="http://schemas.microsoft.com/office/drawing/2014/main" id="{0F0FA086-0D80-B74A-9B37-5EACDE30D61F}"/>
                </a:ext>
              </a:extLst>
            </p:cNvPr>
            <p:cNvSpPr/>
            <p:nvPr/>
          </p:nvSpPr>
          <p:spPr>
            <a:xfrm>
              <a:off x="10289984" y="492091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a:extLst>
                <a:ext uri="{FF2B5EF4-FFF2-40B4-BE49-F238E27FC236}">
                  <a16:creationId xmlns:a16="http://schemas.microsoft.com/office/drawing/2014/main" id="{7022E302-2A55-8844-A50B-DC16D075E16B}"/>
                </a:ext>
              </a:extLst>
            </p:cNvPr>
            <p:cNvSpPr/>
            <p:nvPr/>
          </p:nvSpPr>
          <p:spPr>
            <a:xfrm>
              <a:off x="10289984"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a:extLst>
                <a:ext uri="{FF2B5EF4-FFF2-40B4-BE49-F238E27FC236}">
                  <a16:creationId xmlns:a16="http://schemas.microsoft.com/office/drawing/2014/main" id="{F4B325F5-A048-2843-A40B-3B2B31ECED76}"/>
                </a:ext>
              </a:extLst>
            </p:cNvPr>
            <p:cNvSpPr/>
            <p:nvPr/>
          </p:nvSpPr>
          <p:spPr>
            <a:xfrm>
              <a:off x="10289984"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Freeform 56">
              <a:extLst>
                <a:ext uri="{FF2B5EF4-FFF2-40B4-BE49-F238E27FC236}">
                  <a16:creationId xmlns:a16="http://schemas.microsoft.com/office/drawing/2014/main" id="{7707B616-7E85-5442-B46B-AF9426A7A0E9}"/>
                </a:ext>
              </a:extLst>
            </p:cNvPr>
            <p:cNvSpPr/>
            <p:nvPr/>
          </p:nvSpPr>
          <p:spPr>
            <a:xfrm>
              <a:off x="10289983" y="0"/>
              <a:ext cx="1130726" cy="565576"/>
            </a:xfrm>
            <a:custGeom>
              <a:avLst/>
              <a:gdLst>
                <a:gd name="connsiteX0" fmla="*/ 21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1"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8" name="Freeform 57">
              <a:extLst>
                <a:ext uri="{FF2B5EF4-FFF2-40B4-BE49-F238E27FC236}">
                  <a16:creationId xmlns:a16="http://schemas.microsoft.com/office/drawing/2014/main" id="{08914A00-D181-5847-A150-77CE67F94369}"/>
                </a:ext>
              </a:extLst>
            </p:cNvPr>
            <p:cNvSpPr/>
            <p:nvPr/>
          </p:nvSpPr>
          <p:spPr>
            <a:xfrm>
              <a:off x="11652854" y="6295069"/>
              <a:ext cx="539146" cy="562931"/>
            </a:xfrm>
            <a:custGeom>
              <a:avLst/>
              <a:gdLst>
                <a:gd name="connsiteX0" fmla="*/ 539146 w 539146"/>
                <a:gd name="connsiteY0" fmla="*/ 0 h 562931"/>
                <a:gd name="connsiteX1" fmla="*/ 539146 w 539146"/>
                <a:gd name="connsiteY1" fmla="*/ 562931 h 562931"/>
                <a:gd name="connsiteX2" fmla="*/ 21 w 539146"/>
                <a:gd name="connsiteY2" fmla="*/ 562931 h 562931"/>
                <a:gd name="connsiteX3" fmla="*/ 0 w 539146"/>
                <a:gd name="connsiteY3" fmla="*/ 562719 h 562931"/>
                <a:gd name="connsiteX4" fmla="*/ 451422 w 539146"/>
                <a:gd name="connsiteY4" fmla="*/ 8843 h 562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6" h="562931">
                  <a:moveTo>
                    <a:pt x="539146" y="0"/>
                  </a:moveTo>
                  <a:lnTo>
                    <a:pt x="539146" y="562931"/>
                  </a:lnTo>
                  <a:lnTo>
                    <a:pt x="21" y="562931"/>
                  </a:lnTo>
                  <a:lnTo>
                    <a:pt x="0" y="562719"/>
                  </a:lnTo>
                  <a:cubicBezTo>
                    <a:pt x="0" y="289508"/>
                    <a:pt x="193796" y="61561"/>
                    <a:pt x="451422"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9" name="Freeform 58">
              <a:extLst>
                <a:ext uri="{FF2B5EF4-FFF2-40B4-BE49-F238E27FC236}">
                  <a16:creationId xmlns:a16="http://schemas.microsoft.com/office/drawing/2014/main" id="{DAF2D976-5F49-2848-B465-C85708A6D706}"/>
                </a:ext>
              </a:extLst>
            </p:cNvPr>
            <p:cNvSpPr/>
            <p:nvPr/>
          </p:nvSpPr>
          <p:spPr>
            <a:xfrm>
              <a:off x="11652853" y="4923555"/>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0" name="Freeform 59">
              <a:extLst>
                <a:ext uri="{FF2B5EF4-FFF2-40B4-BE49-F238E27FC236}">
                  <a16:creationId xmlns:a16="http://schemas.microsoft.com/office/drawing/2014/main" id="{5E333474-B850-354C-A2E2-01735C948D47}"/>
                </a:ext>
              </a:extLst>
            </p:cNvPr>
            <p:cNvSpPr/>
            <p:nvPr/>
          </p:nvSpPr>
          <p:spPr>
            <a:xfrm>
              <a:off x="11652853" y="3552039"/>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1" name="Freeform 60">
              <a:extLst>
                <a:ext uri="{FF2B5EF4-FFF2-40B4-BE49-F238E27FC236}">
                  <a16:creationId xmlns:a16="http://schemas.microsoft.com/office/drawing/2014/main" id="{BC25646C-71B3-4A44-A4FE-C3CABE5580BB}"/>
                </a:ext>
              </a:extLst>
            </p:cNvPr>
            <p:cNvSpPr/>
            <p:nvPr/>
          </p:nvSpPr>
          <p:spPr>
            <a:xfrm>
              <a:off x="11652853" y="2180524"/>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9"/>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2" name="Freeform 61">
              <a:extLst>
                <a:ext uri="{FF2B5EF4-FFF2-40B4-BE49-F238E27FC236}">
                  <a16:creationId xmlns:a16="http://schemas.microsoft.com/office/drawing/2014/main" id="{B598CFE9-67EE-E342-9EF7-F40A1E0BE59E}"/>
                </a:ext>
              </a:extLst>
            </p:cNvPr>
            <p:cNvSpPr/>
            <p:nvPr/>
          </p:nvSpPr>
          <p:spPr>
            <a:xfrm>
              <a:off x="11652853" y="809010"/>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3" name="Freeform 62">
              <a:extLst>
                <a:ext uri="{FF2B5EF4-FFF2-40B4-BE49-F238E27FC236}">
                  <a16:creationId xmlns:a16="http://schemas.microsoft.com/office/drawing/2014/main" id="{1E29AD13-94FE-1349-A28E-10F6E780F510}"/>
                </a:ext>
              </a:extLst>
            </p:cNvPr>
            <p:cNvSpPr/>
            <p:nvPr/>
          </p:nvSpPr>
          <p:spPr>
            <a:xfrm>
              <a:off x="11652853" y="1"/>
              <a:ext cx="539147" cy="562933"/>
            </a:xfrm>
            <a:custGeom>
              <a:avLst/>
              <a:gdLst>
                <a:gd name="connsiteX0" fmla="*/ 22 w 539147"/>
                <a:gd name="connsiteY0" fmla="*/ 0 h 562933"/>
                <a:gd name="connsiteX1" fmla="*/ 539147 w 539147"/>
                <a:gd name="connsiteY1" fmla="*/ 0 h 562933"/>
                <a:gd name="connsiteX2" fmla="*/ 539147 w 539147"/>
                <a:gd name="connsiteY2" fmla="*/ 562933 h 562933"/>
                <a:gd name="connsiteX3" fmla="*/ 451423 w 539147"/>
                <a:gd name="connsiteY3" fmla="*/ 554090 h 562933"/>
                <a:gd name="connsiteX4" fmla="*/ 0 w 539147"/>
                <a:gd name="connsiteY4" fmla="*/ 214 h 562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562933">
                  <a:moveTo>
                    <a:pt x="22" y="0"/>
                  </a:moveTo>
                  <a:lnTo>
                    <a:pt x="539147" y="0"/>
                  </a:lnTo>
                  <a:lnTo>
                    <a:pt x="539147" y="562933"/>
                  </a:lnTo>
                  <a:lnTo>
                    <a:pt x="451423" y="554090"/>
                  </a:lnTo>
                  <a:cubicBezTo>
                    <a:pt x="193797" y="501372"/>
                    <a:pt x="0" y="27342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B650648E-B4D5-4145-84E7-46B5793EA68B}"/>
              </a:ext>
            </a:extLst>
          </p:cNvPr>
          <p:cNvSpPr>
            <a:spLocks noGrp="1"/>
          </p:cNvSpPr>
          <p:nvPr>
            <p:ph type="title"/>
          </p:nvPr>
        </p:nvSpPr>
        <p:spPr>
          <a:xfrm>
            <a:off x="565150" y="768351"/>
            <a:ext cx="5066001" cy="2334768"/>
          </a:xfrm>
        </p:spPr>
        <p:txBody>
          <a:bodyPr anchor="t"/>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E3B92A6-7558-3148-B855-5BC58B4159C5}"/>
              </a:ext>
            </a:extLst>
          </p:cNvPr>
          <p:cNvSpPr>
            <a:spLocks noGrp="1"/>
          </p:cNvSpPr>
          <p:nvPr>
            <p:ph type="body" idx="1"/>
          </p:nvPr>
        </p:nvSpPr>
        <p:spPr>
          <a:xfrm>
            <a:off x="565150" y="4255453"/>
            <a:ext cx="5066001" cy="1500187"/>
          </a:xfrm>
        </p:spPr>
        <p:txBody>
          <a:bodyPr anchor="b"/>
          <a:lstStyle>
            <a:lvl1pPr marL="0" indent="0">
              <a:buNone/>
              <a:defRPr sz="2400">
                <a:solidFill>
                  <a:schemeClr val="bg1">
                    <a:lumMod val="6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43A0B541-D211-974B-97FE-C1F9473ABE9D}"/>
              </a:ext>
            </a:extLst>
          </p:cNvPr>
          <p:cNvSpPr>
            <a:spLocks noGrp="1"/>
          </p:cNvSpPr>
          <p:nvPr>
            <p:ph type="dt" sz="half" idx="10"/>
          </p:nvPr>
        </p:nvSpPr>
        <p:spPr/>
        <p:txBody>
          <a:bodyPr/>
          <a:lstStyle/>
          <a:p>
            <a:fld id="{A5B0A250-5CC0-1746-B209-08E8B0DAE6AF}" type="datetimeFigureOut">
              <a:rPr lang="en-US" smtClean="0"/>
              <a:t>5/23/2024</a:t>
            </a:fld>
            <a:endParaRPr lang="en-US" dirty="0"/>
          </a:p>
        </p:txBody>
      </p:sp>
      <p:sp>
        <p:nvSpPr>
          <p:cNvPr id="5" name="Footer Placeholder 4">
            <a:extLst>
              <a:ext uri="{FF2B5EF4-FFF2-40B4-BE49-F238E27FC236}">
                <a16:creationId xmlns:a16="http://schemas.microsoft.com/office/drawing/2014/main" id="{A1727FB0-D95A-D543-8E29-6E5F22B491A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89C4404-F49D-9F48-A10B-1F60870B4450}"/>
              </a:ext>
            </a:extLst>
          </p:cNvPr>
          <p:cNvSpPr>
            <a:spLocks noGrp="1"/>
          </p:cNvSpPr>
          <p:nvPr>
            <p:ph type="sldNum" sz="quarter" idx="12"/>
          </p:nvPr>
        </p:nvSpPr>
        <p:spPr>
          <a:xfrm>
            <a:off x="4817335" y="6141085"/>
            <a:ext cx="813816" cy="365125"/>
          </a:xfrm>
        </p:spPr>
        <p:txBody>
          <a:bodyPr/>
          <a:lstStyle/>
          <a:p>
            <a:fld id="{49ABCAEC-7D34-E549-A96E-FCEDAADBE4B0}" type="slidenum">
              <a:rPr lang="en-US" smtClean="0"/>
              <a:t>‹Nº›</a:t>
            </a:fld>
            <a:endParaRPr lang="en-US" dirty="0"/>
          </a:p>
        </p:txBody>
      </p:sp>
      <p:cxnSp>
        <p:nvCxnSpPr>
          <p:cNvPr id="7" name="Straight Connector 6">
            <a:extLst>
              <a:ext uri="{FF2B5EF4-FFF2-40B4-BE49-F238E27FC236}">
                <a16:creationId xmlns:a16="http://schemas.microsoft.com/office/drawing/2014/main" id="{2D6A1FD1-D82F-3141-8687-8D7C0631C215}"/>
              </a:ext>
            </a:extLst>
          </p:cNvPr>
          <p:cNvCxnSpPr>
            <a:cxnSpLocks/>
          </p:cNvCxnSpPr>
          <p:nvPr/>
        </p:nvCxnSpPr>
        <p:spPr>
          <a:xfrm>
            <a:off x="565150" y="6087110"/>
            <a:ext cx="5066001"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873778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442ECFEB-12CF-4C4F-BC8A-5816C27CA565}"/>
              </a:ext>
            </a:extLst>
          </p:cNvPr>
          <p:cNvGrpSpPr/>
          <p:nvPr/>
        </p:nvGrpSpPr>
        <p:grpSpPr>
          <a:xfrm>
            <a:off x="10290315" y="0"/>
            <a:ext cx="1901686" cy="6858000"/>
            <a:chOff x="10290315" y="0"/>
            <a:chExt cx="1901686" cy="6858000"/>
          </a:xfrm>
        </p:grpSpPr>
        <p:sp>
          <p:nvSpPr>
            <p:cNvPr id="18" name="Oval 17">
              <a:extLst>
                <a:ext uri="{FF2B5EF4-FFF2-40B4-BE49-F238E27FC236}">
                  <a16:creationId xmlns:a16="http://schemas.microsoft.com/office/drawing/2014/main" id="{626C9482-2804-144B-88B2-0AF191BD757D}"/>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18">
              <a:extLst>
                <a:ext uri="{FF2B5EF4-FFF2-40B4-BE49-F238E27FC236}">
                  <a16:creationId xmlns:a16="http://schemas.microsoft.com/office/drawing/2014/main" id="{71363F79-96BD-9240-86E2-DF26C9C2437D}"/>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153F0BF1-DA57-1D49-82F0-802F4D385A85}"/>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8CD42A1B-A03A-C946-8A2A-CE437EA433FD}"/>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5591FE00-3AAF-9B4B-8107-E94D50828227}"/>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149E92E9-89A7-4842-B271-411C7DF75D2D}"/>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23">
              <a:extLst>
                <a:ext uri="{FF2B5EF4-FFF2-40B4-BE49-F238E27FC236}">
                  <a16:creationId xmlns:a16="http://schemas.microsoft.com/office/drawing/2014/main" id="{4DC29C99-0841-9F46-AB1A-E9751DFE4487}"/>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EE0AB684-BDA8-014B-8DCC-125F8B8DCEE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2540E05-0F5F-6243-AD57-66BFC33ADBAC}"/>
              </a:ext>
            </a:extLst>
          </p:cNvPr>
          <p:cNvSpPr>
            <a:spLocks noGrp="1"/>
          </p:cNvSpPr>
          <p:nvPr>
            <p:ph sz="half" idx="1"/>
          </p:nvPr>
        </p:nvSpPr>
        <p:spPr>
          <a:xfrm>
            <a:off x="562851" y="2365755"/>
            <a:ext cx="5239512" cy="33954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170B3A4-11FE-D94C-9B93-255E36231064}"/>
              </a:ext>
            </a:extLst>
          </p:cNvPr>
          <p:cNvSpPr>
            <a:spLocks noGrp="1"/>
          </p:cNvSpPr>
          <p:nvPr>
            <p:ph sz="half" idx="2"/>
          </p:nvPr>
        </p:nvSpPr>
        <p:spPr>
          <a:xfrm>
            <a:off x="6389638" y="2365755"/>
            <a:ext cx="5239512" cy="33954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D67BEEAF-F881-6E48-84AF-E5CEEF1C7167}"/>
              </a:ext>
            </a:extLst>
          </p:cNvPr>
          <p:cNvSpPr>
            <a:spLocks noGrp="1"/>
          </p:cNvSpPr>
          <p:nvPr>
            <p:ph type="dt" sz="half" idx="10"/>
          </p:nvPr>
        </p:nvSpPr>
        <p:spPr/>
        <p:txBody>
          <a:bodyPr/>
          <a:lstStyle/>
          <a:p>
            <a:fld id="{A5B0A250-5CC0-1746-B209-08E8B0DAE6AF}" type="datetimeFigureOut">
              <a:rPr lang="en-US" smtClean="0"/>
              <a:t>5/23/2024</a:t>
            </a:fld>
            <a:endParaRPr lang="en-US" dirty="0"/>
          </a:p>
        </p:txBody>
      </p:sp>
      <p:sp>
        <p:nvSpPr>
          <p:cNvPr id="6" name="Footer Placeholder 5">
            <a:extLst>
              <a:ext uri="{FF2B5EF4-FFF2-40B4-BE49-F238E27FC236}">
                <a16:creationId xmlns:a16="http://schemas.microsoft.com/office/drawing/2014/main" id="{9C472753-1CC3-9244-9AF0-6927018A64FE}"/>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4DD55D0-FCC7-AC42-9810-9B49E3348958}"/>
              </a:ext>
            </a:extLst>
          </p:cNvPr>
          <p:cNvSpPr>
            <a:spLocks noGrp="1"/>
          </p:cNvSpPr>
          <p:nvPr>
            <p:ph type="sldNum" sz="quarter" idx="12"/>
          </p:nvPr>
        </p:nvSpPr>
        <p:spPr/>
        <p:txBody>
          <a:bodyPr/>
          <a:lstStyle/>
          <a:p>
            <a:fld id="{49ABCAEC-7D34-E549-A96E-FCEDAADBE4B0}" type="slidenum">
              <a:rPr lang="en-US" smtClean="0"/>
              <a:t>‹Nº›</a:t>
            </a:fld>
            <a:endParaRPr lang="en-US" dirty="0"/>
          </a:p>
        </p:txBody>
      </p:sp>
      <p:cxnSp>
        <p:nvCxnSpPr>
          <p:cNvPr id="8" name="Straight Connector 7">
            <a:extLst>
              <a:ext uri="{FF2B5EF4-FFF2-40B4-BE49-F238E27FC236}">
                <a16:creationId xmlns:a16="http://schemas.microsoft.com/office/drawing/2014/main" id="{5FC736C3-88FB-244C-83B8-B2856998D221}"/>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912807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B7D16A9C-7411-5242-A59C-816B8907E3BE}"/>
              </a:ext>
            </a:extLst>
          </p:cNvPr>
          <p:cNvGrpSpPr/>
          <p:nvPr/>
        </p:nvGrpSpPr>
        <p:grpSpPr>
          <a:xfrm>
            <a:off x="10290315" y="0"/>
            <a:ext cx="1901686" cy="6858000"/>
            <a:chOff x="10290315" y="0"/>
            <a:chExt cx="1901686" cy="6858000"/>
          </a:xfrm>
        </p:grpSpPr>
        <p:sp>
          <p:nvSpPr>
            <p:cNvPr id="20" name="Oval 19">
              <a:extLst>
                <a:ext uri="{FF2B5EF4-FFF2-40B4-BE49-F238E27FC236}">
                  <a16:creationId xmlns:a16="http://schemas.microsoft.com/office/drawing/2014/main" id="{A997260B-7D44-7049-B605-7FD6E6CE5612}"/>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20">
              <a:extLst>
                <a:ext uri="{FF2B5EF4-FFF2-40B4-BE49-F238E27FC236}">
                  <a16:creationId xmlns:a16="http://schemas.microsoft.com/office/drawing/2014/main" id="{5D6AF601-77C3-D74A-B1E5-7F33703A6927}"/>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4DFCA921-0F9E-2E41-A285-75409E25501A}"/>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120B9E03-438B-FC42-9DA1-835D5BC3FE88}"/>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23">
              <a:extLst>
                <a:ext uri="{FF2B5EF4-FFF2-40B4-BE49-F238E27FC236}">
                  <a16:creationId xmlns:a16="http://schemas.microsoft.com/office/drawing/2014/main" id="{4D670E1F-61CD-8940-A898-6D5092A78BB9}"/>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24">
              <a:extLst>
                <a:ext uri="{FF2B5EF4-FFF2-40B4-BE49-F238E27FC236}">
                  <a16:creationId xmlns:a16="http://schemas.microsoft.com/office/drawing/2014/main" id="{080C64CF-0C6A-3449-9709-AE038C4A7995}"/>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Freeform 25">
              <a:extLst>
                <a:ext uri="{FF2B5EF4-FFF2-40B4-BE49-F238E27FC236}">
                  <a16:creationId xmlns:a16="http://schemas.microsoft.com/office/drawing/2014/main" id="{FEC46D5B-957F-A24C-8E36-CC71F660EC8B}"/>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9058182F-7B5E-FD42-AFC6-A3848D8332AC}"/>
              </a:ext>
            </a:extLst>
          </p:cNvPr>
          <p:cNvSpPr>
            <a:spLocks noGrp="1"/>
          </p:cNvSpPr>
          <p:nvPr>
            <p:ph type="title"/>
          </p:nvPr>
        </p:nvSpPr>
        <p:spPr>
          <a:xfrm>
            <a:off x="566928" y="768096"/>
            <a:ext cx="7333488" cy="1271016"/>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FD9E4DE-75C0-C841-A68D-9D7BBAD76C5E}"/>
              </a:ext>
            </a:extLst>
          </p:cNvPr>
          <p:cNvSpPr>
            <a:spLocks noGrp="1"/>
          </p:cNvSpPr>
          <p:nvPr>
            <p:ph type="body" idx="1"/>
          </p:nvPr>
        </p:nvSpPr>
        <p:spPr>
          <a:xfrm>
            <a:off x="562149" y="2365756"/>
            <a:ext cx="52395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CB5C87F7-356E-9E43-97A0-D972B22853DA}"/>
              </a:ext>
            </a:extLst>
          </p:cNvPr>
          <p:cNvSpPr>
            <a:spLocks noGrp="1"/>
          </p:cNvSpPr>
          <p:nvPr>
            <p:ph sz="half" idx="2"/>
          </p:nvPr>
        </p:nvSpPr>
        <p:spPr>
          <a:xfrm>
            <a:off x="562149" y="3189668"/>
            <a:ext cx="5239512" cy="2571557"/>
          </a:xfrm>
        </p:spPr>
        <p:txBody>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0DAB4C28-30CB-CC4E-A25E-F4FEFA49BCA5}"/>
              </a:ext>
            </a:extLst>
          </p:cNvPr>
          <p:cNvSpPr>
            <a:spLocks noGrp="1"/>
          </p:cNvSpPr>
          <p:nvPr>
            <p:ph type="body" sz="quarter" idx="3"/>
          </p:nvPr>
        </p:nvSpPr>
        <p:spPr>
          <a:xfrm>
            <a:off x="6383066" y="2365756"/>
            <a:ext cx="52395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E9ED0191-963B-1E4C-BEC5-9B42E39514A3}"/>
              </a:ext>
            </a:extLst>
          </p:cNvPr>
          <p:cNvSpPr>
            <a:spLocks noGrp="1"/>
          </p:cNvSpPr>
          <p:nvPr>
            <p:ph sz="quarter" idx="4"/>
          </p:nvPr>
        </p:nvSpPr>
        <p:spPr>
          <a:xfrm>
            <a:off x="6383066" y="3189668"/>
            <a:ext cx="5239512" cy="2571557"/>
          </a:xfrm>
        </p:spPr>
        <p:txBody>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7F0E0BED-3EB7-BB4A-A556-FA967FB0115F}"/>
              </a:ext>
            </a:extLst>
          </p:cNvPr>
          <p:cNvSpPr>
            <a:spLocks noGrp="1"/>
          </p:cNvSpPr>
          <p:nvPr>
            <p:ph type="dt" sz="half" idx="10"/>
          </p:nvPr>
        </p:nvSpPr>
        <p:spPr/>
        <p:txBody>
          <a:bodyPr/>
          <a:lstStyle/>
          <a:p>
            <a:fld id="{A5B0A250-5CC0-1746-B209-08E8B0DAE6AF}" type="datetimeFigureOut">
              <a:rPr lang="en-US" smtClean="0"/>
              <a:t>5/23/2024</a:t>
            </a:fld>
            <a:endParaRPr lang="en-US" dirty="0"/>
          </a:p>
        </p:txBody>
      </p:sp>
      <p:sp>
        <p:nvSpPr>
          <p:cNvPr id="8" name="Footer Placeholder 7">
            <a:extLst>
              <a:ext uri="{FF2B5EF4-FFF2-40B4-BE49-F238E27FC236}">
                <a16:creationId xmlns:a16="http://schemas.microsoft.com/office/drawing/2014/main" id="{B6A2466A-4D90-174C-B382-AC4674D7215B}"/>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D6EADE49-8082-214B-9742-5EE8DA2E9FFE}"/>
              </a:ext>
            </a:extLst>
          </p:cNvPr>
          <p:cNvSpPr>
            <a:spLocks noGrp="1"/>
          </p:cNvSpPr>
          <p:nvPr>
            <p:ph type="sldNum" sz="quarter" idx="12"/>
          </p:nvPr>
        </p:nvSpPr>
        <p:spPr/>
        <p:txBody>
          <a:bodyPr/>
          <a:lstStyle/>
          <a:p>
            <a:fld id="{49ABCAEC-7D34-E549-A96E-FCEDAADBE4B0}" type="slidenum">
              <a:rPr lang="en-US" smtClean="0"/>
              <a:t>‹Nº›</a:t>
            </a:fld>
            <a:endParaRPr lang="en-US"/>
          </a:p>
        </p:txBody>
      </p:sp>
      <p:cxnSp>
        <p:nvCxnSpPr>
          <p:cNvPr id="10" name="Straight Connector 9">
            <a:extLst>
              <a:ext uri="{FF2B5EF4-FFF2-40B4-BE49-F238E27FC236}">
                <a16:creationId xmlns:a16="http://schemas.microsoft.com/office/drawing/2014/main" id="{75E39200-18D5-014B-BAB8-FF5D0BA15E0C}"/>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272480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D7DF52F6-A06E-0343-95B8-DAAC38DB4B8C}"/>
              </a:ext>
            </a:extLst>
          </p:cNvPr>
          <p:cNvGrpSpPr/>
          <p:nvPr/>
        </p:nvGrpSpPr>
        <p:grpSpPr>
          <a:xfrm>
            <a:off x="10290315" y="0"/>
            <a:ext cx="1901686" cy="6858000"/>
            <a:chOff x="10290315" y="0"/>
            <a:chExt cx="1901686" cy="6858000"/>
          </a:xfrm>
        </p:grpSpPr>
        <p:sp>
          <p:nvSpPr>
            <p:cNvPr id="16" name="Oval 15">
              <a:extLst>
                <a:ext uri="{FF2B5EF4-FFF2-40B4-BE49-F238E27FC236}">
                  <a16:creationId xmlns:a16="http://schemas.microsoft.com/office/drawing/2014/main" id="{67092C52-7052-0749-9DA0-9374DBF495AE}"/>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16">
              <a:extLst>
                <a:ext uri="{FF2B5EF4-FFF2-40B4-BE49-F238E27FC236}">
                  <a16:creationId xmlns:a16="http://schemas.microsoft.com/office/drawing/2014/main" id="{C64E1C2F-81E1-C44D-859C-946596C950F2}"/>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17">
              <a:extLst>
                <a:ext uri="{FF2B5EF4-FFF2-40B4-BE49-F238E27FC236}">
                  <a16:creationId xmlns:a16="http://schemas.microsoft.com/office/drawing/2014/main" id="{53626485-4263-0A44-9561-E278A7056C33}"/>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7D45AAB5-3CCC-DE4A-A962-3702911B55CC}"/>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8CAFB16F-8EDE-D44F-A51E-34EDC41E7404}"/>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DCD51329-732C-BB4C-98E5-715BAF9F8853}"/>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192B5D44-BC55-AF4C-984D-C8231B22F80B}"/>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DFA1E9E2-564E-7049-A22F-BB5B876BABB5}"/>
              </a:ext>
            </a:extLst>
          </p:cNvPr>
          <p:cNvSpPr>
            <a:spLocks noGrp="1"/>
          </p:cNvSpPr>
          <p:nvPr>
            <p:ph type="title"/>
          </p:nvPr>
        </p:nvSpPr>
        <p:spPr/>
        <p:txBody>
          <a:bodyPr/>
          <a:lstStyle/>
          <a:p>
            <a:r>
              <a:rPr lang="en-US" dirty="0"/>
              <a:t>Click to edit Master title style</a:t>
            </a:r>
          </a:p>
        </p:txBody>
      </p:sp>
      <p:sp>
        <p:nvSpPr>
          <p:cNvPr id="3" name="Date Placeholder 2">
            <a:extLst>
              <a:ext uri="{FF2B5EF4-FFF2-40B4-BE49-F238E27FC236}">
                <a16:creationId xmlns:a16="http://schemas.microsoft.com/office/drawing/2014/main" id="{B6359D05-C08D-7747-B2FC-3F62B3357315}"/>
              </a:ext>
            </a:extLst>
          </p:cNvPr>
          <p:cNvSpPr>
            <a:spLocks noGrp="1"/>
          </p:cNvSpPr>
          <p:nvPr>
            <p:ph type="dt" sz="half" idx="10"/>
          </p:nvPr>
        </p:nvSpPr>
        <p:spPr/>
        <p:txBody>
          <a:bodyPr/>
          <a:lstStyle/>
          <a:p>
            <a:fld id="{A5B0A250-5CC0-1746-B209-08E8B0DAE6AF}" type="datetimeFigureOut">
              <a:rPr lang="en-US" smtClean="0"/>
              <a:t>5/23/2024</a:t>
            </a:fld>
            <a:endParaRPr lang="en-US" dirty="0"/>
          </a:p>
        </p:txBody>
      </p:sp>
      <p:sp>
        <p:nvSpPr>
          <p:cNvPr id="4" name="Footer Placeholder 3">
            <a:extLst>
              <a:ext uri="{FF2B5EF4-FFF2-40B4-BE49-F238E27FC236}">
                <a16:creationId xmlns:a16="http://schemas.microsoft.com/office/drawing/2014/main" id="{8E2FF615-BB08-A844-B689-BAA7C504074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563A67D-F96F-4849-8C83-49CC3A6539BB}"/>
              </a:ext>
            </a:extLst>
          </p:cNvPr>
          <p:cNvSpPr>
            <a:spLocks noGrp="1"/>
          </p:cNvSpPr>
          <p:nvPr>
            <p:ph type="sldNum" sz="quarter" idx="12"/>
          </p:nvPr>
        </p:nvSpPr>
        <p:spPr/>
        <p:txBody>
          <a:bodyPr/>
          <a:lstStyle/>
          <a:p>
            <a:fld id="{49ABCAEC-7D34-E549-A96E-FCEDAADBE4B0}" type="slidenum">
              <a:rPr lang="en-US" smtClean="0"/>
              <a:t>‹Nº›</a:t>
            </a:fld>
            <a:endParaRPr lang="en-US"/>
          </a:p>
        </p:txBody>
      </p:sp>
      <p:cxnSp>
        <p:nvCxnSpPr>
          <p:cNvPr id="6" name="Straight Connector 5">
            <a:extLst>
              <a:ext uri="{FF2B5EF4-FFF2-40B4-BE49-F238E27FC236}">
                <a16:creationId xmlns:a16="http://schemas.microsoft.com/office/drawing/2014/main" id="{1DCFAAB9-2B6B-8D4C-A748-433E2C393EA6}"/>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495630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798BCA70-D63D-40F6-B9B3-4E49B96E27FB}"/>
              </a:ext>
            </a:extLst>
          </p:cNvPr>
          <p:cNvSpPr>
            <a:spLocks noGrp="1"/>
          </p:cNvSpPr>
          <p:nvPr>
            <p:ph type="dt" sz="half" idx="10"/>
          </p:nvPr>
        </p:nvSpPr>
        <p:spPr/>
        <p:txBody>
          <a:bodyPr/>
          <a:lstStyle/>
          <a:p>
            <a:fld id="{A5B0A250-5CC0-1746-B209-08E8B0DAE6AF}" type="datetimeFigureOut">
              <a:rPr lang="en-US" smtClean="0"/>
              <a:pPr/>
              <a:t>5/23/2024</a:t>
            </a:fld>
            <a:endParaRPr lang="en-US" dirty="0"/>
          </a:p>
        </p:txBody>
      </p:sp>
      <p:sp>
        <p:nvSpPr>
          <p:cNvPr id="6" name="Footer Placeholder 5">
            <a:extLst>
              <a:ext uri="{FF2B5EF4-FFF2-40B4-BE49-F238E27FC236}">
                <a16:creationId xmlns:a16="http://schemas.microsoft.com/office/drawing/2014/main" id="{72F12559-BD91-4904-A24A-0CF0A2324A05}"/>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B658BB7-74A5-4A6F-A0FF-021E68F02BFF}"/>
              </a:ext>
            </a:extLst>
          </p:cNvPr>
          <p:cNvSpPr>
            <a:spLocks noGrp="1"/>
          </p:cNvSpPr>
          <p:nvPr>
            <p:ph type="sldNum" sz="quarter" idx="12"/>
          </p:nvPr>
        </p:nvSpPr>
        <p:spPr/>
        <p:txBody>
          <a:bodyPr/>
          <a:lstStyle/>
          <a:p>
            <a:fld id="{49ABCAEC-7D34-E549-A96E-FCEDAADBE4B0}" type="slidenum">
              <a:rPr lang="en-US" smtClean="0"/>
              <a:pPr/>
              <a:t>‹Nº›</a:t>
            </a:fld>
            <a:endParaRPr lang="en-US" dirty="0"/>
          </a:p>
        </p:txBody>
      </p:sp>
    </p:spTree>
    <p:extLst>
      <p:ext uri="{BB962C8B-B14F-4D97-AF65-F5344CB8AC3E}">
        <p14:creationId xmlns:p14="http://schemas.microsoft.com/office/powerpoint/2010/main" val="10635722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D0914A35-7AAF-4B42-9C68-47A633EFD9D0}"/>
              </a:ext>
            </a:extLst>
          </p:cNvPr>
          <p:cNvGrpSpPr/>
          <p:nvPr/>
        </p:nvGrpSpPr>
        <p:grpSpPr>
          <a:xfrm>
            <a:off x="10290315" y="0"/>
            <a:ext cx="1901686" cy="6858000"/>
            <a:chOff x="10290315" y="0"/>
            <a:chExt cx="1901686" cy="6858000"/>
          </a:xfrm>
        </p:grpSpPr>
        <p:sp>
          <p:nvSpPr>
            <p:cNvPr id="18" name="Freeform 17">
              <a:extLst>
                <a:ext uri="{FF2B5EF4-FFF2-40B4-BE49-F238E27FC236}">
                  <a16:creationId xmlns:a16="http://schemas.microsoft.com/office/drawing/2014/main" id="{DABCED79-0E70-FB4D-ABF2-D859BF5556E4}"/>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8364885D-A3A4-5144-AB4E-7624F27287E6}"/>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D22073D5-CC72-0549-BD26-F7AF9851BE45}"/>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1827A049-C9FD-554E-9B01-F151B0D9E86B}"/>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76832559-4D18-8744-AB91-9FCFAB732477}"/>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BF97A623-E5DC-1B44-B687-8643B9F0D741}"/>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3637BBE1-2C82-4E45-B5C5-35E07B05EA4E}"/>
              </a:ext>
            </a:extLst>
          </p:cNvPr>
          <p:cNvSpPr>
            <a:spLocks noGrp="1"/>
          </p:cNvSpPr>
          <p:nvPr>
            <p:ph type="title"/>
          </p:nvPr>
        </p:nvSpPr>
        <p:spPr>
          <a:xfrm>
            <a:off x="565151" y="764973"/>
            <a:ext cx="3609982" cy="1395043"/>
          </a:xfrm>
        </p:spPr>
        <p:txBody>
          <a:bodyPr anchor="t"/>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54201F2E-A734-364B-8A7D-990D6B8893D0}"/>
              </a:ext>
            </a:extLst>
          </p:cNvPr>
          <p:cNvSpPr>
            <a:spLocks noGrp="1"/>
          </p:cNvSpPr>
          <p:nvPr>
            <p:ph idx="1"/>
          </p:nvPr>
        </p:nvSpPr>
        <p:spPr>
          <a:xfrm>
            <a:off x="5104832" y="770890"/>
            <a:ext cx="6112517" cy="4800570"/>
          </a:xfrm>
        </p:spPr>
        <p:txBody>
          <a:bodyPr/>
          <a:lstStyle>
            <a:lvl1pPr>
              <a:defRPr sz="2800"/>
            </a:lvl1pPr>
            <a:lvl2pPr>
              <a:defRPr sz="24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D57CBAD9-5515-1748-8E77-F48160F4ED1C}"/>
              </a:ext>
            </a:extLst>
          </p:cNvPr>
          <p:cNvSpPr>
            <a:spLocks noGrp="1"/>
          </p:cNvSpPr>
          <p:nvPr>
            <p:ph type="body" sz="half" idx="2"/>
          </p:nvPr>
        </p:nvSpPr>
        <p:spPr>
          <a:xfrm>
            <a:off x="565150" y="2160016"/>
            <a:ext cx="3609983" cy="370897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2A6C22B-80D4-AA42-9999-401E37B469C0}"/>
              </a:ext>
            </a:extLst>
          </p:cNvPr>
          <p:cNvSpPr>
            <a:spLocks noGrp="1"/>
          </p:cNvSpPr>
          <p:nvPr>
            <p:ph type="dt" sz="half" idx="10"/>
          </p:nvPr>
        </p:nvSpPr>
        <p:spPr/>
        <p:txBody>
          <a:bodyPr/>
          <a:lstStyle/>
          <a:p>
            <a:fld id="{A5B0A250-5CC0-1746-B209-08E8B0DAE6AF}" type="datetimeFigureOut">
              <a:rPr lang="en-US" smtClean="0"/>
              <a:t>5/23/2024</a:t>
            </a:fld>
            <a:endParaRPr lang="en-US" dirty="0"/>
          </a:p>
        </p:txBody>
      </p:sp>
      <p:sp>
        <p:nvSpPr>
          <p:cNvPr id="6" name="Footer Placeholder 5">
            <a:extLst>
              <a:ext uri="{FF2B5EF4-FFF2-40B4-BE49-F238E27FC236}">
                <a16:creationId xmlns:a16="http://schemas.microsoft.com/office/drawing/2014/main" id="{03055DE4-33E8-7F4B-9334-95EA60845C3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6470FA5-21EE-D742-8F01-C1BAE0FDB064}"/>
              </a:ext>
            </a:extLst>
          </p:cNvPr>
          <p:cNvSpPr>
            <a:spLocks noGrp="1"/>
          </p:cNvSpPr>
          <p:nvPr>
            <p:ph type="sldNum" sz="quarter" idx="12"/>
          </p:nvPr>
        </p:nvSpPr>
        <p:spPr/>
        <p:txBody>
          <a:bodyPr/>
          <a:lstStyle/>
          <a:p>
            <a:fld id="{49ABCAEC-7D34-E549-A96E-FCEDAADBE4B0}" type="slidenum">
              <a:rPr lang="en-US" smtClean="0"/>
              <a:t>‹Nº›</a:t>
            </a:fld>
            <a:endParaRPr lang="en-US"/>
          </a:p>
        </p:txBody>
      </p:sp>
      <p:cxnSp>
        <p:nvCxnSpPr>
          <p:cNvPr id="8" name="Straight Connector 7">
            <a:extLst>
              <a:ext uri="{FF2B5EF4-FFF2-40B4-BE49-F238E27FC236}">
                <a16:creationId xmlns:a16="http://schemas.microsoft.com/office/drawing/2014/main" id="{BEF966AA-D7DF-F84D-80D4-E216A641B005}"/>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576920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210D391A-F01E-4947-8A01-95438AA0B323}"/>
              </a:ext>
            </a:extLst>
          </p:cNvPr>
          <p:cNvGrpSpPr/>
          <p:nvPr/>
        </p:nvGrpSpPr>
        <p:grpSpPr>
          <a:xfrm>
            <a:off x="10290315" y="0"/>
            <a:ext cx="1901686" cy="6858000"/>
            <a:chOff x="10290315" y="0"/>
            <a:chExt cx="1901686" cy="6858000"/>
          </a:xfrm>
        </p:grpSpPr>
        <p:sp>
          <p:nvSpPr>
            <p:cNvPr id="17" name="Oval 16">
              <a:extLst>
                <a:ext uri="{FF2B5EF4-FFF2-40B4-BE49-F238E27FC236}">
                  <a16:creationId xmlns:a16="http://schemas.microsoft.com/office/drawing/2014/main" id="{7D499306-B4E0-064D-8F6C-96E9C4BD04DA}"/>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17">
              <a:extLst>
                <a:ext uri="{FF2B5EF4-FFF2-40B4-BE49-F238E27FC236}">
                  <a16:creationId xmlns:a16="http://schemas.microsoft.com/office/drawing/2014/main" id="{AF3D0241-0A21-8047-8CE3-B3FDD5FDF719}"/>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13083F97-6891-0447-957C-AB0834B826D2}"/>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B2EF7D75-E7C1-5147-A03B-3EC641CF3B08}"/>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A6D7CA94-94B4-C140-8C68-01C0ADFA1C71}"/>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211CD629-C318-A848-BDDE-BBA9465EBF9D}"/>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2A5AC1F8-1370-E946-977E-E4CFC6947BAB}"/>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64CEE63B-B967-0A48-9623-2203767609F4}"/>
              </a:ext>
            </a:extLst>
          </p:cNvPr>
          <p:cNvSpPr>
            <a:spLocks noGrp="1"/>
          </p:cNvSpPr>
          <p:nvPr>
            <p:ph type="title"/>
          </p:nvPr>
        </p:nvSpPr>
        <p:spPr>
          <a:xfrm>
            <a:off x="565150" y="770889"/>
            <a:ext cx="3609983" cy="1389127"/>
          </a:xfrm>
        </p:spPr>
        <p:txBody>
          <a:bodyPr anchor="t"/>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9211F680-28C8-FA44-9CD5-20709DA02EA0}"/>
              </a:ext>
            </a:extLst>
          </p:cNvPr>
          <p:cNvSpPr>
            <a:spLocks noGrp="1"/>
          </p:cNvSpPr>
          <p:nvPr>
            <p:ph type="pic" idx="1"/>
          </p:nvPr>
        </p:nvSpPr>
        <p:spPr>
          <a:xfrm>
            <a:off x="5223838" y="890816"/>
            <a:ext cx="6060136" cy="4870411"/>
          </a:xfrm>
          <a:solidFill>
            <a:schemeClr val="bg2"/>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CBD507CD-197E-BB4C-83A6-DA3FC97A22C2}"/>
              </a:ext>
            </a:extLst>
          </p:cNvPr>
          <p:cNvSpPr>
            <a:spLocks noGrp="1"/>
          </p:cNvSpPr>
          <p:nvPr>
            <p:ph type="body" sz="half" idx="2"/>
          </p:nvPr>
        </p:nvSpPr>
        <p:spPr>
          <a:xfrm>
            <a:off x="565150" y="2160016"/>
            <a:ext cx="3609983" cy="360121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059E00AC-DF6C-D548-8A06-D6269BDB0A41}"/>
              </a:ext>
            </a:extLst>
          </p:cNvPr>
          <p:cNvSpPr>
            <a:spLocks noGrp="1"/>
          </p:cNvSpPr>
          <p:nvPr>
            <p:ph type="dt" sz="half" idx="10"/>
          </p:nvPr>
        </p:nvSpPr>
        <p:spPr/>
        <p:txBody>
          <a:bodyPr/>
          <a:lstStyle/>
          <a:p>
            <a:fld id="{A5B0A250-5CC0-1746-B209-08E8B0DAE6AF}" type="datetimeFigureOut">
              <a:rPr lang="en-US" smtClean="0"/>
              <a:t>5/23/2024</a:t>
            </a:fld>
            <a:endParaRPr lang="en-US" dirty="0"/>
          </a:p>
        </p:txBody>
      </p:sp>
      <p:sp>
        <p:nvSpPr>
          <p:cNvPr id="6" name="Footer Placeholder 5">
            <a:extLst>
              <a:ext uri="{FF2B5EF4-FFF2-40B4-BE49-F238E27FC236}">
                <a16:creationId xmlns:a16="http://schemas.microsoft.com/office/drawing/2014/main" id="{F8ED113B-57D4-9A4F-BFE0-2A3963B425A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20D9954-FA18-8948-AA52-21CED059476D}"/>
              </a:ext>
            </a:extLst>
          </p:cNvPr>
          <p:cNvSpPr>
            <a:spLocks noGrp="1"/>
          </p:cNvSpPr>
          <p:nvPr>
            <p:ph type="sldNum" sz="quarter" idx="12"/>
          </p:nvPr>
        </p:nvSpPr>
        <p:spPr/>
        <p:txBody>
          <a:bodyPr/>
          <a:lstStyle/>
          <a:p>
            <a:fld id="{49ABCAEC-7D34-E549-A96E-FCEDAADBE4B0}" type="slidenum">
              <a:rPr lang="en-US" smtClean="0"/>
              <a:t>‹Nº›</a:t>
            </a:fld>
            <a:endParaRPr lang="en-US"/>
          </a:p>
        </p:txBody>
      </p:sp>
      <p:cxnSp>
        <p:nvCxnSpPr>
          <p:cNvPr id="8" name="Straight Connector 7">
            <a:extLst>
              <a:ext uri="{FF2B5EF4-FFF2-40B4-BE49-F238E27FC236}">
                <a16:creationId xmlns:a16="http://schemas.microsoft.com/office/drawing/2014/main" id="{5E3EB25D-2379-5040-B990-1C99B0B7D931}"/>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456370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70D98E2-86CE-4D4F-9F8F-17C83D19A271}"/>
              </a:ext>
            </a:extLst>
          </p:cNvPr>
          <p:cNvSpPr>
            <a:spLocks noGrp="1"/>
          </p:cNvSpPr>
          <p:nvPr>
            <p:ph type="title"/>
          </p:nvPr>
        </p:nvSpPr>
        <p:spPr>
          <a:xfrm>
            <a:off x="565150" y="770890"/>
            <a:ext cx="7335835" cy="1268984"/>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8804B4F2-48A4-A140-B59B-7A2ED9FD4653}"/>
              </a:ext>
            </a:extLst>
          </p:cNvPr>
          <p:cNvSpPr>
            <a:spLocks noGrp="1"/>
          </p:cNvSpPr>
          <p:nvPr>
            <p:ph type="body" idx="1"/>
          </p:nvPr>
        </p:nvSpPr>
        <p:spPr>
          <a:xfrm>
            <a:off x="565150" y="2160016"/>
            <a:ext cx="7335835" cy="360121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BFCF4A7E-D5FF-BF48-8E01-8F46150ABFD5}"/>
              </a:ext>
            </a:extLst>
          </p:cNvPr>
          <p:cNvSpPr>
            <a:spLocks noGrp="1"/>
          </p:cNvSpPr>
          <p:nvPr>
            <p:ph type="dt" sz="half" idx="2"/>
          </p:nvPr>
        </p:nvSpPr>
        <p:spPr>
          <a:xfrm>
            <a:off x="566928" y="457200"/>
            <a:ext cx="3608205" cy="365125"/>
          </a:xfrm>
          <a:prstGeom prst="rect">
            <a:avLst/>
          </a:prstGeom>
        </p:spPr>
        <p:txBody>
          <a:bodyPr vert="horz" lIns="91440" tIns="45720" rIns="91440" bIns="45720" rtlCol="0" anchor="ctr"/>
          <a:lstStyle>
            <a:lvl1pPr algn="l">
              <a:defRPr sz="1050" b="0" i="0">
                <a:solidFill>
                  <a:schemeClr val="tx1">
                    <a:tint val="75000"/>
                  </a:schemeClr>
                </a:solidFill>
                <a:latin typeface="+mn-lt"/>
              </a:defRPr>
            </a:lvl1pPr>
          </a:lstStyle>
          <a:p>
            <a:fld id="{A5B0A250-5CC0-1746-B209-08E8B0DAE6AF}" type="datetimeFigureOut">
              <a:rPr lang="en-US" smtClean="0"/>
              <a:pPr/>
              <a:t>5/23/2024</a:t>
            </a:fld>
            <a:endParaRPr lang="en-US" dirty="0"/>
          </a:p>
        </p:txBody>
      </p:sp>
      <p:sp>
        <p:nvSpPr>
          <p:cNvPr id="5" name="Footer Placeholder 4">
            <a:extLst>
              <a:ext uri="{FF2B5EF4-FFF2-40B4-BE49-F238E27FC236}">
                <a16:creationId xmlns:a16="http://schemas.microsoft.com/office/drawing/2014/main" id="{CA131757-5039-BF46-B47A-50DA8FFBC078}"/>
              </a:ext>
            </a:extLst>
          </p:cNvPr>
          <p:cNvSpPr>
            <a:spLocks noGrp="1"/>
          </p:cNvSpPr>
          <p:nvPr>
            <p:ph type="ftr" sz="quarter" idx="3"/>
          </p:nvPr>
        </p:nvSpPr>
        <p:spPr>
          <a:xfrm>
            <a:off x="565150" y="6141085"/>
            <a:ext cx="3608205" cy="365125"/>
          </a:xfrm>
          <a:prstGeom prst="rect">
            <a:avLst/>
          </a:prstGeom>
        </p:spPr>
        <p:txBody>
          <a:bodyPr vert="horz" lIns="91440" tIns="45720" rIns="91440" bIns="45720" rtlCol="0" anchor="ctr"/>
          <a:lstStyle>
            <a:lvl1pPr algn="l">
              <a:defRPr sz="1050" b="0" i="0">
                <a:solidFill>
                  <a:schemeClr val="tx1">
                    <a:tint val="75000"/>
                  </a:schemeClr>
                </a:solidFill>
                <a:latin typeface="+mn-lt"/>
              </a:defRPr>
            </a:lvl1pPr>
          </a:lstStyle>
          <a:p>
            <a:endParaRPr lang="en-US" dirty="0"/>
          </a:p>
        </p:txBody>
      </p:sp>
      <p:sp>
        <p:nvSpPr>
          <p:cNvPr id="6" name="Slide Number Placeholder 5">
            <a:extLst>
              <a:ext uri="{FF2B5EF4-FFF2-40B4-BE49-F238E27FC236}">
                <a16:creationId xmlns:a16="http://schemas.microsoft.com/office/drawing/2014/main" id="{AA83FD16-4337-B940-905E-D20A26FD483A}"/>
              </a:ext>
            </a:extLst>
          </p:cNvPr>
          <p:cNvSpPr>
            <a:spLocks noGrp="1"/>
          </p:cNvSpPr>
          <p:nvPr>
            <p:ph type="sldNum" sz="quarter" idx="4"/>
          </p:nvPr>
        </p:nvSpPr>
        <p:spPr>
          <a:xfrm>
            <a:off x="10809678" y="6141085"/>
            <a:ext cx="813816" cy="365125"/>
          </a:xfrm>
          <a:prstGeom prst="rect">
            <a:avLst/>
          </a:prstGeom>
        </p:spPr>
        <p:txBody>
          <a:bodyPr vert="horz" lIns="91440" tIns="45720" rIns="91440" bIns="45720" rtlCol="0" anchor="ctr"/>
          <a:lstStyle>
            <a:lvl1pPr algn="r">
              <a:defRPr sz="1050" b="0" i="0">
                <a:solidFill>
                  <a:schemeClr val="tx1">
                    <a:tint val="75000"/>
                  </a:schemeClr>
                </a:solidFill>
                <a:latin typeface="+mn-lt"/>
              </a:defRPr>
            </a:lvl1pPr>
          </a:lstStyle>
          <a:p>
            <a:fld id="{49ABCAEC-7D34-E549-A96E-FCEDAADBE4B0}" type="slidenum">
              <a:rPr lang="en-US" smtClean="0"/>
              <a:pPr/>
              <a:t>‹Nº›</a:t>
            </a:fld>
            <a:endParaRPr lang="en-US" dirty="0"/>
          </a:p>
        </p:txBody>
      </p:sp>
    </p:spTree>
    <p:extLst>
      <p:ext uri="{BB962C8B-B14F-4D97-AF65-F5344CB8AC3E}">
        <p14:creationId xmlns:p14="http://schemas.microsoft.com/office/powerpoint/2010/main" val="3541542636"/>
      </p:ext>
    </p:extLst>
  </p:cSld>
  <p:clrMap bg1="lt1" tx1="dk1" bg2="lt2" tx2="dk2" accent1="accent1" accent2="accent2" accent3="accent3" accent4="accent4" accent5="accent5" accent6="accent6" hlink="hlink" folHlink="folHlink"/>
  <p:sldLayoutIdLst>
    <p:sldLayoutId id="2147483740" r:id="rId1"/>
    <p:sldLayoutId id="2147483741" r:id="rId2"/>
    <p:sldLayoutId id="2147483742" r:id="rId3"/>
    <p:sldLayoutId id="2147483743" r:id="rId4"/>
    <p:sldLayoutId id="2147483744" r:id="rId5"/>
    <p:sldLayoutId id="2147483745" r:id="rId6"/>
    <p:sldLayoutId id="2147483746" r:id="rId7"/>
    <p:sldLayoutId id="2147483747" r:id="rId8"/>
    <p:sldLayoutId id="2147483748" r:id="rId9"/>
    <p:sldLayoutId id="2147483749" r:id="rId10"/>
    <p:sldLayoutId id="2147483750" r:id="rId11"/>
  </p:sldLayoutIdLst>
  <p:txStyles>
    <p:titleStyle>
      <a:lvl1pPr algn="l" defTabSz="914400" rtl="0" eaLnBrk="1" latinLnBrk="0" hangingPunct="1">
        <a:lnSpc>
          <a:spcPct val="100000"/>
        </a:lnSpc>
        <a:spcBef>
          <a:spcPct val="0"/>
        </a:spcBef>
        <a:buNone/>
        <a:defRPr sz="4000" b="1" i="0"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900"/>
        </a:spcBef>
        <a:buFont typeface="Arial" panose="020B0604020202020204" pitchFamily="34" charset="0"/>
        <a:buChar char="•"/>
        <a:defRPr sz="2400" b="0" i="0" kern="1200">
          <a:solidFill>
            <a:schemeClr val="tx1"/>
          </a:solidFill>
          <a:latin typeface="+mn-lt"/>
          <a:ea typeface="+mn-ea"/>
          <a:cs typeface="+mn-cs"/>
        </a:defRPr>
      </a:lvl1pPr>
      <a:lvl2pPr marL="685800" indent="-228600" algn="l" defTabSz="914400" rtl="0" eaLnBrk="1" latinLnBrk="0" hangingPunct="1">
        <a:lnSpc>
          <a:spcPct val="100000"/>
        </a:lnSpc>
        <a:spcBef>
          <a:spcPts val="900"/>
        </a:spcBef>
        <a:buFont typeface="Arial" panose="020B0604020202020204" pitchFamily="34" charset="0"/>
        <a:buChar char="•"/>
        <a:defRPr sz="2000" b="0" i="0" kern="1200">
          <a:solidFill>
            <a:schemeClr val="tx1"/>
          </a:solidFill>
          <a:latin typeface="+mn-lt"/>
          <a:ea typeface="+mn-ea"/>
          <a:cs typeface="+mn-cs"/>
        </a:defRPr>
      </a:lvl2pPr>
      <a:lvl3pPr marL="1143000" indent="-228600" algn="l" defTabSz="914400" rtl="0" eaLnBrk="1" latinLnBrk="0" hangingPunct="1">
        <a:lnSpc>
          <a:spcPct val="100000"/>
        </a:lnSpc>
        <a:spcBef>
          <a:spcPts val="900"/>
        </a:spcBef>
        <a:buFont typeface="Arial" panose="020B0604020202020204" pitchFamily="34" charset="0"/>
        <a:buChar char="•"/>
        <a:defRPr sz="1800" b="0" i="0" kern="1200">
          <a:solidFill>
            <a:schemeClr val="tx1"/>
          </a:solidFill>
          <a:latin typeface="+mn-lt"/>
          <a:ea typeface="+mn-ea"/>
          <a:cs typeface="+mn-cs"/>
        </a:defRPr>
      </a:lvl3pPr>
      <a:lvl4pPr marL="1600200" indent="-228600" algn="l" defTabSz="914400" rtl="0" eaLnBrk="1" latinLnBrk="0" hangingPunct="1">
        <a:lnSpc>
          <a:spcPct val="100000"/>
        </a:lnSpc>
        <a:spcBef>
          <a:spcPts val="900"/>
        </a:spcBef>
        <a:buFont typeface="Arial" panose="020B0604020202020204" pitchFamily="34" charset="0"/>
        <a:buChar char="•"/>
        <a:defRPr sz="1600" b="0" i="0" kern="1200">
          <a:solidFill>
            <a:schemeClr val="tx1"/>
          </a:solidFill>
          <a:latin typeface="+mn-lt"/>
          <a:ea typeface="+mn-ea"/>
          <a:cs typeface="+mn-cs"/>
        </a:defRPr>
      </a:lvl4pPr>
      <a:lvl5pPr marL="2057400" indent="-228600" algn="l" defTabSz="914400" rtl="0" eaLnBrk="1" latinLnBrk="0" hangingPunct="1">
        <a:lnSpc>
          <a:spcPct val="100000"/>
        </a:lnSpc>
        <a:spcBef>
          <a:spcPts val="900"/>
        </a:spcBef>
        <a:buFont typeface="Arial" panose="020B0604020202020204" pitchFamily="34" charset="0"/>
        <a:buChar char="•"/>
        <a:defRPr sz="1400" b="0" i="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66F2B51C-9578-EB41-A17E-FFF9D491ADA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6858000"/>
            <a:chOff x="10290315" y="0"/>
            <a:chExt cx="1901686" cy="6858000"/>
          </a:xfrm>
        </p:grpSpPr>
        <p:sp>
          <p:nvSpPr>
            <p:cNvPr id="12" name="Oval 11">
              <a:extLst>
                <a:ext uri="{FF2B5EF4-FFF2-40B4-BE49-F238E27FC236}">
                  <a16:creationId xmlns:a16="http://schemas.microsoft.com/office/drawing/2014/main" id="{14E9CAEA-4CF4-D249-8127-CD2FA20187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354939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85">
              <a:extLst>
                <a:ext uri="{FF2B5EF4-FFF2-40B4-BE49-F238E27FC236}">
                  <a16:creationId xmlns:a16="http://schemas.microsoft.com/office/drawing/2014/main" id="{E51EDD93-C3A3-DF47-BCFC-43B049E34E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86">
              <a:extLst>
                <a:ext uri="{FF2B5EF4-FFF2-40B4-BE49-F238E27FC236}">
                  <a16:creationId xmlns:a16="http://schemas.microsoft.com/office/drawing/2014/main" id="{D574DB0D-896A-D649-89B1-33753E1D46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87">
              <a:extLst>
                <a:ext uri="{FF2B5EF4-FFF2-40B4-BE49-F238E27FC236}">
                  <a16:creationId xmlns:a16="http://schemas.microsoft.com/office/drawing/2014/main" id="{62256DD9-FEA3-4A40-80D1-B33F0FF158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88">
              <a:extLst>
                <a:ext uri="{FF2B5EF4-FFF2-40B4-BE49-F238E27FC236}">
                  <a16:creationId xmlns:a16="http://schemas.microsoft.com/office/drawing/2014/main" id="{534E9839-EAD7-3C49-8D10-E4BFE08208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89">
              <a:extLst>
                <a:ext uri="{FF2B5EF4-FFF2-40B4-BE49-F238E27FC236}">
                  <a16:creationId xmlns:a16="http://schemas.microsoft.com/office/drawing/2014/main" id="{DDFC3FA6-9BB5-A34E-9337-A2E9A1EED9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97">
              <a:extLst>
                <a:ext uri="{FF2B5EF4-FFF2-40B4-BE49-F238E27FC236}">
                  <a16:creationId xmlns:a16="http://schemas.microsoft.com/office/drawing/2014/main" id="{45000D9E-4AD7-5A4F-8E99-302F388C83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ítulo 1">
            <a:extLst>
              <a:ext uri="{FF2B5EF4-FFF2-40B4-BE49-F238E27FC236}">
                <a16:creationId xmlns:a16="http://schemas.microsoft.com/office/drawing/2014/main" id="{780A9CE9-0493-A2BD-4013-F615759BFBFD}"/>
              </a:ext>
            </a:extLst>
          </p:cNvPr>
          <p:cNvSpPr>
            <a:spLocks noGrp="1"/>
          </p:cNvSpPr>
          <p:nvPr>
            <p:ph type="ctrTitle"/>
          </p:nvPr>
        </p:nvSpPr>
        <p:spPr>
          <a:xfrm>
            <a:off x="4739751" y="768334"/>
            <a:ext cx="6479629" cy="2866405"/>
          </a:xfrm>
        </p:spPr>
        <p:txBody>
          <a:bodyPr>
            <a:normAutofit/>
          </a:bodyPr>
          <a:lstStyle/>
          <a:p>
            <a:r>
              <a:rPr lang="es-MX" dirty="0"/>
              <a:t>Presentación de proyecto Final</a:t>
            </a:r>
          </a:p>
        </p:txBody>
      </p:sp>
      <p:sp>
        <p:nvSpPr>
          <p:cNvPr id="3" name="Subtítulo 2">
            <a:extLst>
              <a:ext uri="{FF2B5EF4-FFF2-40B4-BE49-F238E27FC236}">
                <a16:creationId xmlns:a16="http://schemas.microsoft.com/office/drawing/2014/main" id="{71BA7FF4-14AA-6D4F-40C5-8E5CCD806AE9}"/>
              </a:ext>
            </a:extLst>
          </p:cNvPr>
          <p:cNvSpPr>
            <a:spLocks noGrp="1"/>
          </p:cNvSpPr>
          <p:nvPr>
            <p:ph type="subTitle" idx="1"/>
          </p:nvPr>
        </p:nvSpPr>
        <p:spPr>
          <a:xfrm>
            <a:off x="4739751" y="4283239"/>
            <a:ext cx="6479629" cy="1475177"/>
          </a:xfrm>
        </p:spPr>
        <p:txBody>
          <a:bodyPr>
            <a:normAutofit/>
          </a:bodyPr>
          <a:lstStyle/>
          <a:p>
            <a:r>
              <a:rPr lang="es-MX" dirty="0"/>
              <a:t>Programación y estadística en R</a:t>
            </a:r>
          </a:p>
          <a:p>
            <a:r>
              <a:rPr lang="es-MX" dirty="0"/>
              <a:t>Francisco Javier Cardona Medina</a:t>
            </a:r>
          </a:p>
        </p:txBody>
      </p:sp>
      <p:pic>
        <p:nvPicPr>
          <p:cNvPr id="4" name="Picture 3">
            <a:extLst>
              <a:ext uri="{FF2B5EF4-FFF2-40B4-BE49-F238E27FC236}">
                <a16:creationId xmlns:a16="http://schemas.microsoft.com/office/drawing/2014/main" id="{D0E01C69-F206-C445-C3CA-861D05FD909D}"/>
              </a:ext>
            </a:extLst>
          </p:cNvPr>
          <p:cNvPicPr>
            <a:picLocks noChangeAspect="1"/>
          </p:cNvPicPr>
          <p:nvPr/>
        </p:nvPicPr>
        <p:blipFill rotWithShape="1">
          <a:blip r:embed="rId2"/>
          <a:srcRect l="53722" r="8396" b="-1"/>
          <a:stretch/>
        </p:blipFill>
        <p:spPr>
          <a:xfrm>
            <a:off x="20" y="1"/>
            <a:ext cx="4173349" cy="6857999"/>
          </a:xfrm>
          <a:prstGeom prst="rect">
            <a:avLst/>
          </a:prstGeom>
        </p:spPr>
      </p:pic>
      <p:cxnSp>
        <p:nvCxnSpPr>
          <p:cNvPr id="20" name="Straight Connector 19">
            <a:extLst>
              <a:ext uri="{FF2B5EF4-FFF2-40B4-BE49-F238E27FC236}">
                <a16:creationId xmlns:a16="http://schemas.microsoft.com/office/drawing/2014/main" id="{EEA70831-9A8D-3B4D-8EA5-EE32F93E94E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39752" y="6087110"/>
            <a:ext cx="6883742"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409455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lipse 2">
            <a:extLst>
              <a:ext uri="{FF2B5EF4-FFF2-40B4-BE49-F238E27FC236}">
                <a16:creationId xmlns:a16="http://schemas.microsoft.com/office/drawing/2014/main" id="{80E8D0A0-CF12-75C6-A8C7-3E7DE7037D05}"/>
              </a:ext>
            </a:extLst>
          </p:cNvPr>
          <p:cNvSpPr/>
          <p:nvPr/>
        </p:nvSpPr>
        <p:spPr>
          <a:xfrm>
            <a:off x="742950" y="590550"/>
            <a:ext cx="3286125" cy="1569466"/>
          </a:xfrm>
          <a:prstGeom prst="ellipse">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MX"/>
          </a:p>
        </p:txBody>
      </p:sp>
      <p:sp>
        <p:nvSpPr>
          <p:cNvPr id="2" name="Título 1">
            <a:extLst>
              <a:ext uri="{FF2B5EF4-FFF2-40B4-BE49-F238E27FC236}">
                <a16:creationId xmlns:a16="http://schemas.microsoft.com/office/drawing/2014/main" id="{21418B1D-917A-3E09-747F-10B811854DCD}"/>
              </a:ext>
            </a:extLst>
          </p:cNvPr>
          <p:cNvSpPr>
            <a:spLocks noGrp="1"/>
          </p:cNvSpPr>
          <p:nvPr>
            <p:ph type="title"/>
          </p:nvPr>
        </p:nvSpPr>
        <p:spPr/>
        <p:txBody>
          <a:bodyPr>
            <a:normAutofit fontScale="90000"/>
          </a:bodyPr>
          <a:lstStyle/>
          <a:p>
            <a:r>
              <a:rPr lang="es-MX" dirty="0"/>
              <a:t>Contraste de hipótesis</a:t>
            </a:r>
            <a:br>
              <a:rPr lang="es-MX" dirty="0"/>
            </a:br>
            <a:r>
              <a:rPr lang="es-MX" sz="2200" b="0" dirty="0"/>
              <a:t>En base al tipo de incidente</a:t>
            </a:r>
            <a:endParaRPr lang="es-MX" dirty="0"/>
          </a:p>
        </p:txBody>
      </p:sp>
      <mc:AlternateContent xmlns:mc="http://schemas.openxmlformats.org/markup-compatibility/2006" xmlns:a14="http://schemas.microsoft.com/office/drawing/2010/main">
        <mc:Choice Requires="a14">
          <p:sp>
            <p:nvSpPr>
              <p:cNvPr id="4" name="Marcador de texto 3">
                <a:extLst>
                  <a:ext uri="{FF2B5EF4-FFF2-40B4-BE49-F238E27FC236}">
                    <a16:creationId xmlns:a16="http://schemas.microsoft.com/office/drawing/2014/main" id="{C33411B0-951D-E69F-35F7-E63B18456BCE}"/>
                  </a:ext>
                </a:extLst>
              </p:cNvPr>
              <p:cNvSpPr>
                <a:spLocks noGrp="1"/>
              </p:cNvSpPr>
              <p:nvPr>
                <p:ph type="body" sz="half" idx="2"/>
              </p:nvPr>
            </p:nvSpPr>
            <p:spPr>
              <a:xfrm>
                <a:off x="565149" y="2991289"/>
                <a:ext cx="3540125" cy="2228411"/>
              </a:xfrm>
            </p:spPr>
            <p:txBody>
              <a:bodyPr>
                <a:normAutofit lnSpcReduction="10000"/>
              </a:bodyPr>
              <a:lstStyle/>
              <a:p>
                <a:pPr algn="just"/>
                <a14:m>
                  <m:oMath xmlns:m="http://schemas.openxmlformats.org/officeDocument/2006/math">
                    <m:sSub>
                      <m:sSubPr>
                        <m:ctrlPr>
                          <a:rPr lang="es-MX" sz="2400" b="0" i="1" smtClean="0">
                            <a:latin typeface="Cambria Math" panose="02040503050406030204" pitchFamily="18" charset="0"/>
                          </a:rPr>
                        </m:ctrlPr>
                      </m:sSubPr>
                      <m:e>
                        <m:r>
                          <a:rPr lang="es-MX" sz="2400" b="0" i="1" smtClean="0">
                            <a:latin typeface="Cambria Math" panose="02040503050406030204" pitchFamily="18" charset="0"/>
                          </a:rPr>
                          <m:t>𝐻</m:t>
                        </m:r>
                      </m:e>
                      <m:sub>
                        <m:r>
                          <a:rPr lang="es-MX" sz="2400" b="0" i="1" smtClean="0">
                            <a:latin typeface="Cambria Math" panose="02040503050406030204" pitchFamily="18" charset="0"/>
                          </a:rPr>
                          <m:t>0</m:t>
                        </m:r>
                      </m:sub>
                    </m:sSub>
                    <m:r>
                      <a:rPr lang="es-MX" sz="2400" b="0" i="1" smtClean="0">
                        <a:latin typeface="Cambria Math" panose="02040503050406030204" pitchFamily="18" charset="0"/>
                      </a:rPr>
                      <m:t>= </m:t>
                    </m:r>
                  </m:oMath>
                </a14:m>
                <a:r>
                  <a:rPr lang="es-MX" dirty="0"/>
                  <a:t>La media del esfuerzo entre los tipos de incidente “Express” y “Evolutivo” es igual.</a:t>
                </a:r>
              </a:p>
              <a:p>
                <a:pPr algn="just"/>
                <a:endParaRPr lang="es-MX" dirty="0"/>
              </a:p>
              <a:p>
                <a:pPr algn="just"/>
                <a14:m>
                  <m:oMath xmlns:m="http://schemas.openxmlformats.org/officeDocument/2006/math">
                    <m:sSub>
                      <m:sSubPr>
                        <m:ctrlPr>
                          <a:rPr lang="es-MX" sz="2400" b="0" i="1" smtClean="0">
                            <a:latin typeface="Cambria Math" panose="02040503050406030204" pitchFamily="18" charset="0"/>
                          </a:rPr>
                        </m:ctrlPr>
                      </m:sSubPr>
                      <m:e>
                        <m:r>
                          <a:rPr lang="es-MX" sz="2400" b="0" i="1" smtClean="0">
                            <a:latin typeface="Cambria Math" panose="02040503050406030204" pitchFamily="18" charset="0"/>
                          </a:rPr>
                          <m:t>𝐻</m:t>
                        </m:r>
                      </m:e>
                      <m:sub>
                        <m:r>
                          <a:rPr lang="es-MX" sz="2400" b="0" i="1" smtClean="0">
                            <a:latin typeface="Cambria Math" panose="02040503050406030204" pitchFamily="18" charset="0"/>
                          </a:rPr>
                          <m:t>1</m:t>
                        </m:r>
                      </m:sub>
                    </m:sSub>
                    <m:r>
                      <a:rPr lang="es-MX" sz="2400" b="0" i="1" smtClean="0">
                        <a:latin typeface="Cambria Math" panose="02040503050406030204" pitchFamily="18" charset="0"/>
                      </a:rPr>
                      <m:t>=</m:t>
                    </m:r>
                  </m:oMath>
                </a14:m>
                <a:r>
                  <a:rPr lang="es-MX" dirty="0">
                    <a:latin typeface="+mj-lt"/>
                  </a:rPr>
                  <a:t>La media del esfuerzo entre los tipos de incidente “Express” y “Evolutivo” es diferente.</a:t>
                </a:r>
              </a:p>
            </p:txBody>
          </p:sp>
        </mc:Choice>
        <mc:Fallback xmlns="">
          <p:sp>
            <p:nvSpPr>
              <p:cNvPr id="4" name="Marcador de texto 3">
                <a:extLst>
                  <a:ext uri="{FF2B5EF4-FFF2-40B4-BE49-F238E27FC236}">
                    <a16:creationId xmlns:a16="http://schemas.microsoft.com/office/drawing/2014/main" id="{C33411B0-951D-E69F-35F7-E63B18456BCE}"/>
                  </a:ext>
                </a:extLst>
              </p:cNvPr>
              <p:cNvSpPr>
                <a:spLocks noGrp="1" noRot="1" noChangeAspect="1" noMove="1" noResize="1" noEditPoints="1" noAdjustHandles="1" noChangeArrowheads="1" noChangeShapeType="1" noTextEdit="1"/>
              </p:cNvSpPr>
              <p:nvPr>
                <p:ph type="body" sz="half" idx="2"/>
              </p:nvPr>
            </p:nvSpPr>
            <p:spPr>
              <a:xfrm>
                <a:off x="565149" y="2991289"/>
                <a:ext cx="3540125" cy="2228411"/>
              </a:xfrm>
              <a:blipFill>
                <a:blip r:embed="rId3"/>
                <a:stretch>
                  <a:fillRect l="-1034" r="-1034"/>
                </a:stretch>
              </a:blipFill>
            </p:spPr>
            <p:txBody>
              <a:bodyPr/>
              <a:lstStyle/>
              <a:p>
                <a:r>
                  <a:rPr lang="es-MX">
                    <a:noFill/>
                  </a:rPr>
                  <a:t> </a:t>
                </a:r>
              </a:p>
            </p:txBody>
          </p:sp>
        </mc:Fallback>
      </mc:AlternateContent>
      <p:sp>
        <p:nvSpPr>
          <p:cNvPr id="5" name="Título 1">
            <a:extLst>
              <a:ext uri="{FF2B5EF4-FFF2-40B4-BE49-F238E27FC236}">
                <a16:creationId xmlns:a16="http://schemas.microsoft.com/office/drawing/2014/main" id="{A7F4717F-AFC0-245B-0E31-8B406FB7D8DF}"/>
              </a:ext>
            </a:extLst>
          </p:cNvPr>
          <p:cNvSpPr txBox="1">
            <a:spLocks/>
          </p:cNvSpPr>
          <p:nvPr/>
        </p:nvSpPr>
        <p:spPr>
          <a:xfrm>
            <a:off x="7201478" y="770888"/>
            <a:ext cx="3609983" cy="1094857"/>
          </a:xfrm>
          <a:prstGeom prst="rect">
            <a:avLst/>
          </a:prstGeom>
        </p:spPr>
        <p:txBody>
          <a:bodyPr vert="horz" lIns="91440" tIns="45720" rIns="91440" bIns="45720" rtlCol="0" anchor="t">
            <a:normAutofit fontScale="97500"/>
          </a:bodyPr>
          <a:lstStyle>
            <a:lvl1pPr algn="l" defTabSz="914400" rtl="0" eaLnBrk="1" latinLnBrk="0" hangingPunct="1">
              <a:lnSpc>
                <a:spcPct val="100000"/>
              </a:lnSpc>
              <a:spcBef>
                <a:spcPct val="0"/>
              </a:spcBef>
              <a:buNone/>
              <a:defRPr sz="3200" b="1" i="0" kern="1200">
                <a:solidFill>
                  <a:schemeClr val="tx1"/>
                </a:solidFill>
                <a:latin typeface="+mj-lt"/>
                <a:ea typeface="+mj-ea"/>
                <a:cs typeface="+mj-cs"/>
              </a:defRPr>
            </a:lvl1pPr>
          </a:lstStyle>
          <a:p>
            <a:pPr algn="r"/>
            <a:r>
              <a:rPr lang="es-MX" dirty="0"/>
              <a:t>Resultados Obtenidos</a:t>
            </a:r>
          </a:p>
        </p:txBody>
      </p:sp>
      <p:sp>
        <p:nvSpPr>
          <p:cNvPr id="7" name="Marcador de texto 3">
            <a:extLst>
              <a:ext uri="{FF2B5EF4-FFF2-40B4-BE49-F238E27FC236}">
                <a16:creationId xmlns:a16="http://schemas.microsoft.com/office/drawing/2014/main" id="{55AD7CEB-19BE-2488-ED46-651412832A33}"/>
              </a:ext>
            </a:extLst>
          </p:cNvPr>
          <p:cNvSpPr txBox="1">
            <a:spLocks/>
          </p:cNvSpPr>
          <p:nvPr/>
        </p:nvSpPr>
        <p:spPr>
          <a:xfrm>
            <a:off x="6244639" y="1865745"/>
            <a:ext cx="5382211" cy="4221367"/>
          </a:xfrm>
          <a:prstGeom prst="rect">
            <a:avLst/>
          </a:prstGeom>
        </p:spPr>
        <p:txBody>
          <a:bodyPr vert="horz" lIns="91440" tIns="45720" rIns="91440" bIns="45720" rtlCol="0">
            <a:normAutofit fontScale="92500" lnSpcReduction="10000"/>
          </a:bodyPr>
          <a:lstStyle>
            <a:lvl1pPr marL="0" indent="0" algn="l" defTabSz="914400" rtl="0" eaLnBrk="1" latinLnBrk="0" hangingPunct="1">
              <a:lnSpc>
                <a:spcPct val="100000"/>
              </a:lnSpc>
              <a:spcBef>
                <a:spcPts val="900"/>
              </a:spcBef>
              <a:buFont typeface="Arial" panose="020B0604020202020204" pitchFamily="34" charset="0"/>
              <a:buNone/>
              <a:defRPr sz="1600" b="0" i="0" kern="1200">
                <a:solidFill>
                  <a:schemeClr val="tx1"/>
                </a:solidFill>
                <a:latin typeface="+mn-lt"/>
                <a:ea typeface="+mn-ea"/>
                <a:cs typeface="+mn-cs"/>
              </a:defRPr>
            </a:lvl1pPr>
            <a:lvl2pPr marL="457200" indent="0" algn="l" defTabSz="914400" rtl="0" eaLnBrk="1" latinLnBrk="0" hangingPunct="1">
              <a:lnSpc>
                <a:spcPct val="100000"/>
              </a:lnSpc>
              <a:spcBef>
                <a:spcPts val="900"/>
              </a:spcBef>
              <a:buFont typeface="Arial" panose="020B0604020202020204" pitchFamily="34" charset="0"/>
              <a:buNone/>
              <a:defRPr sz="1400" b="0" i="0" kern="1200">
                <a:solidFill>
                  <a:schemeClr val="tx1"/>
                </a:solidFill>
                <a:latin typeface="+mn-lt"/>
                <a:ea typeface="+mn-ea"/>
                <a:cs typeface="+mn-cs"/>
              </a:defRPr>
            </a:lvl2pPr>
            <a:lvl3pPr marL="914400" indent="0" algn="l" defTabSz="914400" rtl="0" eaLnBrk="1" latinLnBrk="0" hangingPunct="1">
              <a:lnSpc>
                <a:spcPct val="100000"/>
              </a:lnSpc>
              <a:spcBef>
                <a:spcPts val="900"/>
              </a:spcBef>
              <a:buFont typeface="Arial" panose="020B0604020202020204" pitchFamily="34" charset="0"/>
              <a:buNone/>
              <a:defRPr sz="1200" b="0" i="0" kern="1200">
                <a:solidFill>
                  <a:schemeClr val="tx1"/>
                </a:solidFill>
                <a:latin typeface="+mn-lt"/>
                <a:ea typeface="+mn-ea"/>
                <a:cs typeface="+mn-cs"/>
              </a:defRPr>
            </a:lvl3pPr>
            <a:lvl4pPr marL="1371600" indent="0" algn="l" defTabSz="914400" rtl="0" eaLnBrk="1" latinLnBrk="0" hangingPunct="1">
              <a:lnSpc>
                <a:spcPct val="100000"/>
              </a:lnSpc>
              <a:spcBef>
                <a:spcPts val="900"/>
              </a:spcBef>
              <a:buFont typeface="Arial" panose="020B0604020202020204" pitchFamily="34" charset="0"/>
              <a:buNone/>
              <a:defRPr sz="1000" b="0" i="0" kern="1200">
                <a:solidFill>
                  <a:schemeClr val="tx1"/>
                </a:solidFill>
                <a:latin typeface="+mn-lt"/>
                <a:ea typeface="+mn-ea"/>
                <a:cs typeface="+mn-cs"/>
              </a:defRPr>
            </a:lvl4pPr>
            <a:lvl5pPr marL="1828800" indent="0" algn="l" defTabSz="914400" rtl="0" eaLnBrk="1" latinLnBrk="0" hangingPunct="1">
              <a:lnSpc>
                <a:spcPct val="100000"/>
              </a:lnSpc>
              <a:spcBef>
                <a:spcPts val="900"/>
              </a:spcBef>
              <a:buFont typeface="Arial" panose="020B0604020202020204" pitchFamily="34" charset="0"/>
              <a:buNone/>
              <a:defRPr sz="1000" b="0" i="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r>
              <a:rPr lang="es-MX" sz="1800" dirty="0">
                <a:latin typeface="+mj-lt"/>
              </a:rPr>
              <a:t>Se obtuvo una muestra normal y se realizó un contraste de dos colas con la función </a:t>
            </a:r>
            <a:r>
              <a:rPr lang="es-MX" sz="1800" dirty="0" err="1">
                <a:latin typeface="+mj-lt"/>
              </a:rPr>
              <a:t>t.test</a:t>
            </a:r>
            <a:r>
              <a:rPr lang="es-MX" sz="1800" dirty="0">
                <a:latin typeface="+mj-lt"/>
              </a:rPr>
              <a:t> se obtuvieron los siguientes resultados:</a:t>
            </a:r>
          </a:p>
          <a:p>
            <a:pPr marL="285750" indent="-285750">
              <a:buFont typeface="Arial" panose="020B0604020202020204" pitchFamily="34" charset="0"/>
              <a:buChar char="•"/>
            </a:pPr>
            <a:r>
              <a:rPr lang="es-MX" sz="1800" dirty="0">
                <a:latin typeface="+mj-lt"/>
              </a:rPr>
              <a:t>Valor estadístico t = -298.39</a:t>
            </a:r>
          </a:p>
          <a:p>
            <a:pPr marL="285750" indent="-285750">
              <a:buFont typeface="Arial" panose="020B0604020202020204" pitchFamily="34" charset="0"/>
              <a:buChar char="•"/>
            </a:pPr>
            <a:r>
              <a:rPr lang="es-MX" sz="1800" dirty="0">
                <a:latin typeface="+mj-lt"/>
              </a:rPr>
              <a:t>Grados de libertad = 514.96</a:t>
            </a:r>
          </a:p>
          <a:p>
            <a:pPr marL="285750" indent="-285750">
              <a:buFont typeface="Arial" panose="020B0604020202020204" pitchFamily="34" charset="0"/>
              <a:buChar char="•"/>
            </a:pPr>
            <a:r>
              <a:rPr lang="es-MX" sz="1800" b="1" dirty="0">
                <a:latin typeface="+mj-lt"/>
              </a:rPr>
              <a:t>P-</a:t>
            </a:r>
            <a:r>
              <a:rPr lang="es-MX" sz="1800" b="1" dirty="0" err="1">
                <a:latin typeface="+mj-lt"/>
              </a:rPr>
              <a:t>value</a:t>
            </a:r>
            <a:r>
              <a:rPr lang="es-MX" sz="1800" b="1" dirty="0">
                <a:latin typeface="+mj-lt"/>
              </a:rPr>
              <a:t> &lt; 2.2e-16</a:t>
            </a:r>
          </a:p>
          <a:p>
            <a:pPr marL="285750" indent="-285750">
              <a:buFont typeface="Arial" panose="020B0604020202020204" pitchFamily="34" charset="0"/>
              <a:buChar char="•"/>
            </a:pPr>
            <a:r>
              <a:rPr lang="es-MX" sz="1800" dirty="0">
                <a:latin typeface="+mj-lt"/>
              </a:rPr>
              <a:t>Intervalo de confianza al </a:t>
            </a:r>
            <a:r>
              <a:rPr lang="es-MX" sz="1800" b="1" dirty="0">
                <a:latin typeface="+mj-lt"/>
              </a:rPr>
              <a:t> </a:t>
            </a:r>
            <a:r>
              <a:rPr lang="es-MX" sz="1800" dirty="0">
                <a:latin typeface="+mj-lt"/>
              </a:rPr>
              <a:t>95%: -20.53493 y -20.26630</a:t>
            </a:r>
          </a:p>
          <a:p>
            <a:pPr marL="285750" indent="-285750">
              <a:buFont typeface="Arial" panose="020B0604020202020204" pitchFamily="34" charset="0"/>
              <a:buChar char="•"/>
            </a:pPr>
            <a:r>
              <a:rPr lang="es-MX" sz="1800" dirty="0">
                <a:latin typeface="+mj-lt"/>
              </a:rPr>
              <a:t>Estimación de media Muestral: </a:t>
            </a:r>
          </a:p>
          <a:p>
            <a:pPr marL="742950" lvl="1" indent="-285750">
              <a:buFont typeface="Arial" panose="020B0604020202020204" pitchFamily="34" charset="0"/>
              <a:buChar char="•"/>
            </a:pPr>
            <a:r>
              <a:rPr lang="es-MX" sz="1600" dirty="0">
                <a:latin typeface="+mj-lt"/>
              </a:rPr>
              <a:t>Inc. Express: 8.07998</a:t>
            </a:r>
          </a:p>
          <a:p>
            <a:pPr marL="742950" lvl="1" indent="-285750">
              <a:buFont typeface="Arial" panose="020B0604020202020204" pitchFamily="34" charset="0"/>
              <a:buChar char="•"/>
            </a:pPr>
            <a:r>
              <a:rPr lang="es-MX" sz="1600" dirty="0">
                <a:latin typeface="+mj-lt"/>
              </a:rPr>
              <a:t>Inc. Evolutivo: 28.48059</a:t>
            </a:r>
          </a:p>
          <a:p>
            <a:pPr marL="285750" indent="-285750">
              <a:buFont typeface="Arial" panose="020B0604020202020204" pitchFamily="34" charset="0"/>
              <a:buChar char="•"/>
            </a:pPr>
            <a:r>
              <a:rPr lang="es-MX" sz="1800" b="1" dirty="0">
                <a:latin typeface="+mj-lt"/>
              </a:rPr>
              <a:t>Se rechaza la hipótesis nula y por lo tanto se acepta la hipótesis alternativa</a:t>
            </a:r>
          </a:p>
        </p:txBody>
      </p:sp>
    </p:spTree>
    <p:extLst>
      <p:ext uri="{BB962C8B-B14F-4D97-AF65-F5344CB8AC3E}">
        <p14:creationId xmlns:p14="http://schemas.microsoft.com/office/powerpoint/2010/main" val="14283179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75D6B4F-40D6-7A8A-D158-67F50723FCEE}"/>
              </a:ext>
            </a:extLst>
          </p:cNvPr>
          <p:cNvSpPr>
            <a:spLocks noGrp="1"/>
          </p:cNvSpPr>
          <p:nvPr>
            <p:ph type="title"/>
          </p:nvPr>
        </p:nvSpPr>
        <p:spPr/>
        <p:txBody>
          <a:bodyPr>
            <a:normAutofit fontScale="90000"/>
          </a:bodyPr>
          <a:lstStyle/>
          <a:p>
            <a:r>
              <a:rPr lang="es-MX" dirty="0"/>
              <a:t>Implementación de modelo de regresión lineal múltiple</a:t>
            </a:r>
          </a:p>
        </p:txBody>
      </p:sp>
      <p:sp>
        <p:nvSpPr>
          <p:cNvPr id="3" name="Marcador de texto 2">
            <a:extLst>
              <a:ext uri="{FF2B5EF4-FFF2-40B4-BE49-F238E27FC236}">
                <a16:creationId xmlns:a16="http://schemas.microsoft.com/office/drawing/2014/main" id="{B76A12DF-51D3-F9D6-4A60-99B78AE55A70}"/>
              </a:ext>
            </a:extLst>
          </p:cNvPr>
          <p:cNvSpPr>
            <a:spLocks noGrp="1"/>
          </p:cNvSpPr>
          <p:nvPr>
            <p:ph type="body" idx="1"/>
          </p:nvPr>
        </p:nvSpPr>
        <p:spPr/>
        <p:txBody>
          <a:bodyPr/>
          <a:lstStyle/>
          <a:p>
            <a:r>
              <a:rPr lang="es-MX" dirty="0"/>
              <a:t>Predicción de Esfuerzo para certificaciones</a:t>
            </a:r>
          </a:p>
        </p:txBody>
      </p:sp>
      <p:sp>
        <p:nvSpPr>
          <p:cNvPr id="4" name="Marcador de contenido 3">
            <a:extLst>
              <a:ext uri="{FF2B5EF4-FFF2-40B4-BE49-F238E27FC236}">
                <a16:creationId xmlns:a16="http://schemas.microsoft.com/office/drawing/2014/main" id="{B8FB8C7F-702A-DA48-5B11-D57F8ABD833E}"/>
              </a:ext>
            </a:extLst>
          </p:cNvPr>
          <p:cNvSpPr>
            <a:spLocks noGrp="1"/>
          </p:cNvSpPr>
          <p:nvPr>
            <p:ph sz="half" idx="2"/>
          </p:nvPr>
        </p:nvSpPr>
        <p:spPr/>
        <p:txBody>
          <a:bodyPr>
            <a:normAutofit lnSpcReduction="10000"/>
          </a:bodyPr>
          <a:lstStyle/>
          <a:p>
            <a:r>
              <a:rPr lang="es-MX" dirty="0"/>
              <a:t>En base al planteamiento del problema principal se buscará el poder predecir el tiempo en </a:t>
            </a:r>
            <a:r>
              <a:rPr lang="es-MX" dirty="0" err="1"/>
              <a:t>UC’s</a:t>
            </a:r>
            <a:r>
              <a:rPr lang="es-MX" dirty="0"/>
              <a:t> que tomaría cada certificación en realizarse en base a las pruebas realizadas.</a:t>
            </a:r>
          </a:p>
        </p:txBody>
      </p:sp>
      <p:sp>
        <p:nvSpPr>
          <p:cNvPr id="5" name="Marcador de texto 4">
            <a:extLst>
              <a:ext uri="{FF2B5EF4-FFF2-40B4-BE49-F238E27FC236}">
                <a16:creationId xmlns:a16="http://schemas.microsoft.com/office/drawing/2014/main" id="{5394B9EC-72BE-91A6-9365-10C58ED95E4F}"/>
              </a:ext>
            </a:extLst>
          </p:cNvPr>
          <p:cNvSpPr>
            <a:spLocks noGrp="1"/>
          </p:cNvSpPr>
          <p:nvPr>
            <p:ph type="body" sz="quarter" idx="3"/>
          </p:nvPr>
        </p:nvSpPr>
        <p:spPr/>
        <p:txBody>
          <a:bodyPr/>
          <a:lstStyle/>
          <a:p>
            <a:r>
              <a:rPr lang="es-MX" dirty="0"/>
              <a:t>Ejecución del modelo</a:t>
            </a:r>
          </a:p>
        </p:txBody>
      </p:sp>
      <p:sp>
        <p:nvSpPr>
          <p:cNvPr id="6" name="Marcador de contenido 5">
            <a:extLst>
              <a:ext uri="{FF2B5EF4-FFF2-40B4-BE49-F238E27FC236}">
                <a16:creationId xmlns:a16="http://schemas.microsoft.com/office/drawing/2014/main" id="{4D296B2C-2D37-06B3-51BC-0EC91E284C43}"/>
              </a:ext>
            </a:extLst>
          </p:cNvPr>
          <p:cNvSpPr>
            <a:spLocks noGrp="1"/>
          </p:cNvSpPr>
          <p:nvPr>
            <p:ph sz="quarter" idx="4"/>
          </p:nvPr>
        </p:nvSpPr>
        <p:spPr/>
        <p:txBody>
          <a:bodyPr>
            <a:normAutofit lnSpcReduction="10000"/>
          </a:bodyPr>
          <a:lstStyle/>
          <a:p>
            <a:r>
              <a:rPr lang="it-IT" dirty="0"/>
              <a:t>Se ejecutará el modelo con los siguientes parámetros: </a:t>
            </a:r>
          </a:p>
          <a:p>
            <a:pPr lvl="1"/>
            <a:r>
              <a:rPr lang="it-IT" dirty="0"/>
              <a:t>Variable a Predecir: Esfuerzo Certificate, nos indica el total de esfuerzo en UC’s de cada certificación </a:t>
            </a:r>
          </a:p>
          <a:p>
            <a:pPr lvl="1"/>
            <a:r>
              <a:rPr lang="it-IT" dirty="0"/>
              <a:t>Variables Predictoras: Pruebas de Caso de Uso, Pruebas UAT, Tipo de Incidente, Pruebas de Servicio (API) </a:t>
            </a:r>
            <a:endParaRPr lang="es-MX" dirty="0"/>
          </a:p>
        </p:txBody>
      </p:sp>
    </p:spTree>
    <p:extLst>
      <p:ext uri="{BB962C8B-B14F-4D97-AF65-F5344CB8AC3E}">
        <p14:creationId xmlns:p14="http://schemas.microsoft.com/office/powerpoint/2010/main" val="15953778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8DF6F7C-592F-63EC-F814-FF14AC7A32D2}"/>
              </a:ext>
            </a:extLst>
          </p:cNvPr>
          <p:cNvSpPr>
            <a:spLocks noGrp="1"/>
          </p:cNvSpPr>
          <p:nvPr>
            <p:ph type="title"/>
          </p:nvPr>
        </p:nvSpPr>
        <p:spPr/>
        <p:txBody>
          <a:bodyPr/>
          <a:lstStyle/>
          <a:p>
            <a:r>
              <a:rPr lang="es-MX" dirty="0"/>
              <a:t>Resultados del modelo</a:t>
            </a:r>
          </a:p>
        </p:txBody>
      </p:sp>
      <p:pic>
        <p:nvPicPr>
          <p:cNvPr id="5" name="Imagen 4">
            <a:extLst>
              <a:ext uri="{FF2B5EF4-FFF2-40B4-BE49-F238E27FC236}">
                <a16:creationId xmlns:a16="http://schemas.microsoft.com/office/drawing/2014/main" id="{8BCDB6E0-F28C-7DBF-4161-7856CB6337C6}"/>
              </a:ext>
            </a:extLst>
          </p:cNvPr>
          <p:cNvPicPr>
            <a:picLocks noChangeAspect="1"/>
          </p:cNvPicPr>
          <p:nvPr/>
        </p:nvPicPr>
        <p:blipFill>
          <a:blip r:embed="rId2"/>
          <a:stretch>
            <a:fillRect/>
          </a:stretch>
        </p:blipFill>
        <p:spPr>
          <a:xfrm>
            <a:off x="360952" y="1490805"/>
            <a:ext cx="6492429" cy="4478955"/>
          </a:xfrm>
          <a:prstGeom prst="rect">
            <a:avLst/>
          </a:prstGeom>
        </p:spPr>
      </p:pic>
      <p:sp>
        <p:nvSpPr>
          <p:cNvPr id="6" name="Marcador de contenido 5">
            <a:extLst>
              <a:ext uri="{FF2B5EF4-FFF2-40B4-BE49-F238E27FC236}">
                <a16:creationId xmlns:a16="http://schemas.microsoft.com/office/drawing/2014/main" id="{450D92E4-E59D-18F8-C675-C66D92F99D71}"/>
              </a:ext>
            </a:extLst>
          </p:cNvPr>
          <p:cNvSpPr txBox="1">
            <a:spLocks/>
          </p:cNvSpPr>
          <p:nvPr/>
        </p:nvSpPr>
        <p:spPr>
          <a:xfrm>
            <a:off x="7057579" y="1405382"/>
            <a:ext cx="4940457" cy="4564378"/>
          </a:xfrm>
          <a:prstGeom prst="rect">
            <a:avLst/>
          </a:prstGeom>
          <a:solidFill>
            <a:schemeClr val="bg1"/>
          </a:solidFill>
        </p:spPr>
        <p:txBody>
          <a:bodyPr>
            <a:normAutofit/>
          </a:bodyPr>
          <a:lstStyle>
            <a:lvl1pPr marL="228600" indent="-228600" algn="l" defTabSz="914400" rtl="0" eaLnBrk="1" latinLnBrk="0" hangingPunct="1">
              <a:lnSpc>
                <a:spcPct val="100000"/>
              </a:lnSpc>
              <a:spcBef>
                <a:spcPts val="900"/>
              </a:spcBef>
              <a:buFont typeface="Arial" panose="020B0604020202020204" pitchFamily="34" charset="0"/>
              <a:buChar char="•"/>
              <a:defRPr sz="2400" b="0" i="0" kern="1200">
                <a:solidFill>
                  <a:schemeClr val="tx1"/>
                </a:solidFill>
                <a:latin typeface="+mn-lt"/>
                <a:ea typeface="+mn-ea"/>
                <a:cs typeface="+mn-cs"/>
              </a:defRPr>
            </a:lvl1pPr>
            <a:lvl2pPr marL="685800" indent="-228600" algn="l" defTabSz="914400" rtl="0" eaLnBrk="1" latinLnBrk="0" hangingPunct="1">
              <a:lnSpc>
                <a:spcPct val="100000"/>
              </a:lnSpc>
              <a:spcBef>
                <a:spcPts val="900"/>
              </a:spcBef>
              <a:buFont typeface="Arial" panose="020B0604020202020204" pitchFamily="34" charset="0"/>
              <a:buChar char="•"/>
              <a:defRPr sz="2000" b="0" i="0" kern="1200">
                <a:solidFill>
                  <a:schemeClr val="tx1"/>
                </a:solidFill>
                <a:latin typeface="+mn-lt"/>
                <a:ea typeface="+mn-ea"/>
                <a:cs typeface="+mn-cs"/>
              </a:defRPr>
            </a:lvl2pPr>
            <a:lvl3pPr marL="1143000" indent="-228600" algn="l" defTabSz="914400" rtl="0" eaLnBrk="1" latinLnBrk="0" hangingPunct="1">
              <a:lnSpc>
                <a:spcPct val="100000"/>
              </a:lnSpc>
              <a:spcBef>
                <a:spcPts val="900"/>
              </a:spcBef>
              <a:buFont typeface="Arial" panose="020B0604020202020204" pitchFamily="34" charset="0"/>
              <a:buChar char="•"/>
              <a:defRPr sz="1800" b="0" i="0" kern="1200">
                <a:solidFill>
                  <a:schemeClr val="tx1"/>
                </a:solidFill>
                <a:latin typeface="+mn-lt"/>
                <a:ea typeface="+mn-ea"/>
                <a:cs typeface="+mn-cs"/>
              </a:defRPr>
            </a:lvl3pPr>
            <a:lvl4pPr marL="1600200" indent="-228600" algn="l" defTabSz="914400" rtl="0" eaLnBrk="1" latinLnBrk="0" hangingPunct="1">
              <a:lnSpc>
                <a:spcPct val="100000"/>
              </a:lnSpc>
              <a:spcBef>
                <a:spcPts val="900"/>
              </a:spcBef>
              <a:buFont typeface="Arial" panose="020B0604020202020204" pitchFamily="34" charset="0"/>
              <a:buChar char="•"/>
              <a:defRPr sz="1600" b="0" i="0" kern="1200">
                <a:solidFill>
                  <a:schemeClr val="tx1"/>
                </a:solidFill>
                <a:latin typeface="+mn-lt"/>
                <a:ea typeface="+mn-ea"/>
                <a:cs typeface="+mn-cs"/>
              </a:defRPr>
            </a:lvl4pPr>
            <a:lvl5pPr marL="2057400" indent="-228600" algn="l" defTabSz="914400" rtl="0" eaLnBrk="1" latinLnBrk="0" hangingPunct="1">
              <a:lnSpc>
                <a:spcPct val="100000"/>
              </a:lnSpc>
              <a:spcBef>
                <a:spcPts val="900"/>
              </a:spcBef>
              <a:buFont typeface="Arial" panose="020B0604020202020204" pitchFamily="34" charset="0"/>
              <a:buChar char="•"/>
              <a:defRPr sz="1400" b="0" i="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it-IT" b="1" dirty="0"/>
              <a:t>Residuales: </a:t>
            </a:r>
            <a:r>
              <a:rPr lang="it-IT" dirty="0"/>
              <a:t>Varían desde -35.11 a 571.34</a:t>
            </a:r>
          </a:p>
          <a:p>
            <a:r>
              <a:rPr lang="it-IT" b="1" dirty="0"/>
              <a:t>Coeficientes significativos: </a:t>
            </a:r>
            <a:endParaRPr lang="es-MX" b="1" dirty="0"/>
          </a:p>
          <a:p>
            <a:pPr lvl="1"/>
            <a:r>
              <a:rPr lang="it-IT" dirty="0"/>
              <a:t>useCaseTesting True</a:t>
            </a:r>
          </a:p>
          <a:p>
            <a:pPr lvl="1"/>
            <a:r>
              <a:rPr lang="it-IT" dirty="0"/>
              <a:t>UAT Test True</a:t>
            </a:r>
          </a:p>
          <a:p>
            <a:r>
              <a:rPr lang="it-IT" b="1" dirty="0"/>
              <a:t>P-value</a:t>
            </a:r>
            <a:r>
              <a:rPr lang="it-IT" b="1"/>
              <a:t>: </a:t>
            </a:r>
            <a:r>
              <a:rPr lang="it-IT"/>
              <a:t>2.035e-13</a:t>
            </a:r>
          </a:p>
          <a:p>
            <a:pPr marL="0" indent="0">
              <a:buNone/>
            </a:pPr>
            <a:endParaRPr lang="it-IT" dirty="0"/>
          </a:p>
        </p:txBody>
      </p:sp>
    </p:spTree>
    <p:extLst>
      <p:ext uri="{BB962C8B-B14F-4D97-AF65-F5344CB8AC3E}">
        <p14:creationId xmlns:p14="http://schemas.microsoft.com/office/powerpoint/2010/main" val="18695744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C0F548B-2023-5251-B682-CFD135914592}"/>
              </a:ext>
            </a:extLst>
          </p:cNvPr>
          <p:cNvSpPr>
            <a:spLocks noGrp="1"/>
          </p:cNvSpPr>
          <p:nvPr>
            <p:ph type="title"/>
          </p:nvPr>
        </p:nvSpPr>
        <p:spPr/>
        <p:txBody>
          <a:bodyPr>
            <a:normAutofit/>
          </a:bodyPr>
          <a:lstStyle/>
          <a:p>
            <a:r>
              <a:rPr lang="es-MX" dirty="0"/>
              <a:t>Planteamiento del problema</a:t>
            </a:r>
          </a:p>
        </p:txBody>
      </p:sp>
      <p:sp>
        <p:nvSpPr>
          <p:cNvPr id="3" name="Marcador de contenido 2">
            <a:extLst>
              <a:ext uri="{FF2B5EF4-FFF2-40B4-BE49-F238E27FC236}">
                <a16:creationId xmlns:a16="http://schemas.microsoft.com/office/drawing/2014/main" id="{EC8C7385-1796-52B7-DDF4-589CE7A99590}"/>
              </a:ext>
            </a:extLst>
          </p:cNvPr>
          <p:cNvSpPr>
            <a:spLocks noGrp="1"/>
          </p:cNvSpPr>
          <p:nvPr>
            <p:ph idx="1"/>
          </p:nvPr>
        </p:nvSpPr>
        <p:spPr>
          <a:xfrm>
            <a:off x="565150" y="2160016"/>
            <a:ext cx="9525334" cy="3601212"/>
          </a:xfrm>
        </p:spPr>
        <p:txBody>
          <a:bodyPr>
            <a:normAutofit fontScale="92500"/>
          </a:bodyPr>
          <a:lstStyle/>
          <a:p>
            <a:pPr algn="just"/>
            <a:r>
              <a:rPr lang="es-MX" kern="100" dirty="0">
                <a:effectLst/>
                <a:latin typeface="Aptos" panose="020B0004020202020204" pitchFamily="34" charset="0"/>
                <a:ea typeface="Aptos" panose="020B0004020202020204" pitchFamily="34" charset="0"/>
                <a:cs typeface="Times New Roman" panose="02020603050405020304" pitchFamily="18" charset="0"/>
              </a:rPr>
              <a:t>Actualmente dentro del área de QA se realizan estimados de los tiempos que requerirá cada certificación/ejecución de pruebas para cada requerimiento por separado, y en algunas ocasiones esta estimación puede quedarse corta o por el contrario tener demasiada holgura, en ambos casos este desfase puede significar una planificación errónea del resto del tiempo disponible para las demás actividades. Es por esto que un modelo que pueda predecir con mayor certeza el tiempo que tomará realizar dichas pruebas podría ayudar significativamente a las planificaciones que se realizan previo a la ejecución de pruebas o documentación de los incidentes o atención de requerimientos.</a:t>
            </a:r>
          </a:p>
        </p:txBody>
      </p:sp>
    </p:spTree>
    <p:extLst>
      <p:ext uri="{BB962C8B-B14F-4D97-AF65-F5344CB8AC3E}">
        <p14:creationId xmlns:p14="http://schemas.microsoft.com/office/powerpoint/2010/main" val="26826511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82691FF-3155-11B0-B7E6-6C8A1C2767C5}"/>
              </a:ext>
            </a:extLst>
          </p:cNvPr>
          <p:cNvSpPr>
            <a:spLocks noGrp="1"/>
          </p:cNvSpPr>
          <p:nvPr>
            <p:ph type="title"/>
          </p:nvPr>
        </p:nvSpPr>
        <p:spPr>
          <a:xfrm>
            <a:off x="565150" y="770889"/>
            <a:ext cx="4808955" cy="1389127"/>
          </a:xfrm>
        </p:spPr>
        <p:txBody>
          <a:bodyPr>
            <a:normAutofit fontScale="90000"/>
          </a:bodyPr>
          <a:lstStyle/>
          <a:p>
            <a:r>
              <a:rPr lang="es-MX" dirty="0"/>
              <a:t>Análisis de la Información</a:t>
            </a:r>
            <a:br>
              <a:rPr lang="es-MX" dirty="0"/>
            </a:br>
            <a:r>
              <a:rPr lang="es-MX" dirty="0"/>
              <a:t>Esfuerzo Por Certificación</a:t>
            </a:r>
          </a:p>
        </p:txBody>
      </p:sp>
      <p:sp>
        <p:nvSpPr>
          <p:cNvPr id="4" name="Marcador de texto 3">
            <a:extLst>
              <a:ext uri="{FF2B5EF4-FFF2-40B4-BE49-F238E27FC236}">
                <a16:creationId xmlns:a16="http://schemas.microsoft.com/office/drawing/2014/main" id="{FB978885-5913-7CA0-EA87-93B1D3989291}"/>
              </a:ext>
            </a:extLst>
          </p:cNvPr>
          <p:cNvSpPr>
            <a:spLocks noGrp="1"/>
          </p:cNvSpPr>
          <p:nvPr>
            <p:ph type="body" sz="half" idx="2"/>
          </p:nvPr>
        </p:nvSpPr>
        <p:spPr/>
        <p:txBody>
          <a:bodyPr>
            <a:normAutofit/>
          </a:bodyPr>
          <a:lstStyle/>
          <a:p>
            <a:pPr algn="just"/>
            <a:r>
              <a:rPr lang="es-MX" sz="2000" dirty="0"/>
              <a:t>Vemos que el esfuerzo requerido para cada certificación no suele ser mayor a 100 </a:t>
            </a:r>
            <a:r>
              <a:rPr lang="es-MX" sz="2000" dirty="0" err="1"/>
              <a:t>UCs</a:t>
            </a:r>
            <a:r>
              <a:rPr lang="es-MX" sz="2000" dirty="0"/>
              <a:t> (1 UC = ~2 horas)</a:t>
            </a:r>
          </a:p>
          <a:p>
            <a:pPr algn="just"/>
            <a:r>
              <a:rPr lang="es-MX" sz="2000" dirty="0"/>
              <a:t>Sin embargo, pese a no ser esfuerzos grandes son recurrentes </a:t>
            </a:r>
          </a:p>
        </p:txBody>
      </p:sp>
      <p:pic>
        <p:nvPicPr>
          <p:cNvPr id="14" name="Imagen 13">
            <a:extLst>
              <a:ext uri="{FF2B5EF4-FFF2-40B4-BE49-F238E27FC236}">
                <a16:creationId xmlns:a16="http://schemas.microsoft.com/office/drawing/2014/main" id="{D1A64F0C-05FA-C9DA-330F-785B3635463D}"/>
              </a:ext>
            </a:extLst>
          </p:cNvPr>
          <p:cNvPicPr>
            <a:picLocks noChangeAspect="1"/>
          </p:cNvPicPr>
          <p:nvPr/>
        </p:nvPicPr>
        <p:blipFill rotWithShape="1">
          <a:blip r:embed="rId2"/>
          <a:srcRect l="1383"/>
          <a:stretch/>
        </p:blipFill>
        <p:spPr>
          <a:xfrm>
            <a:off x="5374105" y="297447"/>
            <a:ext cx="5720765" cy="5750428"/>
          </a:xfrm>
          <a:prstGeom prst="rect">
            <a:avLst/>
          </a:prstGeom>
        </p:spPr>
      </p:pic>
    </p:spTree>
    <p:extLst>
      <p:ext uri="{BB962C8B-B14F-4D97-AF65-F5344CB8AC3E}">
        <p14:creationId xmlns:p14="http://schemas.microsoft.com/office/powerpoint/2010/main" val="14168160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22B22E4-3369-3AA8-FE8D-5958F3FC1143}"/>
              </a:ext>
            </a:extLst>
          </p:cNvPr>
          <p:cNvSpPr>
            <a:spLocks noGrp="1"/>
          </p:cNvSpPr>
          <p:nvPr>
            <p:ph type="title"/>
          </p:nvPr>
        </p:nvSpPr>
        <p:spPr/>
        <p:txBody>
          <a:bodyPr/>
          <a:lstStyle/>
          <a:p>
            <a:r>
              <a:rPr lang="es-MX" dirty="0"/>
              <a:t>Tipos de Incidente</a:t>
            </a:r>
          </a:p>
        </p:txBody>
      </p:sp>
      <p:pic>
        <p:nvPicPr>
          <p:cNvPr id="4" name="Imagen 3">
            <a:extLst>
              <a:ext uri="{FF2B5EF4-FFF2-40B4-BE49-F238E27FC236}">
                <a16:creationId xmlns:a16="http://schemas.microsoft.com/office/drawing/2014/main" id="{587AB761-93F2-0766-6FCC-954D166E9676}"/>
              </a:ext>
            </a:extLst>
          </p:cNvPr>
          <p:cNvPicPr>
            <a:picLocks noChangeAspect="1"/>
          </p:cNvPicPr>
          <p:nvPr/>
        </p:nvPicPr>
        <p:blipFill rotWithShape="1">
          <a:blip r:embed="rId3"/>
          <a:srcRect l="1522" t="3753" r="1945"/>
          <a:stretch/>
        </p:blipFill>
        <p:spPr>
          <a:xfrm>
            <a:off x="1020512" y="1860884"/>
            <a:ext cx="10150976" cy="4226226"/>
          </a:xfrm>
          <a:prstGeom prst="rect">
            <a:avLst/>
          </a:prstGeom>
        </p:spPr>
      </p:pic>
    </p:spTree>
    <p:extLst>
      <p:ext uri="{BB962C8B-B14F-4D97-AF65-F5344CB8AC3E}">
        <p14:creationId xmlns:p14="http://schemas.microsoft.com/office/powerpoint/2010/main" val="4667577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4A5AD24-01AD-2CF8-4235-0FF5CC6BDFB2}"/>
              </a:ext>
            </a:extLst>
          </p:cNvPr>
          <p:cNvSpPr>
            <a:spLocks noGrp="1"/>
          </p:cNvSpPr>
          <p:nvPr>
            <p:ph type="title"/>
          </p:nvPr>
        </p:nvSpPr>
        <p:spPr/>
        <p:txBody>
          <a:bodyPr/>
          <a:lstStyle/>
          <a:p>
            <a:r>
              <a:rPr lang="es-MX" dirty="0"/>
              <a:t>Análisis de esfuerzo</a:t>
            </a:r>
          </a:p>
        </p:txBody>
      </p:sp>
      <p:pic>
        <p:nvPicPr>
          <p:cNvPr id="6" name="Imagen 5">
            <a:extLst>
              <a:ext uri="{FF2B5EF4-FFF2-40B4-BE49-F238E27FC236}">
                <a16:creationId xmlns:a16="http://schemas.microsoft.com/office/drawing/2014/main" id="{DA4D7AC4-CD0F-CA06-011C-6CECBFE32E97}"/>
              </a:ext>
            </a:extLst>
          </p:cNvPr>
          <p:cNvPicPr>
            <a:picLocks noChangeAspect="1"/>
          </p:cNvPicPr>
          <p:nvPr/>
        </p:nvPicPr>
        <p:blipFill rotWithShape="1">
          <a:blip r:embed="rId2"/>
          <a:srcRect l="1588"/>
          <a:stretch/>
        </p:blipFill>
        <p:spPr>
          <a:xfrm>
            <a:off x="5133473" y="352926"/>
            <a:ext cx="5021179" cy="5734185"/>
          </a:xfrm>
          <a:prstGeom prst="rect">
            <a:avLst/>
          </a:prstGeom>
        </p:spPr>
      </p:pic>
      <p:sp>
        <p:nvSpPr>
          <p:cNvPr id="7" name="Marcador de texto 3">
            <a:extLst>
              <a:ext uri="{FF2B5EF4-FFF2-40B4-BE49-F238E27FC236}">
                <a16:creationId xmlns:a16="http://schemas.microsoft.com/office/drawing/2014/main" id="{CD814689-6730-41B0-18BA-6426112C8470}"/>
              </a:ext>
            </a:extLst>
          </p:cNvPr>
          <p:cNvSpPr>
            <a:spLocks noGrp="1"/>
          </p:cNvSpPr>
          <p:nvPr>
            <p:ph type="body" sz="half" idx="2"/>
          </p:nvPr>
        </p:nvSpPr>
        <p:spPr>
          <a:xfrm>
            <a:off x="565150" y="2160016"/>
            <a:ext cx="3609983" cy="3601211"/>
          </a:xfrm>
        </p:spPr>
        <p:txBody>
          <a:bodyPr>
            <a:normAutofit/>
          </a:bodyPr>
          <a:lstStyle/>
          <a:p>
            <a:pPr algn="just"/>
            <a:r>
              <a:rPr lang="es-MX" sz="2000" dirty="0"/>
              <a:t>Con una media de ~13.49 </a:t>
            </a:r>
            <a:r>
              <a:rPr lang="es-MX" sz="2000" dirty="0" err="1"/>
              <a:t>UCs</a:t>
            </a:r>
            <a:r>
              <a:rPr lang="es-MX" sz="2000" dirty="0"/>
              <a:t> por certificación el poder agilizar el proceso de predicción de tiempo dentro de cada prueba podrá aumentar la eficiencia dentro del equipo de QA</a:t>
            </a:r>
          </a:p>
        </p:txBody>
      </p:sp>
    </p:spTree>
    <p:extLst>
      <p:ext uri="{BB962C8B-B14F-4D97-AF65-F5344CB8AC3E}">
        <p14:creationId xmlns:p14="http://schemas.microsoft.com/office/powerpoint/2010/main" val="19555553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1AB7445-8353-A92D-D297-F607F1A88CA8}"/>
              </a:ext>
            </a:extLst>
          </p:cNvPr>
          <p:cNvSpPr>
            <a:spLocks noGrp="1"/>
          </p:cNvSpPr>
          <p:nvPr>
            <p:ph type="title"/>
          </p:nvPr>
        </p:nvSpPr>
        <p:spPr>
          <a:xfrm>
            <a:off x="1030371" y="2535520"/>
            <a:ext cx="3609983" cy="1389127"/>
          </a:xfrm>
        </p:spPr>
        <p:txBody>
          <a:bodyPr>
            <a:normAutofit fontScale="90000"/>
          </a:bodyPr>
          <a:lstStyle/>
          <a:p>
            <a:r>
              <a:rPr lang="es-MX" dirty="0"/>
              <a:t>Distribución del esfuerzo en las certificaciones</a:t>
            </a:r>
          </a:p>
        </p:txBody>
      </p:sp>
      <p:pic>
        <p:nvPicPr>
          <p:cNvPr id="8" name="Imagen 7">
            <a:extLst>
              <a:ext uri="{FF2B5EF4-FFF2-40B4-BE49-F238E27FC236}">
                <a16:creationId xmlns:a16="http://schemas.microsoft.com/office/drawing/2014/main" id="{EDA682AE-E892-0F50-93D9-98AE52C74CF6}"/>
              </a:ext>
            </a:extLst>
          </p:cNvPr>
          <p:cNvPicPr>
            <a:picLocks noChangeAspect="1"/>
          </p:cNvPicPr>
          <p:nvPr/>
        </p:nvPicPr>
        <p:blipFill>
          <a:blip r:embed="rId2"/>
          <a:stretch>
            <a:fillRect/>
          </a:stretch>
        </p:blipFill>
        <p:spPr>
          <a:xfrm>
            <a:off x="5405013" y="416111"/>
            <a:ext cx="4894019" cy="5663847"/>
          </a:xfrm>
          <a:prstGeom prst="rect">
            <a:avLst/>
          </a:prstGeom>
        </p:spPr>
      </p:pic>
    </p:spTree>
    <p:extLst>
      <p:ext uri="{BB962C8B-B14F-4D97-AF65-F5344CB8AC3E}">
        <p14:creationId xmlns:p14="http://schemas.microsoft.com/office/powerpoint/2010/main" val="23403757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6C2C081-8B2B-B1FA-DF4E-153E53980A95}"/>
              </a:ext>
            </a:extLst>
          </p:cNvPr>
          <p:cNvSpPr>
            <a:spLocks noGrp="1"/>
          </p:cNvSpPr>
          <p:nvPr>
            <p:ph type="title"/>
          </p:nvPr>
        </p:nvSpPr>
        <p:spPr>
          <a:xfrm>
            <a:off x="902035" y="2589623"/>
            <a:ext cx="3609983" cy="1389127"/>
          </a:xfrm>
        </p:spPr>
        <p:txBody>
          <a:bodyPr/>
          <a:lstStyle/>
          <a:p>
            <a:r>
              <a:rPr lang="es-MX" dirty="0"/>
              <a:t>Distribución del Esfuerzo </a:t>
            </a:r>
          </a:p>
        </p:txBody>
      </p:sp>
      <p:pic>
        <p:nvPicPr>
          <p:cNvPr id="6" name="Imagen 5">
            <a:extLst>
              <a:ext uri="{FF2B5EF4-FFF2-40B4-BE49-F238E27FC236}">
                <a16:creationId xmlns:a16="http://schemas.microsoft.com/office/drawing/2014/main" id="{CA5A9ABD-82C9-BFA1-C256-F3F857D1A1B6}"/>
              </a:ext>
            </a:extLst>
          </p:cNvPr>
          <p:cNvPicPr>
            <a:picLocks noChangeAspect="1"/>
          </p:cNvPicPr>
          <p:nvPr/>
        </p:nvPicPr>
        <p:blipFill rotWithShape="1">
          <a:blip r:embed="rId2"/>
          <a:srcRect t="2720"/>
          <a:stretch/>
        </p:blipFill>
        <p:spPr>
          <a:xfrm>
            <a:off x="5373681" y="481263"/>
            <a:ext cx="5286375" cy="5605848"/>
          </a:xfrm>
          <a:prstGeom prst="rect">
            <a:avLst/>
          </a:prstGeom>
        </p:spPr>
      </p:pic>
    </p:spTree>
    <p:extLst>
      <p:ext uri="{BB962C8B-B14F-4D97-AF65-F5344CB8AC3E}">
        <p14:creationId xmlns:p14="http://schemas.microsoft.com/office/powerpoint/2010/main" val="38752394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CC73C42-E9CA-B99F-2D19-F39DD2893BEB}"/>
              </a:ext>
            </a:extLst>
          </p:cNvPr>
          <p:cNvSpPr>
            <a:spLocks noGrp="1"/>
          </p:cNvSpPr>
          <p:nvPr>
            <p:ph type="title"/>
          </p:nvPr>
        </p:nvSpPr>
        <p:spPr>
          <a:xfrm>
            <a:off x="517023" y="273585"/>
            <a:ext cx="10824745" cy="1268984"/>
          </a:xfrm>
        </p:spPr>
        <p:txBody>
          <a:bodyPr>
            <a:normAutofit fontScale="90000"/>
          </a:bodyPr>
          <a:lstStyle/>
          <a:p>
            <a:r>
              <a:rPr lang="es-MX" dirty="0"/>
              <a:t>Análisis de probabilidades según su distribución</a:t>
            </a:r>
          </a:p>
        </p:txBody>
      </p:sp>
      <p:pic>
        <p:nvPicPr>
          <p:cNvPr id="6" name="Imagen 5">
            <a:extLst>
              <a:ext uri="{FF2B5EF4-FFF2-40B4-BE49-F238E27FC236}">
                <a16:creationId xmlns:a16="http://schemas.microsoft.com/office/drawing/2014/main" id="{75242E47-921E-4BBA-4A45-CE542142DF06}"/>
              </a:ext>
            </a:extLst>
          </p:cNvPr>
          <p:cNvPicPr>
            <a:picLocks noChangeAspect="1"/>
          </p:cNvPicPr>
          <p:nvPr/>
        </p:nvPicPr>
        <p:blipFill>
          <a:blip r:embed="rId2"/>
          <a:stretch>
            <a:fillRect/>
          </a:stretch>
        </p:blipFill>
        <p:spPr>
          <a:xfrm>
            <a:off x="2666437" y="985549"/>
            <a:ext cx="6859125" cy="5766233"/>
          </a:xfrm>
          <a:prstGeom prst="rect">
            <a:avLst/>
          </a:prstGeom>
        </p:spPr>
      </p:pic>
    </p:spTree>
    <p:extLst>
      <p:ext uri="{BB962C8B-B14F-4D97-AF65-F5344CB8AC3E}">
        <p14:creationId xmlns:p14="http://schemas.microsoft.com/office/powerpoint/2010/main" val="25929954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Elipse 10">
            <a:extLst>
              <a:ext uri="{FF2B5EF4-FFF2-40B4-BE49-F238E27FC236}">
                <a16:creationId xmlns:a16="http://schemas.microsoft.com/office/drawing/2014/main" id="{266F16C7-2283-1AD8-5ECF-893527C2646E}"/>
              </a:ext>
            </a:extLst>
          </p:cNvPr>
          <p:cNvSpPr/>
          <p:nvPr/>
        </p:nvSpPr>
        <p:spPr>
          <a:xfrm>
            <a:off x="742950" y="590550"/>
            <a:ext cx="3286125" cy="1569466"/>
          </a:xfrm>
          <a:prstGeom prst="ellipse">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MX"/>
          </a:p>
        </p:txBody>
      </p:sp>
      <p:sp>
        <p:nvSpPr>
          <p:cNvPr id="2" name="Título 1">
            <a:extLst>
              <a:ext uri="{FF2B5EF4-FFF2-40B4-BE49-F238E27FC236}">
                <a16:creationId xmlns:a16="http://schemas.microsoft.com/office/drawing/2014/main" id="{21418B1D-917A-3E09-747F-10B811854DCD}"/>
              </a:ext>
            </a:extLst>
          </p:cNvPr>
          <p:cNvSpPr>
            <a:spLocks noGrp="1"/>
          </p:cNvSpPr>
          <p:nvPr>
            <p:ph type="title"/>
          </p:nvPr>
        </p:nvSpPr>
        <p:spPr/>
        <p:txBody>
          <a:bodyPr>
            <a:normAutofit fontScale="90000"/>
          </a:bodyPr>
          <a:lstStyle/>
          <a:p>
            <a:r>
              <a:rPr lang="es-MX" dirty="0"/>
              <a:t>Contraste de hipótesis</a:t>
            </a:r>
            <a:br>
              <a:rPr lang="es-MX" dirty="0"/>
            </a:br>
            <a:r>
              <a:rPr lang="es-MX" sz="2200" b="0" dirty="0"/>
              <a:t>En base al esfuerzo</a:t>
            </a:r>
            <a:endParaRPr lang="es-MX" dirty="0"/>
          </a:p>
        </p:txBody>
      </p:sp>
      <mc:AlternateContent xmlns:mc="http://schemas.openxmlformats.org/markup-compatibility/2006" xmlns:a14="http://schemas.microsoft.com/office/drawing/2010/main">
        <mc:Choice Requires="a14">
          <p:sp>
            <p:nvSpPr>
              <p:cNvPr id="4" name="Marcador de texto 3">
                <a:extLst>
                  <a:ext uri="{FF2B5EF4-FFF2-40B4-BE49-F238E27FC236}">
                    <a16:creationId xmlns:a16="http://schemas.microsoft.com/office/drawing/2014/main" id="{C33411B0-951D-E69F-35F7-E63B18456BCE}"/>
                  </a:ext>
                </a:extLst>
              </p:cNvPr>
              <p:cNvSpPr>
                <a:spLocks noGrp="1"/>
              </p:cNvSpPr>
              <p:nvPr>
                <p:ph type="body" sz="half" idx="2"/>
              </p:nvPr>
            </p:nvSpPr>
            <p:spPr>
              <a:xfrm>
                <a:off x="565150" y="2991289"/>
                <a:ext cx="3388014" cy="1922457"/>
              </a:xfrm>
            </p:spPr>
            <p:txBody>
              <a:bodyPr/>
              <a:lstStyle/>
              <a:p>
                <a:pPr algn="just"/>
                <a14:m>
                  <m:oMath xmlns:m="http://schemas.openxmlformats.org/officeDocument/2006/math">
                    <m:sSub>
                      <m:sSubPr>
                        <m:ctrlPr>
                          <a:rPr lang="es-MX" sz="2400" b="0" i="1" smtClean="0">
                            <a:latin typeface="Cambria Math" panose="02040503050406030204" pitchFamily="18" charset="0"/>
                          </a:rPr>
                        </m:ctrlPr>
                      </m:sSubPr>
                      <m:e>
                        <m:r>
                          <a:rPr lang="es-MX" sz="2400" b="0" i="1" smtClean="0">
                            <a:latin typeface="Cambria Math" panose="02040503050406030204" pitchFamily="18" charset="0"/>
                          </a:rPr>
                          <m:t>𝐻</m:t>
                        </m:r>
                      </m:e>
                      <m:sub>
                        <m:r>
                          <a:rPr lang="es-MX" sz="2400" b="0" i="1" smtClean="0">
                            <a:latin typeface="Cambria Math" panose="02040503050406030204" pitchFamily="18" charset="0"/>
                          </a:rPr>
                          <m:t>0</m:t>
                        </m:r>
                      </m:sub>
                    </m:sSub>
                    <m:r>
                      <a:rPr lang="es-MX" sz="2400" b="0" i="1" smtClean="0">
                        <a:latin typeface="Cambria Math" panose="02040503050406030204" pitchFamily="18" charset="0"/>
                      </a:rPr>
                      <m:t>= </m:t>
                    </m:r>
                  </m:oMath>
                </a14:m>
                <a:r>
                  <a:rPr lang="es-MX" dirty="0"/>
                  <a:t>El esfuerzo promedio es igual 50</a:t>
                </a:r>
              </a:p>
              <a:p>
                <a:pPr algn="just"/>
                <a:endParaRPr lang="es-MX" dirty="0"/>
              </a:p>
              <a:p>
                <a:pPr algn="just"/>
                <a14:m>
                  <m:oMath xmlns:m="http://schemas.openxmlformats.org/officeDocument/2006/math">
                    <m:sSub>
                      <m:sSubPr>
                        <m:ctrlPr>
                          <a:rPr lang="es-MX" sz="2400" b="0" i="1" smtClean="0">
                            <a:latin typeface="Cambria Math" panose="02040503050406030204" pitchFamily="18" charset="0"/>
                          </a:rPr>
                        </m:ctrlPr>
                      </m:sSubPr>
                      <m:e>
                        <m:r>
                          <a:rPr lang="es-MX" sz="2400" b="0" i="1" smtClean="0">
                            <a:latin typeface="Cambria Math" panose="02040503050406030204" pitchFamily="18" charset="0"/>
                          </a:rPr>
                          <m:t>𝐻</m:t>
                        </m:r>
                      </m:e>
                      <m:sub>
                        <m:r>
                          <a:rPr lang="es-MX" sz="2400" b="0" i="1" smtClean="0">
                            <a:latin typeface="Cambria Math" panose="02040503050406030204" pitchFamily="18" charset="0"/>
                          </a:rPr>
                          <m:t>1</m:t>
                        </m:r>
                      </m:sub>
                    </m:sSub>
                    <m:r>
                      <a:rPr lang="es-MX" sz="2400" b="0" i="1" smtClean="0">
                        <a:latin typeface="Cambria Math" panose="02040503050406030204" pitchFamily="18" charset="0"/>
                      </a:rPr>
                      <m:t>=</m:t>
                    </m:r>
                  </m:oMath>
                </a14:m>
                <a:r>
                  <a:rPr lang="es-MX" dirty="0">
                    <a:latin typeface="+mj-lt"/>
                  </a:rPr>
                  <a:t> El esfuerzo promedio no es igual a 50</a:t>
                </a:r>
              </a:p>
            </p:txBody>
          </p:sp>
        </mc:Choice>
        <mc:Fallback xmlns="">
          <p:sp>
            <p:nvSpPr>
              <p:cNvPr id="4" name="Marcador de texto 3">
                <a:extLst>
                  <a:ext uri="{FF2B5EF4-FFF2-40B4-BE49-F238E27FC236}">
                    <a16:creationId xmlns:a16="http://schemas.microsoft.com/office/drawing/2014/main" id="{C33411B0-951D-E69F-35F7-E63B18456BCE}"/>
                  </a:ext>
                </a:extLst>
              </p:cNvPr>
              <p:cNvSpPr>
                <a:spLocks noGrp="1" noRot="1" noChangeAspect="1" noMove="1" noResize="1" noEditPoints="1" noAdjustHandles="1" noChangeArrowheads="1" noChangeShapeType="1" noTextEdit="1"/>
              </p:cNvSpPr>
              <p:nvPr>
                <p:ph type="body" sz="half" idx="2"/>
              </p:nvPr>
            </p:nvSpPr>
            <p:spPr>
              <a:xfrm>
                <a:off x="565150" y="2991289"/>
                <a:ext cx="3388014" cy="1922457"/>
              </a:xfrm>
              <a:blipFill>
                <a:blip r:embed="rId3"/>
                <a:stretch>
                  <a:fillRect l="-1081" r="-1081"/>
                </a:stretch>
              </a:blipFill>
            </p:spPr>
            <p:txBody>
              <a:bodyPr/>
              <a:lstStyle/>
              <a:p>
                <a:r>
                  <a:rPr lang="es-MX">
                    <a:noFill/>
                  </a:rPr>
                  <a:t> </a:t>
                </a:r>
              </a:p>
            </p:txBody>
          </p:sp>
        </mc:Fallback>
      </mc:AlternateContent>
      <p:sp>
        <p:nvSpPr>
          <p:cNvPr id="5" name="Título 1">
            <a:extLst>
              <a:ext uri="{FF2B5EF4-FFF2-40B4-BE49-F238E27FC236}">
                <a16:creationId xmlns:a16="http://schemas.microsoft.com/office/drawing/2014/main" id="{A7F4717F-AFC0-245B-0E31-8B406FB7D8DF}"/>
              </a:ext>
            </a:extLst>
          </p:cNvPr>
          <p:cNvSpPr txBox="1">
            <a:spLocks/>
          </p:cNvSpPr>
          <p:nvPr/>
        </p:nvSpPr>
        <p:spPr>
          <a:xfrm>
            <a:off x="7201478" y="770888"/>
            <a:ext cx="3609983" cy="1094857"/>
          </a:xfrm>
          <a:prstGeom prst="rect">
            <a:avLst/>
          </a:prstGeom>
        </p:spPr>
        <p:txBody>
          <a:bodyPr vert="horz" lIns="91440" tIns="45720" rIns="91440" bIns="45720" rtlCol="0" anchor="t">
            <a:normAutofit fontScale="97500"/>
          </a:bodyPr>
          <a:lstStyle>
            <a:lvl1pPr algn="l" defTabSz="914400" rtl="0" eaLnBrk="1" latinLnBrk="0" hangingPunct="1">
              <a:lnSpc>
                <a:spcPct val="100000"/>
              </a:lnSpc>
              <a:spcBef>
                <a:spcPct val="0"/>
              </a:spcBef>
              <a:buNone/>
              <a:defRPr sz="3200" b="1" i="0" kern="1200">
                <a:solidFill>
                  <a:schemeClr val="tx1"/>
                </a:solidFill>
                <a:latin typeface="+mj-lt"/>
                <a:ea typeface="+mj-ea"/>
                <a:cs typeface="+mj-cs"/>
              </a:defRPr>
            </a:lvl1pPr>
          </a:lstStyle>
          <a:p>
            <a:pPr algn="r"/>
            <a:r>
              <a:rPr lang="es-MX" dirty="0"/>
              <a:t>Resultados Obtenidos</a:t>
            </a:r>
          </a:p>
        </p:txBody>
      </p:sp>
      <p:sp>
        <p:nvSpPr>
          <p:cNvPr id="7" name="Marcador de texto 3">
            <a:extLst>
              <a:ext uri="{FF2B5EF4-FFF2-40B4-BE49-F238E27FC236}">
                <a16:creationId xmlns:a16="http://schemas.microsoft.com/office/drawing/2014/main" id="{55AD7CEB-19BE-2488-ED46-651412832A33}"/>
              </a:ext>
            </a:extLst>
          </p:cNvPr>
          <p:cNvSpPr txBox="1">
            <a:spLocks/>
          </p:cNvSpPr>
          <p:nvPr/>
        </p:nvSpPr>
        <p:spPr>
          <a:xfrm>
            <a:off x="6244639" y="1971934"/>
            <a:ext cx="5382211" cy="4115178"/>
          </a:xfrm>
          <a:prstGeom prst="rect">
            <a:avLst/>
          </a:prstGeom>
        </p:spPr>
        <p:txBody>
          <a:bodyPr vert="horz" lIns="91440" tIns="45720" rIns="91440" bIns="45720" rtlCol="0">
            <a:normAutofit lnSpcReduction="10000"/>
          </a:bodyPr>
          <a:lstStyle>
            <a:lvl1pPr marL="0" indent="0" algn="l" defTabSz="914400" rtl="0" eaLnBrk="1" latinLnBrk="0" hangingPunct="1">
              <a:lnSpc>
                <a:spcPct val="100000"/>
              </a:lnSpc>
              <a:spcBef>
                <a:spcPts val="900"/>
              </a:spcBef>
              <a:buFont typeface="Arial" panose="020B0604020202020204" pitchFamily="34" charset="0"/>
              <a:buNone/>
              <a:defRPr sz="1600" b="0" i="0" kern="1200">
                <a:solidFill>
                  <a:schemeClr val="tx1"/>
                </a:solidFill>
                <a:latin typeface="+mn-lt"/>
                <a:ea typeface="+mn-ea"/>
                <a:cs typeface="+mn-cs"/>
              </a:defRPr>
            </a:lvl1pPr>
            <a:lvl2pPr marL="457200" indent="0" algn="l" defTabSz="914400" rtl="0" eaLnBrk="1" latinLnBrk="0" hangingPunct="1">
              <a:lnSpc>
                <a:spcPct val="100000"/>
              </a:lnSpc>
              <a:spcBef>
                <a:spcPts val="900"/>
              </a:spcBef>
              <a:buFont typeface="Arial" panose="020B0604020202020204" pitchFamily="34" charset="0"/>
              <a:buNone/>
              <a:defRPr sz="1400" b="0" i="0" kern="1200">
                <a:solidFill>
                  <a:schemeClr val="tx1"/>
                </a:solidFill>
                <a:latin typeface="+mn-lt"/>
                <a:ea typeface="+mn-ea"/>
                <a:cs typeface="+mn-cs"/>
              </a:defRPr>
            </a:lvl2pPr>
            <a:lvl3pPr marL="914400" indent="0" algn="l" defTabSz="914400" rtl="0" eaLnBrk="1" latinLnBrk="0" hangingPunct="1">
              <a:lnSpc>
                <a:spcPct val="100000"/>
              </a:lnSpc>
              <a:spcBef>
                <a:spcPts val="900"/>
              </a:spcBef>
              <a:buFont typeface="Arial" panose="020B0604020202020204" pitchFamily="34" charset="0"/>
              <a:buNone/>
              <a:defRPr sz="1200" b="0" i="0" kern="1200">
                <a:solidFill>
                  <a:schemeClr val="tx1"/>
                </a:solidFill>
                <a:latin typeface="+mn-lt"/>
                <a:ea typeface="+mn-ea"/>
                <a:cs typeface="+mn-cs"/>
              </a:defRPr>
            </a:lvl3pPr>
            <a:lvl4pPr marL="1371600" indent="0" algn="l" defTabSz="914400" rtl="0" eaLnBrk="1" latinLnBrk="0" hangingPunct="1">
              <a:lnSpc>
                <a:spcPct val="100000"/>
              </a:lnSpc>
              <a:spcBef>
                <a:spcPts val="900"/>
              </a:spcBef>
              <a:buFont typeface="Arial" panose="020B0604020202020204" pitchFamily="34" charset="0"/>
              <a:buNone/>
              <a:defRPr sz="1000" b="0" i="0" kern="1200">
                <a:solidFill>
                  <a:schemeClr val="tx1"/>
                </a:solidFill>
                <a:latin typeface="+mn-lt"/>
                <a:ea typeface="+mn-ea"/>
                <a:cs typeface="+mn-cs"/>
              </a:defRPr>
            </a:lvl4pPr>
            <a:lvl5pPr marL="1828800" indent="0" algn="l" defTabSz="914400" rtl="0" eaLnBrk="1" latinLnBrk="0" hangingPunct="1">
              <a:lnSpc>
                <a:spcPct val="100000"/>
              </a:lnSpc>
              <a:spcBef>
                <a:spcPts val="900"/>
              </a:spcBef>
              <a:buFont typeface="Arial" panose="020B0604020202020204" pitchFamily="34" charset="0"/>
              <a:buNone/>
              <a:defRPr sz="1000" b="0" i="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r>
              <a:rPr lang="es-MX" sz="1800" dirty="0">
                <a:latin typeface="+mj-lt"/>
              </a:rPr>
              <a:t>Se obtuvo una muestra normal y se realizó un contraste de dos colas con la función </a:t>
            </a:r>
            <a:r>
              <a:rPr lang="es-MX" sz="1800" dirty="0" err="1">
                <a:latin typeface="+mj-lt"/>
              </a:rPr>
              <a:t>t.test</a:t>
            </a:r>
            <a:r>
              <a:rPr lang="es-MX" sz="1800" dirty="0">
                <a:latin typeface="+mj-lt"/>
              </a:rPr>
              <a:t> se obtuvieron los siguientes resultados:</a:t>
            </a:r>
          </a:p>
          <a:p>
            <a:pPr marL="285750" indent="-285750">
              <a:buFont typeface="Arial" panose="020B0604020202020204" pitchFamily="34" charset="0"/>
              <a:buChar char="•"/>
            </a:pPr>
            <a:r>
              <a:rPr lang="es-MX" sz="1800" dirty="0">
                <a:latin typeface="+mj-lt"/>
              </a:rPr>
              <a:t>Valor estadístico t = 20.632</a:t>
            </a:r>
          </a:p>
          <a:p>
            <a:pPr marL="285750" indent="-285750">
              <a:buFont typeface="Arial" panose="020B0604020202020204" pitchFamily="34" charset="0"/>
              <a:buChar char="•"/>
            </a:pPr>
            <a:r>
              <a:rPr lang="es-MX" sz="1800" dirty="0">
                <a:latin typeface="+mj-lt"/>
              </a:rPr>
              <a:t>Grados de libertad = 99</a:t>
            </a:r>
          </a:p>
          <a:p>
            <a:pPr marL="285750" indent="-285750">
              <a:buFont typeface="Arial" panose="020B0604020202020204" pitchFamily="34" charset="0"/>
              <a:buChar char="•"/>
            </a:pPr>
            <a:r>
              <a:rPr lang="es-MX" sz="1800" b="1" dirty="0">
                <a:latin typeface="+mj-lt"/>
              </a:rPr>
              <a:t>P-</a:t>
            </a:r>
            <a:r>
              <a:rPr lang="es-MX" sz="1800" b="1" dirty="0" err="1">
                <a:latin typeface="+mj-lt"/>
              </a:rPr>
              <a:t>value</a:t>
            </a:r>
            <a:r>
              <a:rPr lang="es-MX" sz="1800" b="1" dirty="0">
                <a:latin typeface="+mj-lt"/>
              </a:rPr>
              <a:t> &lt; 2.2e-16</a:t>
            </a:r>
          </a:p>
          <a:p>
            <a:pPr marL="285750" indent="-285750">
              <a:buFont typeface="Arial" panose="020B0604020202020204" pitchFamily="34" charset="0"/>
              <a:buChar char="•"/>
            </a:pPr>
            <a:r>
              <a:rPr lang="es-MX" sz="1800" dirty="0">
                <a:latin typeface="+mj-lt"/>
              </a:rPr>
              <a:t>Intervalo de confianza al </a:t>
            </a:r>
            <a:r>
              <a:rPr lang="es-MX" sz="1800" b="1" dirty="0">
                <a:latin typeface="+mj-lt"/>
              </a:rPr>
              <a:t> </a:t>
            </a:r>
            <a:r>
              <a:rPr lang="es-MX" sz="1800" dirty="0">
                <a:latin typeface="+mj-lt"/>
              </a:rPr>
              <a:t>95%: 311.2059 y 366.7941.</a:t>
            </a:r>
          </a:p>
          <a:p>
            <a:pPr marL="285750" indent="-285750">
              <a:buFont typeface="Arial" panose="020B0604020202020204" pitchFamily="34" charset="0"/>
              <a:buChar char="•"/>
            </a:pPr>
            <a:r>
              <a:rPr lang="es-MX" sz="1800" dirty="0">
                <a:latin typeface="+mj-lt"/>
              </a:rPr>
              <a:t>Estimación de media Muestral: 339</a:t>
            </a:r>
          </a:p>
          <a:p>
            <a:pPr marL="285750" indent="-285750">
              <a:buFont typeface="Arial" panose="020B0604020202020204" pitchFamily="34" charset="0"/>
              <a:buChar char="•"/>
            </a:pPr>
            <a:endParaRPr lang="es-MX" sz="1800" dirty="0">
              <a:latin typeface="+mj-lt"/>
            </a:endParaRPr>
          </a:p>
          <a:p>
            <a:pPr marL="285750" indent="-285750">
              <a:buFont typeface="Arial" panose="020B0604020202020204" pitchFamily="34" charset="0"/>
              <a:buChar char="•"/>
            </a:pPr>
            <a:r>
              <a:rPr lang="es-MX" sz="1800" b="1" dirty="0">
                <a:latin typeface="+mj-lt"/>
              </a:rPr>
              <a:t>Se rechaza la hipótesis nula y por lo tanto se acepta la hipótesis alternativa</a:t>
            </a:r>
          </a:p>
        </p:txBody>
      </p:sp>
    </p:spTree>
    <p:extLst>
      <p:ext uri="{BB962C8B-B14F-4D97-AF65-F5344CB8AC3E}">
        <p14:creationId xmlns:p14="http://schemas.microsoft.com/office/powerpoint/2010/main" val="521610866"/>
      </p:ext>
    </p:extLst>
  </p:cSld>
  <p:clrMapOvr>
    <a:masterClrMapping/>
  </p:clrMapOvr>
</p:sld>
</file>

<file path=ppt/theme/theme1.xml><?xml version="1.0" encoding="utf-8"?>
<a:theme xmlns:a="http://schemas.openxmlformats.org/drawingml/2006/main" name="PunchcardVTI">
  <a:themeElements>
    <a:clrScheme name="Blue">
      <a:dk1>
        <a:srgbClr val="000000"/>
      </a:dk1>
      <a:lt1>
        <a:srgbClr val="FFFFFF"/>
      </a:lt1>
      <a:dk2>
        <a:srgbClr val="153A63"/>
      </a:dk2>
      <a:lt2>
        <a:srgbClr val="DBEFF9"/>
      </a:lt2>
      <a:accent1>
        <a:srgbClr val="0F6FC6"/>
      </a:accent1>
      <a:accent2>
        <a:srgbClr val="009DD9"/>
      </a:accent2>
      <a:accent3>
        <a:srgbClr val="09B8C0"/>
      </a:accent3>
      <a:accent4>
        <a:srgbClr val="0EBC8C"/>
      </a:accent4>
      <a:accent5>
        <a:srgbClr val="71B959"/>
      </a:accent5>
      <a:accent6>
        <a:srgbClr val="96B042"/>
      </a:accent6>
      <a:hlink>
        <a:srgbClr val="C37400"/>
      </a:hlink>
      <a:folHlink>
        <a:srgbClr val="4F9085"/>
      </a:folHlink>
    </a:clrScheme>
    <a:fontScheme name="Punchcard">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unchcardVTI" id="{C7262591-AF98-8F48-B56D-6342D2439B1A}" vid="{261D9F73-974A-B14E-9EAF-4871CCA60BB1}"/>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153</TotalTime>
  <Words>637</Words>
  <Application>Microsoft Office PowerPoint</Application>
  <PresentationFormat>Panorámica</PresentationFormat>
  <Paragraphs>60</Paragraphs>
  <Slides>12</Slides>
  <Notes>3</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12</vt:i4>
      </vt:variant>
    </vt:vector>
  </HeadingPairs>
  <TitlesOfParts>
    <vt:vector size="17" baseType="lpstr">
      <vt:lpstr>Aptos</vt:lpstr>
      <vt:lpstr>Arial</vt:lpstr>
      <vt:lpstr>Cambria Math</vt:lpstr>
      <vt:lpstr>Neue Haas Grotesk Text Pro</vt:lpstr>
      <vt:lpstr>PunchcardVTI</vt:lpstr>
      <vt:lpstr>Presentación de proyecto Final</vt:lpstr>
      <vt:lpstr>Planteamiento del problema</vt:lpstr>
      <vt:lpstr>Análisis de la Información Esfuerzo Por Certificación</vt:lpstr>
      <vt:lpstr>Tipos de Incidente</vt:lpstr>
      <vt:lpstr>Análisis de esfuerzo</vt:lpstr>
      <vt:lpstr>Distribución del esfuerzo en las certificaciones</vt:lpstr>
      <vt:lpstr>Distribución del Esfuerzo </vt:lpstr>
      <vt:lpstr>Análisis de probabilidades según su distribución</vt:lpstr>
      <vt:lpstr>Contraste de hipótesis En base al esfuerzo</vt:lpstr>
      <vt:lpstr>Contraste de hipótesis En base al tipo de incidente</vt:lpstr>
      <vt:lpstr>Implementación de modelo de regresión lineal múltiple</vt:lpstr>
      <vt:lpstr>Resultados del modelo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proyecto Final</dc:title>
  <dc:creator>1712950 - FRANCISCO JAVIER CARDONA MEDINA</dc:creator>
  <cp:lastModifiedBy>1712950 - FRANCISCO JAVIER CARDONA MEDINA</cp:lastModifiedBy>
  <cp:revision>3</cp:revision>
  <dcterms:created xsi:type="dcterms:W3CDTF">2024-05-16T21:08:47Z</dcterms:created>
  <dcterms:modified xsi:type="dcterms:W3CDTF">2024-05-23T13:49:24Z</dcterms:modified>
</cp:coreProperties>
</file>