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EFFF-304E-41B3-84BA-46EC346EE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DAC74-53BC-4290-AADE-AF9C570C8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F900-08B4-48CD-AC1E-2656E35B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175E-B046-4FB3-80AC-CAB9444D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E2C3-0D1F-40E2-9805-BA33D227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8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6046-22B4-4B27-8C5E-A8F434ED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20554-F656-4E20-8BCB-8D3464FC6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23B1-D112-4ADC-B2DB-855060B7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5AA3C-FA7B-4F75-B730-1931D425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E3A49-8BC1-46F9-AEDB-B3633AFB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1E600-5797-4FD2-8245-44C5D84EF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2669A-B9D4-4441-AE59-2E65D242C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876AF-154E-4780-861B-2984928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6B3F-65A7-4263-90EE-5E8684B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D79F-D0BF-4998-A24D-B47CB7B6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CFF7-93D5-4379-84C6-F8EDD3C5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FF58-31B3-436F-A584-620B5AA6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36DC-2233-4403-BBC5-4872AEDC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B21D-0F3F-4173-A691-80385665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44D5-35D6-47D8-8285-7DBB8CE1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9DC5-4FCC-45DC-A987-2998AE10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7050-1CDD-4456-B0D6-8EEBBA45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23F7-C406-4BB0-AA7D-3AE235DD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711B-8460-4706-95DC-2ECD431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CD6C-CD4C-4E34-A118-6DF4D31E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1EF7-4918-444F-8715-0DAA69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D48D-81B6-4F48-9934-FAAF76EB6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DAEFB-B1A4-4D46-AFE4-9800918F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84109-0A83-4C11-BEE3-C18877BB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424B5-CDB3-4022-9648-0568D0C1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3500-AE66-4F40-93DD-DAD7B93F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6AEE-00F8-444E-B316-66613F6C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1A58-8BB3-40B1-8605-F3C04D8B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B6F2-052F-4827-A66C-FB1E0B655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4397E-5FC4-4E19-A7BC-9F70B1BB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BE372-8B41-4CA8-AAD8-5349B7406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33DB0-51DE-4275-BE53-7F15AACD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D47E5-8BC9-4497-B47F-1F5D66B2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33003-9742-4E4A-8810-C73D1433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55AA-C672-4A17-97E8-645CF0C7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AA457-5358-46B2-A801-CFB93086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FB485-D15C-46C6-8A78-5369CA2D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FB930-862C-4B86-AAF4-EC12D743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25353-D3E2-49D7-B74F-19129249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262A8-0B43-4185-A50F-6911BD1F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36E67-EA39-447F-8F6C-A5905428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BF93-76A4-4C78-9D53-EDCD9AF1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83C2-9281-44C8-B462-D949A122C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ADC84-A9BA-44AB-81F6-F7ABDE45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9E53-8E24-467F-86FD-354A9186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3F72-2B19-4591-B20D-EF176F37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FD95C-DBDC-4D11-A24A-628DF2B7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C4F6-A4EB-43C9-A908-1B9DEC72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E1E8C-241E-42AC-81E9-38F811CB2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8EA71-3488-41B6-8C6C-8F2C5A38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84550-D662-47E4-87B1-28ABD08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69729-2A64-4F0D-B104-702A6510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921E0-F802-4827-949C-B8060BB2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CDFEA-6B33-4065-900E-21755D3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F4FF-9261-40A4-AF6F-7FABF64ED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4AB4-1DB5-4F19-A00F-A40C47430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C83D-DA09-4B30-9E50-8ACAC9A3AE8C}" type="datetimeFigureOut">
              <a:rPr lang="en-US" smtClean="0"/>
              <a:t>2021-11-26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28C63-91E6-402B-87CB-159105682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E2E1-DB50-44A0-9EE2-813A516CE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4BD4-DBC1-4AC4-A890-37DEE1DF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075375/is-mockery-a-tdd-anti-pattern" TargetMode="External"/><Relationship Id="rId2" Type="http://schemas.openxmlformats.org/officeDocument/2006/relationships/hyperlink" Target="https://www.youtube.com/watch?v=UWtEVKVPBQ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578B-EC2E-4AEC-B91D-9D23F48FE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CF1DF-9DE5-4D5C-87EE-EF3A5B38F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Problems that it solves</a:t>
            </a:r>
          </a:p>
        </p:txBody>
      </p:sp>
    </p:spTree>
    <p:extLst>
      <p:ext uri="{BB962C8B-B14F-4D97-AF65-F5344CB8AC3E}">
        <p14:creationId xmlns:p14="http://schemas.microsoft.com/office/powerpoint/2010/main" val="249881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1994-2490-47BA-8AD0-75CC2128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57B2-9887-4E7E-ACB7-C2B77CB8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https://www.yegor256.com/2018/12/11/unit-testing-anti-patterns.html</a:t>
            </a:r>
          </a:p>
          <a:p>
            <a:r>
              <a:rPr lang="en-US" dirty="0">
                <a:hlinkClick r:id="rId2"/>
              </a:rPr>
              <a:t>https://www.youtube.com/watch?v=UWtEVKVPBQ0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https://stackoverflow.com/questions/7075375/is-mockery-a-tdd-anti-pattern</a:t>
            </a:r>
            <a:endParaRPr lang="en-US" dirty="0"/>
          </a:p>
          <a:p>
            <a:r>
              <a:rPr lang="en-US" dirty="0"/>
              <a:t>https://medium.com/ibm-garage/solid-design-principles-makes-test-driven-development-faster-and-easier-35c9eec22ff1</a:t>
            </a:r>
          </a:p>
          <a:p>
            <a:r>
              <a:rPr lang="en-US" dirty="0"/>
              <a:t>https://www.youtube.com/watch?v=llaUBH5oayw</a:t>
            </a:r>
          </a:p>
        </p:txBody>
      </p:sp>
    </p:spTree>
    <p:extLst>
      <p:ext uri="{BB962C8B-B14F-4D97-AF65-F5344CB8AC3E}">
        <p14:creationId xmlns:p14="http://schemas.microsoft.com/office/powerpoint/2010/main" val="18758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672F-6FFC-4EAD-8C29-505F6898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Single-responsibility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31E27B4D-46AA-47B5-BE81-693749DE9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8149" cy="3557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A6E6B-3FBA-48C0-A2F2-0229C5D6D494}"/>
              </a:ext>
            </a:extLst>
          </p:cNvPr>
          <p:cNvSpPr txBox="1"/>
          <p:nvPr/>
        </p:nvSpPr>
        <p:spPr>
          <a:xfrm>
            <a:off x="6400800" y="1800224"/>
            <a:ext cx="55340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to understand for junior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experienced developers would say its intuitive.</a:t>
            </a:r>
          </a:p>
          <a:p>
            <a:r>
              <a:rPr lang="en-US" sz="2400" dirty="0"/>
              <a:t>          - doesn’t help to understand.</a:t>
            </a:r>
          </a:p>
          <a:p>
            <a:r>
              <a:rPr lang="en-US" sz="2400" dirty="0"/>
              <a:t>          - abstract answer.</a:t>
            </a:r>
          </a:p>
        </p:txBody>
      </p:sp>
    </p:spTree>
    <p:extLst>
      <p:ext uri="{BB962C8B-B14F-4D97-AF65-F5344CB8AC3E}">
        <p14:creationId xmlns:p14="http://schemas.microsoft.com/office/powerpoint/2010/main" val="115281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E474-1761-491C-AFA8-9465DBAE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Mockery (anti-pattern)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0807-130C-4637-BCFD-9EA44407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do anything.</a:t>
            </a:r>
          </a:p>
          <a:p>
            <a:r>
              <a:rPr lang="en-US" dirty="0"/>
              <a:t>Indicates that code architecture should be reconsidered.</a:t>
            </a:r>
          </a:p>
          <a:p>
            <a:r>
              <a:rPr lang="en-US" dirty="0"/>
              <a:t>Highly-coupled.</a:t>
            </a:r>
          </a:p>
          <a:p>
            <a:pPr marL="0" indent="0">
              <a:buNone/>
            </a:pPr>
            <a:r>
              <a:rPr lang="en-US" dirty="0"/>
              <a:t>      - inflexible.</a:t>
            </a:r>
          </a:p>
          <a:p>
            <a:pPr marL="0" indent="0">
              <a:buNone/>
            </a:pPr>
            <a:r>
              <a:rPr lang="en-US" dirty="0"/>
              <a:t>      - hard to change.</a:t>
            </a:r>
          </a:p>
          <a:p>
            <a:pPr marL="0" indent="0">
              <a:buNone/>
            </a:pPr>
            <a:r>
              <a:rPr lang="en-US" dirty="0"/>
              <a:t>      - fragile.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5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7500-85F8-45FB-8361-E6542974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Giant (anti-pattern)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785D-D382-445E-87C9-CFFEF05A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should “document” the code.</a:t>
            </a:r>
          </a:p>
          <a:p>
            <a:r>
              <a:rPr lang="en-US" dirty="0"/>
              <a:t>Hard to know which Assert broke the test method.</a:t>
            </a:r>
          </a:p>
          <a:p>
            <a:r>
              <a:rPr lang="en-US" dirty="0"/>
              <a:t>Highly-coupled.</a:t>
            </a:r>
          </a:p>
          <a:p>
            <a:pPr marL="0" indent="0">
              <a:buNone/>
            </a:pPr>
            <a:r>
              <a:rPr lang="en-US" dirty="0"/>
              <a:t>      - inflexible.</a:t>
            </a:r>
          </a:p>
          <a:p>
            <a:pPr marL="0" indent="0">
              <a:buNone/>
            </a:pPr>
            <a:r>
              <a:rPr lang="en-US" dirty="0"/>
              <a:t>      - hard to change.</a:t>
            </a:r>
          </a:p>
          <a:p>
            <a:pPr marL="0" indent="0">
              <a:buNone/>
            </a:pPr>
            <a:r>
              <a:rPr lang="en-US" dirty="0"/>
              <a:t>      - fragile.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3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688F-5A86-4313-8BE8-D229783F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1667452"/>
            <a:ext cx="10515600" cy="3190875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/>
              <a:t>Syncer</a:t>
            </a:r>
            <a:r>
              <a:rPr lang="en-US" sz="7200" b="1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52863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63D-549B-4263-A960-EF2600F7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9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Download</a:t>
            </a:r>
            <a:br>
              <a:rPr lang="en-US" dirty="0"/>
            </a:br>
            <a:r>
              <a:rPr lang="en-US" dirty="0"/>
              <a:t>playlist -&gt; local folder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77F13273-9517-4342-8D53-AFB9A54A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5" y="1570617"/>
            <a:ext cx="4971150" cy="2349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5185FD-6629-4748-8CEB-7644D466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156" y="4826146"/>
            <a:ext cx="5720197" cy="183356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14E96F2-45B1-487A-BB58-68F8427F26EC}"/>
              </a:ext>
            </a:extLst>
          </p:cNvPr>
          <p:cNvSpPr/>
          <p:nvPr/>
        </p:nvSpPr>
        <p:spPr>
          <a:xfrm>
            <a:off x="5866407" y="4072372"/>
            <a:ext cx="572655" cy="618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63D-549B-4263-A960-EF2600F7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9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Remove</a:t>
            </a:r>
            <a:br>
              <a:rPr lang="en-US" dirty="0"/>
            </a:br>
            <a:r>
              <a:rPr lang="en-US" dirty="0"/>
              <a:t>playlist -&gt; local folder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77F13273-9517-4342-8D53-AFB9A54A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5" y="1570617"/>
            <a:ext cx="4971150" cy="234921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14E96F2-45B1-487A-BB58-68F8427F26EC}"/>
              </a:ext>
            </a:extLst>
          </p:cNvPr>
          <p:cNvSpPr/>
          <p:nvPr/>
        </p:nvSpPr>
        <p:spPr>
          <a:xfrm>
            <a:off x="5866405" y="4113143"/>
            <a:ext cx="572655" cy="618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D4C0D-36A2-4F5B-8AB3-4BAD074CB412}"/>
              </a:ext>
            </a:extLst>
          </p:cNvPr>
          <p:cNvSpPr/>
          <p:nvPr/>
        </p:nvSpPr>
        <p:spPr>
          <a:xfrm>
            <a:off x="3482109" y="3241964"/>
            <a:ext cx="5218546" cy="724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2DD687-AC84-46DE-84B7-3E10F95E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156" y="4826146"/>
            <a:ext cx="5720197" cy="18335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82DCBB-83D2-48DA-9691-8D9A9555164F}"/>
              </a:ext>
            </a:extLst>
          </p:cNvPr>
          <p:cNvSpPr/>
          <p:nvPr/>
        </p:nvSpPr>
        <p:spPr>
          <a:xfrm>
            <a:off x="3257132" y="6133370"/>
            <a:ext cx="6090068" cy="724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63D-549B-4263-A960-EF2600F7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92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Remove</a:t>
            </a:r>
            <a:br>
              <a:rPr lang="en-US" dirty="0"/>
            </a:br>
            <a:r>
              <a:rPr lang="en-US" dirty="0"/>
              <a:t>local folder -&gt; playlist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77F13273-9517-4342-8D53-AFB9A54A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5" y="1570617"/>
            <a:ext cx="4971150" cy="234921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14E96F2-45B1-487A-BB58-68F8427F26EC}"/>
              </a:ext>
            </a:extLst>
          </p:cNvPr>
          <p:cNvSpPr/>
          <p:nvPr/>
        </p:nvSpPr>
        <p:spPr>
          <a:xfrm flipV="1">
            <a:off x="5875641" y="3966594"/>
            <a:ext cx="572655" cy="724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D4C0D-36A2-4F5B-8AB3-4BAD074CB412}"/>
              </a:ext>
            </a:extLst>
          </p:cNvPr>
          <p:cNvSpPr/>
          <p:nvPr/>
        </p:nvSpPr>
        <p:spPr>
          <a:xfrm>
            <a:off x="3482109" y="3241964"/>
            <a:ext cx="5218546" cy="724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2DD687-AC84-46DE-84B7-3E10F95E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156" y="4826146"/>
            <a:ext cx="5720197" cy="18335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82DCBB-83D2-48DA-9691-8D9A9555164F}"/>
              </a:ext>
            </a:extLst>
          </p:cNvPr>
          <p:cNvSpPr/>
          <p:nvPr/>
        </p:nvSpPr>
        <p:spPr>
          <a:xfrm>
            <a:off x="3257132" y="6133370"/>
            <a:ext cx="6090068" cy="724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166BA-458A-4911-A821-ACAB9D848F80}"/>
              </a:ext>
            </a:extLst>
          </p:cNvPr>
          <p:cNvSpPr/>
          <p:nvPr/>
        </p:nvSpPr>
        <p:spPr>
          <a:xfrm>
            <a:off x="3402155" y="5747764"/>
            <a:ext cx="5865221" cy="724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4287D-9567-4C57-9885-ECA7BBF935E0}"/>
              </a:ext>
            </a:extLst>
          </p:cNvPr>
          <p:cNvSpPr/>
          <p:nvPr/>
        </p:nvSpPr>
        <p:spPr>
          <a:xfrm>
            <a:off x="3402155" y="2588352"/>
            <a:ext cx="5218546" cy="724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2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54B2-35E2-4D27-875A-0A8AEB0E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listening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252A-6A0C-4EE1-9BBE-6F64E46AA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would like to check out the code seen in presentation: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https://github.com/Fjalee/Testing_LW2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907C4-06F7-4191-8A41-6465EC5C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41" y="3234280"/>
            <a:ext cx="2965459" cy="28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9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Test-driven development</vt:lpstr>
      <vt:lpstr>Single-responsibility</vt:lpstr>
      <vt:lpstr>The Mockery (anti-pattern)</vt:lpstr>
      <vt:lpstr>The Giant (anti-pattern)</vt:lpstr>
      <vt:lpstr>Syncer method</vt:lpstr>
      <vt:lpstr>Download playlist -&gt; local folder</vt:lpstr>
      <vt:lpstr>Remove playlist -&gt; local folder</vt:lpstr>
      <vt:lpstr>Remove local folder -&gt; playlist</vt:lpstr>
      <vt:lpstr>Thanks for listening 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</dc:title>
  <dc:creator>Rytis</dc:creator>
  <cp:lastModifiedBy>Rytis</cp:lastModifiedBy>
  <cp:revision>13</cp:revision>
  <dcterms:created xsi:type="dcterms:W3CDTF">2021-11-26T01:20:00Z</dcterms:created>
  <dcterms:modified xsi:type="dcterms:W3CDTF">2021-11-26T01:55:14Z</dcterms:modified>
</cp:coreProperties>
</file>