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69" r:id="rId6"/>
    <p:sldId id="260" r:id="rId7"/>
    <p:sldId id="266" r:id="rId8"/>
    <p:sldId id="257" r:id="rId9"/>
    <p:sldId id="268" r:id="rId10"/>
    <p:sldId id="258" r:id="rId11"/>
    <p:sldId id="259" r:id="rId12"/>
    <p:sldId id="270" r:id="rId13"/>
    <p:sldId id="261" r:id="rId14"/>
    <p:sldId id="262" r:id="rId15"/>
    <p:sldId id="26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7A986-54CC-8919-7FB7-FED91FC9AF76}" v="4" dt="2021-05-31T10:58:54.701"/>
    <p1510:client id="{3FD7F182-8B82-40F2-A123-286FC5B484BF}" v="387" dt="2021-05-31T11:12:56.113"/>
    <p1510:client id="{481507D9-CBF4-C695-97F8-E50F01EE3927}" v="29" dt="2021-05-31T13:09:53.503"/>
    <p1510:client id="{565B7F1D-CA44-53E0-7A98-FEAD09E0E2F0}" v="10" dt="2021-05-31T11:42:37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/>
              <a:t>Spustelėkite norėdami redaguoti šablono paantraštės stilių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2927-8592-43D8-91DB-159F3FE58AF3}" type="datetimeFigureOut">
              <a:rPr lang="lt-LT" smtClean="0"/>
              <a:t>2021-05-31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EDB-A991-4180-87CB-1AACB69CF06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7753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nė nuotrauka su antraš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2927-8592-43D8-91DB-159F3FE58AF3}" type="datetimeFigureOut">
              <a:rPr lang="lt-LT" smtClean="0"/>
              <a:t>2021-05-31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EDB-A991-4180-87CB-1AACB69CF06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906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vadinima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2927-8592-43D8-91DB-159F3FE58AF3}" type="datetimeFigureOut">
              <a:rPr lang="lt-LT" smtClean="0"/>
              <a:t>2021-05-31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EDB-A991-4180-87CB-1AACB69CF06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7164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siūlymas su antraš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2927-8592-43D8-91DB-159F3FE58AF3}" type="datetimeFigureOut">
              <a:rPr lang="lt-LT" smtClean="0"/>
              <a:t>2021-05-31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EDB-A991-4180-87CB-1AACB69CF06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8009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elės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2927-8592-43D8-91DB-159F3FE58AF3}" type="datetimeFigureOut">
              <a:rPr lang="lt-LT" smtClean="0"/>
              <a:t>2021-05-31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EDB-A991-4180-87CB-1AACB69CF06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13326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siūlymo pavadinimas kortelė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lt-LT"/>
              <a:t>Spustelėkite, kad galėtumėte redaguoti šablono teksto stilius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2927-8592-43D8-91DB-159F3FE58AF3}" type="datetimeFigureOut">
              <a:rPr lang="lt-LT" smtClean="0"/>
              <a:t>2021-05-31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EDB-A991-4180-87CB-1AACB69CF06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0100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rba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lt-LT"/>
              <a:t>Spustelėkite, kad galėtumėte redaguoti šablono teksto stilius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2927-8592-43D8-91DB-159F3FE58AF3}" type="datetimeFigureOut">
              <a:rPr lang="lt-LT" smtClean="0"/>
              <a:t>2021-05-31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EDB-A991-4180-87CB-1AACB69CF06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10764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2927-8592-43D8-91DB-159F3FE58AF3}" type="datetimeFigureOut">
              <a:rPr lang="lt-LT" smtClean="0"/>
              <a:t>2021-05-31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EDB-A991-4180-87CB-1AACB69CF06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96926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2927-8592-43D8-91DB-159F3FE58AF3}" type="datetimeFigureOut">
              <a:rPr lang="lt-LT" smtClean="0"/>
              <a:t>2021-05-31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EDB-A991-4180-87CB-1AACB69CF06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3008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2927-8592-43D8-91DB-159F3FE58AF3}" type="datetimeFigureOut">
              <a:rPr lang="lt-LT" smtClean="0"/>
              <a:t>2021-05-31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EDB-A991-4180-87CB-1AACB69CF06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0921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2927-8592-43D8-91DB-159F3FE58AF3}" type="datetimeFigureOut">
              <a:rPr lang="lt-LT" smtClean="0"/>
              <a:t>2021-05-31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EDB-A991-4180-87CB-1AACB69CF06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8423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2927-8592-43D8-91DB-159F3FE58AF3}" type="datetimeFigureOut">
              <a:rPr lang="lt-LT" smtClean="0"/>
              <a:t>2021-05-31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EDB-A991-4180-87CB-1AACB69CF06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7732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2927-8592-43D8-91DB-159F3FE58AF3}" type="datetimeFigureOut">
              <a:rPr lang="lt-LT" smtClean="0"/>
              <a:t>2021-05-31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EDB-A991-4180-87CB-1AACB69CF06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0201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2927-8592-43D8-91DB-159F3FE58AF3}" type="datetimeFigureOut">
              <a:rPr lang="lt-LT" smtClean="0"/>
              <a:t>2021-05-31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EDB-A991-4180-87CB-1AACB69CF06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6070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2927-8592-43D8-91DB-159F3FE58AF3}" type="datetimeFigureOut">
              <a:rPr lang="lt-LT" smtClean="0"/>
              <a:t>2021-05-31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EDB-A991-4180-87CB-1AACB69CF06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4850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2927-8592-43D8-91DB-159F3FE58AF3}" type="datetimeFigureOut">
              <a:rPr lang="lt-LT" smtClean="0"/>
              <a:t>2021-05-31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EDB-A991-4180-87CB-1AACB69CF06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1632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8E72927-8592-43D8-91DB-159F3FE58AF3}" type="datetimeFigureOut">
              <a:rPr lang="lt-LT" smtClean="0"/>
              <a:t>2021-05-31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916DEDB-A991-4180-87CB-1AACB69CF06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2658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E72927-8592-43D8-91DB-159F3FE58AF3}" type="datetimeFigureOut">
              <a:rPr lang="lt-LT" smtClean="0"/>
              <a:t>2021-05-31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916DEDB-A991-4180-87CB-1AACB69CF06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62906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drius.bertasius@mif.stud.vu.l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eligijus.mickus@mif.stud.vu.lt" TargetMode="External"/><Relationship Id="rId5" Type="http://schemas.openxmlformats.org/officeDocument/2006/relationships/hyperlink" Target="mailto:juozapas.gelcys@mif.stud.vu.lt" TargetMode="External"/><Relationship Id="rId4" Type="http://schemas.openxmlformats.org/officeDocument/2006/relationships/hyperlink" Target="mailto:rytis.cepulis@mif.stud.vu.l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B5714F6-6FF7-416D-B827-2F6CBFFDF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418224" cy="1413163"/>
          </a:xfrm>
        </p:spPr>
        <p:txBody>
          <a:bodyPr/>
          <a:lstStyle/>
          <a:p>
            <a:r>
              <a:rPr lang="lt-LT"/>
              <a:t>GCs architecture</a:t>
            </a:r>
            <a:endParaRPr lang="lt-LT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E3EE19B-F0BD-4EF8-AE03-E97017E1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" y="5637533"/>
            <a:ext cx="2743200" cy="1009650"/>
          </a:xfrm>
          <a:prstGeom prst="rect">
            <a:avLst/>
          </a:prstGeom>
        </p:spPr>
      </p:pic>
      <p:sp>
        <p:nvSpPr>
          <p:cNvPr id="5" name="Antrinis pavadinimas 2">
            <a:extLst>
              <a:ext uri="{FF2B5EF4-FFF2-40B4-BE49-F238E27FC236}">
                <a16:creationId xmlns:a16="http://schemas.microsoft.com/office/drawing/2014/main" id="{17AAB098-8B25-49BF-9539-754B06192F6B}"/>
              </a:ext>
            </a:extLst>
          </p:cNvPr>
          <p:cNvSpPr>
            <a:spLocks noGrp="1"/>
          </p:cNvSpPr>
          <p:nvPr/>
        </p:nvSpPr>
        <p:spPr>
          <a:xfrm>
            <a:off x="6611085" y="4629615"/>
            <a:ext cx="8676222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indent="-182880" algn="l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en-US" sz="180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Andrius </a:t>
            </a:r>
            <a:r>
              <a:rPr lang="en-US" sz="18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Bertašius</a:t>
            </a:r>
            <a:r>
              <a:rPr lang="en-US" sz="180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 </a:t>
            </a:r>
            <a:r>
              <a:rPr lang="en-US" sz="18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ea typeface="+mn-lt"/>
                <a:cs typeface="Calibri Light" panose="020F03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andrius.bertasius@mif.stud.vu.lt</a:t>
            </a:r>
            <a:endParaRPr lang="en-US" sz="180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 Light" panose="020F0302020204030204" pitchFamily="34" charset="0"/>
              <a:ea typeface="+mn-lt"/>
              <a:cs typeface="Calibri Light" panose="020F0302020204030204" pitchFamily="34" charset="0"/>
            </a:endParaRPr>
          </a:p>
          <a:p>
            <a:pPr indent="-182880" algn="l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en-US" sz="18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Rytis</a:t>
            </a:r>
            <a:r>
              <a:rPr lang="en-US" sz="180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 </a:t>
            </a:r>
            <a:r>
              <a:rPr lang="en-US" sz="18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Čepulis</a:t>
            </a:r>
            <a:r>
              <a:rPr lang="en-US" sz="180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 </a:t>
            </a:r>
            <a:r>
              <a:rPr lang="en-US" sz="18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ea typeface="+mn-lt"/>
                <a:cs typeface="Calibri Light" panose="020F03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rytis.cepulis@mif.stud.vu.lt</a:t>
            </a:r>
            <a:endParaRPr lang="en-US" sz="180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 Light" panose="020F0302020204030204" pitchFamily="34" charset="0"/>
              <a:ea typeface="+mn-lt"/>
              <a:cs typeface="Calibri Light" panose="020F0302020204030204" pitchFamily="34" charset="0"/>
            </a:endParaRPr>
          </a:p>
          <a:p>
            <a:pPr indent="-182880" algn="l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en-US" sz="18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Juozapas</a:t>
            </a:r>
            <a:r>
              <a:rPr lang="en-US" sz="180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 </a:t>
            </a:r>
            <a:r>
              <a:rPr lang="en-US" sz="18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Gelčys</a:t>
            </a:r>
            <a:r>
              <a:rPr lang="en-US" sz="180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 </a:t>
            </a:r>
            <a:r>
              <a:rPr lang="en-US" sz="18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ea typeface="+mn-lt"/>
                <a:cs typeface="Calibri Light" panose="020F03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juozapas.gelcys@mif.stud.vu.lt</a:t>
            </a:r>
            <a:endParaRPr lang="en-US" sz="180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 Light" panose="020F0302020204030204" pitchFamily="34" charset="0"/>
              <a:ea typeface="+mn-lt"/>
              <a:cs typeface="Calibri Light" panose="020F0302020204030204" pitchFamily="34" charset="0"/>
            </a:endParaRPr>
          </a:p>
          <a:p>
            <a:pPr indent="-182880" algn="l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en-US" sz="180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Eligijus Mickus </a:t>
            </a:r>
            <a:r>
              <a:rPr lang="en-US" sz="180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ea typeface="+mn-lt"/>
                <a:cs typeface="Calibri Light" panose="020F03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eligijus.mickus@mif.stud.vu.lt</a:t>
            </a:r>
            <a:endParaRPr lang="lt-LT" sz="180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3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7B98B24-1B32-4A25-9316-BF993FA5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01" y="0"/>
            <a:ext cx="9905998" cy="1905000"/>
          </a:xfrm>
        </p:spPr>
        <p:txBody>
          <a:bodyPr/>
          <a:lstStyle/>
          <a:p>
            <a:r>
              <a:rPr lang="en-US"/>
              <a:t>Security perspective</a:t>
            </a:r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FD2BDCB8-B623-4522-B4BD-FA83DF5AD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96" y="1374289"/>
            <a:ext cx="5811061" cy="4820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C75F52-11AA-4083-861F-ABBD2EF54930}"/>
              </a:ext>
            </a:extLst>
          </p:cNvPr>
          <p:cNvSpPr txBox="1"/>
          <p:nvPr/>
        </p:nvSpPr>
        <p:spPr>
          <a:xfrm>
            <a:off x="7938503" y="6148064"/>
            <a:ext cx="212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Table 1.</a:t>
            </a:r>
            <a:endParaRPr lang="lt-LT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10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96DE11E-30D5-4780-BCBE-183A9907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625" y="152400"/>
            <a:ext cx="9905998" cy="1905000"/>
          </a:xfrm>
        </p:spPr>
        <p:txBody>
          <a:bodyPr/>
          <a:lstStyle/>
          <a:p>
            <a:r>
              <a:rPr lang="en-US"/>
              <a:t>Performance and scalability perspective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46A34-4639-4AC0-8EEA-BA7EFC10AA47}"/>
              </a:ext>
            </a:extLst>
          </p:cNvPr>
          <p:cNvSpPr txBox="1"/>
          <p:nvPr/>
        </p:nvSpPr>
        <p:spPr>
          <a:xfrm>
            <a:off x="1262621" y="4745952"/>
            <a:ext cx="243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Table 2.</a:t>
            </a:r>
            <a:endParaRPr lang="lt-LT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aveikslėlis 5">
            <a:extLst>
              <a:ext uri="{FF2B5EF4-FFF2-40B4-BE49-F238E27FC236}">
                <a16:creationId xmlns:a16="http://schemas.microsoft.com/office/drawing/2014/main" id="{502D93C7-9D91-4CD7-8C30-1922770A1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21" y="1845433"/>
            <a:ext cx="8786448" cy="29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4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5747B44-041E-46D8-92F6-1DB2270B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625" y="0"/>
            <a:ext cx="9905998" cy="1905000"/>
          </a:xfrm>
        </p:spPr>
        <p:txBody>
          <a:bodyPr/>
          <a:lstStyle/>
          <a:p>
            <a:r>
              <a:rPr lang="en-US"/>
              <a:t>The availability and resilience</a:t>
            </a:r>
            <a:endParaRPr lang="lt-LT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11A69ABD-1E67-4FE9-9FC1-87B114EE4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83" y="1321959"/>
            <a:ext cx="7512516" cy="4483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121603-D8E1-4192-A1FC-F3EC8F314EAB}"/>
              </a:ext>
            </a:extLst>
          </p:cNvPr>
          <p:cNvSpPr txBox="1"/>
          <p:nvPr/>
        </p:nvSpPr>
        <p:spPr>
          <a:xfrm>
            <a:off x="2262000" y="5816315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Table 3.</a:t>
            </a:r>
          </a:p>
        </p:txBody>
      </p:sp>
    </p:spTree>
    <p:extLst>
      <p:ext uri="{BB962C8B-B14F-4D97-AF65-F5344CB8AC3E}">
        <p14:creationId xmlns:p14="http://schemas.microsoft.com/office/powerpoint/2010/main" val="333789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7984886-F4DA-462E-A18A-F3B5AF34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0" y="2413233"/>
            <a:ext cx="4952999" cy="1905000"/>
          </a:xfrm>
        </p:spPr>
        <p:txBody>
          <a:bodyPr/>
          <a:lstStyle/>
          <a:p>
            <a:r>
              <a:rPr lang="en-US"/>
              <a:t>Thanks for attention</a:t>
            </a:r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3363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A37906E-5A81-4FF9-8643-14B54099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styles and design patterns</a:t>
            </a:r>
            <a:endParaRPr lang="lt-LT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62E43F8A-2026-48E0-A826-D12185B1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Service oriented architecture</a:t>
            </a:r>
          </a:p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Client-Server</a:t>
            </a:r>
          </a:p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MVC</a:t>
            </a:r>
          </a:p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Data-Centered</a:t>
            </a:r>
          </a:p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Crud</a:t>
            </a:r>
          </a:p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Agent model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F6A9231-871B-48BB-AD0F-94C0B5E1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viewpoint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AC6F1-327A-4459-A204-210704BB62F5}"/>
              </a:ext>
            </a:extLst>
          </p:cNvPr>
          <p:cNvSpPr txBox="1"/>
          <p:nvPr/>
        </p:nvSpPr>
        <p:spPr>
          <a:xfrm>
            <a:off x="1211984" y="6025514"/>
            <a:ext cx="367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Figure 1. Use cases for modification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t-L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D33B99F7-3095-4EAA-8A11-A3A1F86EA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03" y="2091676"/>
            <a:ext cx="6365822" cy="366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7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31155446">
            <a:extLst>
              <a:ext uri="{FF2B5EF4-FFF2-40B4-BE49-F238E27FC236}">
                <a16:creationId xmlns:a16="http://schemas.microsoft.com/office/drawing/2014/main" id="{C11A3D0F-26D1-4B11-8584-5B7BE78B67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3233106"/>
            <a:ext cx="6283302" cy="2782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25E71E-533C-448A-B865-E5CF00882778}"/>
              </a:ext>
            </a:extLst>
          </p:cNvPr>
          <p:cNvSpPr txBox="1"/>
          <p:nvPr/>
        </p:nvSpPr>
        <p:spPr>
          <a:xfrm>
            <a:off x="602559" y="6190887"/>
            <a:ext cx="623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Figure 3. Components diagram for modification.</a:t>
            </a:r>
            <a:endParaRPr lang="lt-LT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Pavadinimas 1">
            <a:extLst>
              <a:ext uri="{FF2B5EF4-FFF2-40B4-BE49-F238E27FC236}">
                <a16:creationId xmlns:a16="http://schemas.microsoft.com/office/drawing/2014/main" id="{2B73DB44-4344-4A88-8679-6D892F0F2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161444"/>
            <a:ext cx="8801577" cy="1432265"/>
          </a:xfrm>
        </p:spPr>
        <p:txBody>
          <a:bodyPr/>
          <a:lstStyle/>
          <a:p>
            <a:r>
              <a:rPr lang="en-US"/>
              <a:t>Functional viewpoint</a:t>
            </a:r>
            <a:endParaRPr lang="lt-LT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BB90F764-CB18-4298-A38D-0B4FA57B1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34" y="1408234"/>
            <a:ext cx="8514412" cy="968550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9BAC2333-9BFB-4A67-9951-18FC2EBF2D4A}"/>
              </a:ext>
            </a:extLst>
          </p:cNvPr>
          <p:cNvSpPr txBox="1"/>
          <p:nvPr/>
        </p:nvSpPr>
        <p:spPr>
          <a:xfrm>
            <a:off x="598975" y="2581939"/>
            <a:ext cx="350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Figure 2. MVC model</a:t>
            </a:r>
            <a:endParaRPr lang="lt-LT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2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ACDDB96-3E17-4EF2-B671-FF09B881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viewpoint</a:t>
            </a:r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AEF6226F-608C-42F3-9AD8-BB0FC4D87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50119"/>
            <a:ext cx="7815918" cy="40289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BC1E7C-97EF-4A3A-A535-C5ACBF431A4C}"/>
              </a:ext>
            </a:extLst>
          </p:cNvPr>
          <p:cNvSpPr txBox="1"/>
          <p:nvPr/>
        </p:nvSpPr>
        <p:spPr>
          <a:xfrm>
            <a:off x="1056622" y="5879068"/>
            <a:ext cx="41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Figure 4. Static information model.</a:t>
            </a:r>
            <a:endParaRPr lang="lt-LT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39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>
            <a:extLst>
              <a:ext uri="{FF2B5EF4-FFF2-40B4-BE49-F238E27FC236}">
                <a16:creationId xmlns:a16="http://schemas.microsoft.com/office/drawing/2014/main" id="{E9FD0392-8D91-40F7-BC0E-08587D7B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62" y="1859436"/>
            <a:ext cx="10205849" cy="3516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4DA296-6F86-4E4B-9D25-1F0F4E3C522B}"/>
              </a:ext>
            </a:extLst>
          </p:cNvPr>
          <p:cNvSpPr txBox="1"/>
          <p:nvPr/>
        </p:nvSpPr>
        <p:spPr>
          <a:xfrm>
            <a:off x="822037" y="5375564"/>
            <a:ext cx="56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Figure 5. Information flow between components.</a:t>
            </a:r>
            <a:endParaRPr lang="lt-LT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4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04B3050-8A09-4187-8541-D14FD277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viewpoint</a:t>
            </a:r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77CD5724-1D21-47FD-8DD2-930BF6AFD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4213" y="1881909"/>
            <a:ext cx="5961351" cy="4087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AB4235-1574-4197-9BB4-84094835ACE5}"/>
              </a:ext>
            </a:extLst>
          </p:cNvPr>
          <p:cNvSpPr txBox="1"/>
          <p:nvPr/>
        </p:nvSpPr>
        <p:spPr>
          <a:xfrm>
            <a:off x="4479636" y="6105236"/>
            <a:ext cx="385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Figure 6. System components.</a:t>
            </a:r>
            <a:endParaRPr lang="lt-LT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3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4FF008B-E4CE-46B8-BB21-7D1C9A25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54" y="221673"/>
            <a:ext cx="9905998" cy="1905000"/>
          </a:xfrm>
        </p:spPr>
        <p:txBody>
          <a:bodyPr/>
          <a:lstStyle/>
          <a:p>
            <a:r>
              <a:rPr lang="en-US"/>
              <a:t>Deployment viewpoint</a:t>
            </a:r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6889FC0A-F618-43D6-AFFD-C668C7E16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804" y="858982"/>
            <a:ext cx="5578923" cy="49284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1F802-2683-44C2-B6D5-254D33938FA8}"/>
              </a:ext>
            </a:extLst>
          </p:cNvPr>
          <p:cNvSpPr txBox="1"/>
          <p:nvPr/>
        </p:nvSpPr>
        <p:spPr>
          <a:xfrm>
            <a:off x="5781804" y="5892800"/>
            <a:ext cx="347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Figure 7. Dependencies.</a:t>
            </a:r>
            <a:endParaRPr lang="lt-LT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38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05126C9-17B0-4E4B-A4EA-2781933B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err="1"/>
              <a:t>Operational</a:t>
            </a:r>
            <a:r>
              <a:rPr lang="lt-LT"/>
              <a:t> </a:t>
            </a:r>
            <a:r>
              <a:rPr lang="lt-LT" err="1"/>
              <a:t>viewpoint</a:t>
            </a:r>
            <a:endParaRPr lang="lt-LT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CDD6193-BA29-4B58-8B82-BBE22C01C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err="1">
                <a:latin typeface="Calibri Light" panose="020F0302020204030204" pitchFamily="34" charset="0"/>
                <a:cs typeface="Calibri Light" panose="020F0302020204030204" pitchFamily="34" charset="0"/>
              </a:rPr>
              <a:t>Support</a:t>
            </a:r>
            <a:endParaRPr lang="lt-LT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lt-LT">
                <a:latin typeface="Calibri Light" panose="020F0302020204030204" pitchFamily="34" charset="0"/>
                <a:cs typeface="Calibri Light" panose="020F0302020204030204" pitchFamily="34" charset="0"/>
              </a:rPr>
              <a:t>Administration</a:t>
            </a:r>
          </a:p>
          <a:p>
            <a:r>
              <a:rPr lang="lt-LT" err="1">
                <a:latin typeface="Calibri Light" panose="020F0302020204030204" pitchFamily="34" charset="0"/>
                <a:cs typeface="Calibri Light" panose="020F0302020204030204" pitchFamily="34" charset="0"/>
              </a:rPr>
              <a:t>Backup</a:t>
            </a:r>
            <a:r>
              <a:rPr lang="lt-LT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lt-LT" err="1"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lang="lt-LT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lt-LT" err="1">
                <a:latin typeface="Calibri Light" panose="020F0302020204030204" pitchFamily="34" charset="0"/>
                <a:cs typeface="Calibri Light" panose="020F0302020204030204" pitchFamily="34" charset="0"/>
              </a:rPr>
              <a:t>restore</a:t>
            </a:r>
            <a:endParaRPr lang="lt-LT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lt-LT">
                <a:latin typeface="Calibri Light" panose="020F0302020204030204" pitchFamily="34" charset="0"/>
                <a:cs typeface="Calibri Light" panose="020F0302020204030204" pitchFamily="34" charset="0"/>
              </a:rPr>
              <a:t>System </a:t>
            </a:r>
            <a:r>
              <a:rPr lang="lt-LT" err="1">
                <a:latin typeface="Calibri Light" panose="020F0302020204030204" pitchFamily="34" charset="0"/>
                <a:cs typeface="Calibri Light" panose="020F0302020204030204" pitchFamily="34" charset="0"/>
              </a:rPr>
              <a:t>updates</a:t>
            </a:r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96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nklelis">
  <a:themeElements>
    <a:clrScheme name="Tinklelis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Tinklel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inklel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2DEB0B41304E4F86442905DF0A70B1" ma:contentTypeVersion="11" ma:contentTypeDescription="Create a new document." ma:contentTypeScope="" ma:versionID="cd59a40d6d8e8390b2ef533ff9994ba3">
  <xsd:schema xmlns:xsd="http://www.w3.org/2001/XMLSchema" xmlns:xs="http://www.w3.org/2001/XMLSchema" xmlns:p="http://schemas.microsoft.com/office/2006/metadata/properties" xmlns:ns3="02c07fd3-3c25-4089-b85a-0dbad6958c75" xmlns:ns4="e048e9ef-69f2-4554-80ff-7d770531729b" targetNamespace="http://schemas.microsoft.com/office/2006/metadata/properties" ma:root="true" ma:fieldsID="540fad1b02db4930c8ed1279b9907542" ns3:_="" ns4:_="">
    <xsd:import namespace="02c07fd3-3c25-4089-b85a-0dbad6958c75"/>
    <xsd:import namespace="e048e9ef-69f2-4554-80ff-7d770531729b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ingHintHash" minOccurs="0"/>
                <xsd:element ref="ns3:SharedWithUser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c07fd3-3c25-4089-b85a-0dbad6958c75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9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48e9ef-69f2-4554-80ff-7d77053172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0DBEF8-F518-4E70-8EB2-784163CDC3B3}">
  <ds:schemaRefs>
    <ds:schemaRef ds:uri="02c07fd3-3c25-4089-b85a-0dbad6958c75"/>
    <ds:schemaRef ds:uri="e048e9ef-69f2-4554-80ff-7d770531729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7C2DA4-E94A-46B2-9B4D-48720FE878F7}">
  <ds:schemaRefs>
    <ds:schemaRef ds:uri="02c07fd3-3c25-4089-b85a-0dbad6958c75"/>
    <ds:schemaRef ds:uri="e048e9ef-69f2-4554-80ff-7d77053172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8D64D4E-2464-4E1C-91B9-C7306F4648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TM03457485[[fn=Tinklelis]]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Tinklelis</vt:lpstr>
      <vt:lpstr>GCs architecture</vt:lpstr>
      <vt:lpstr>Architecture styles and design patterns</vt:lpstr>
      <vt:lpstr>Context viewpoint</vt:lpstr>
      <vt:lpstr>Functional viewpoint</vt:lpstr>
      <vt:lpstr>Information viewpoint</vt:lpstr>
      <vt:lpstr>PowerPoint Presentation</vt:lpstr>
      <vt:lpstr>Development viewpoint</vt:lpstr>
      <vt:lpstr>Deployment viewpoint</vt:lpstr>
      <vt:lpstr>Operational viewpoint</vt:lpstr>
      <vt:lpstr>Security perspective</vt:lpstr>
      <vt:lpstr>Performance and scalability perspective</vt:lpstr>
      <vt:lpstr>The availability and resilience</vt:lpstr>
      <vt:lpstr>Thanks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GSC architecture</dc:title>
  <dc:creator>Eligijus Mickus</dc:creator>
  <cp:revision>4</cp:revision>
  <dcterms:created xsi:type="dcterms:W3CDTF">2021-05-30T15:20:33Z</dcterms:created>
  <dcterms:modified xsi:type="dcterms:W3CDTF">2021-05-31T13:28:31Z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0x010100222DEB0B41304E4F86442905DF0A70B1</vt:lpwstr>
  </property>
</Properties>
</file>