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mbechler/marshalsec" TargetMode="External"/><Relationship Id="rId2" Type="http://schemas.openxmlformats.org/officeDocument/2006/relationships/hyperlink" Target="https://www.lunasec.io/docs/blog/log4j-zero-day/#how-the-exploit-works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Log4Shell – CVE-2021-44228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656000"/>
            <a:ext cx="907128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Publicly disclosed December 9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, 2021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Exploit leverages flaw in the Java Naming and Directory Interface (JDNI).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be combined with a referral service to point vulnerable software to attacker controlled servers and payloads.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5800" y="457200"/>
            <a:ext cx="8915040" cy="488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DEMO TIME!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588320" y="1293840"/>
            <a:ext cx="6640920" cy="373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Software / 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https://github.com/mbechler/marshalsec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https://www.lunasec.io/docs/blog/log4j-zero-day/#how-the-exploit-works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2022-02-10T23:33:28Z</dcterms:created>
  <dc:creator/>
  <dc:description/>
  <dc:language>en-US</dc:language>
  <cp:lastModifiedBy/>
  <dcterms:modified xsi:type="dcterms:W3CDTF">2022-02-11T08:05:02Z</dcterms:modified>
  <cp:revision>4</cp:revision>
  <dc:subject/>
  <dc:title>Classy 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