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c9da1c6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c9da1c6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462dea14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462dea14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c8d990a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c8d990a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c8d990a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c8d990a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462dea14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462dea14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462dea14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462dea14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c8d990a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c8d990a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462dea14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462dea14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462dea14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462dea14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46e8937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e46e8937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462dea14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462dea14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c521e1c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521e1c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462dea14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462dea14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462dea14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462dea14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462dea14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462dea14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462dea14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462dea14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9c9da1c6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9c9da1c6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4f1f7274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4f1f7274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c8d990a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c8d990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c8d990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c8d990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c8d990a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c8d990a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44c6c12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44c6c12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462dea1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462dea1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462dea1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462dea1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8.png"/><Relationship Id="rId4"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8.png"/><Relationship Id="rId4" Type="http://schemas.openxmlformats.org/officeDocument/2006/relationships/image" Target="../media/image2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6.png"/><Relationship Id="rId4" Type="http://schemas.openxmlformats.org/officeDocument/2006/relationships/image" Target="../media/image4.png"/><Relationship Id="rId5"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8.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spTree>
      <p:nvGrpSpPr>
        <p:cNvPr id="14" name="Shape 14"/>
        <p:cNvGrpSpPr/>
        <p:nvPr/>
      </p:nvGrpSpPr>
      <p:grpSpPr>
        <a:xfrm>
          <a:off x="0" y="0"/>
          <a:ext cx="0" cy="0"/>
          <a:chOff x="0" y="0"/>
          <a:chExt cx="0" cy="0"/>
        </a:xfrm>
      </p:grpSpPr>
      <p:sp>
        <p:nvSpPr>
          <p:cNvPr id="15" name="Google Shape;15;p2"/>
          <p:cNvSpPr/>
          <p:nvPr/>
        </p:nvSpPr>
        <p:spPr>
          <a:xfrm>
            <a:off x="-11600" y="-11600"/>
            <a:ext cx="9144000" cy="5155200"/>
          </a:xfrm>
          <a:prstGeom prst="rect">
            <a:avLst/>
          </a:prstGeom>
          <a:solidFill>
            <a:srgbClr val="000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 name="Google Shape;16;p2"/>
          <p:cNvPicPr preferRelativeResize="0"/>
          <p:nvPr/>
        </p:nvPicPr>
        <p:blipFill rotWithShape="1">
          <a:blip r:embed="rId2">
            <a:alphaModFix/>
          </a:blip>
          <a:srcRect b="0" l="0" r="0" t="0"/>
          <a:stretch/>
        </p:blipFill>
        <p:spPr>
          <a:xfrm>
            <a:off x="220300" y="233225"/>
            <a:ext cx="913800" cy="688200"/>
          </a:xfrm>
          <a:prstGeom prst="rect">
            <a:avLst/>
          </a:prstGeom>
          <a:noFill/>
          <a:ln>
            <a:noFill/>
          </a:ln>
        </p:spPr>
      </p:pic>
      <p:pic>
        <p:nvPicPr>
          <p:cNvPr id="17" name="Google Shape;17;p2"/>
          <p:cNvPicPr preferRelativeResize="0"/>
          <p:nvPr/>
        </p:nvPicPr>
        <p:blipFill rotWithShape="1">
          <a:blip r:embed="rId3">
            <a:alphaModFix/>
          </a:blip>
          <a:srcRect b="-11731" l="0" r="-11731" t="0"/>
          <a:stretch/>
        </p:blipFill>
        <p:spPr>
          <a:xfrm>
            <a:off x="1210675" y="316500"/>
            <a:ext cx="1437000" cy="359400"/>
          </a:xfrm>
          <a:prstGeom prst="rect">
            <a:avLst/>
          </a:prstGeom>
          <a:noFill/>
          <a:ln>
            <a:noFill/>
          </a:ln>
        </p:spPr>
      </p:pic>
      <p:sp>
        <p:nvSpPr>
          <p:cNvPr id="18" name="Google Shape;18;p2"/>
          <p:cNvSpPr/>
          <p:nvPr/>
        </p:nvSpPr>
        <p:spPr>
          <a:xfrm>
            <a:off x="220300" y="4830900"/>
            <a:ext cx="866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19" name="Google Shape;19;p2"/>
          <p:cNvSpPr/>
          <p:nvPr/>
        </p:nvSpPr>
        <p:spPr>
          <a:xfrm>
            <a:off x="1210252" y="877275"/>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20" name="Google Shape;20;p2"/>
          <p:cNvSpPr/>
          <p:nvPr/>
        </p:nvSpPr>
        <p:spPr>
          <a:xfrm>
            <a:off x="1210252" y="2436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pic>
        <p:nvPicPr>
          <p:cNvPr id="21" name="Google Shape;21;p2"/>
          <p:cNvPicPr preferRelativeResize="0"/>
          <p:nvPr/>
        </p:nvPicPr>
        <p:blipFill>
          <a:blip r:embed="rId4">
            <a:alphaModFix/>
          </a:blip>
          <a:stretch>
            <a:fillRect/>
          </a:stretch>
        </p:blipFill>
        <p:spPr>
          <a:xfrm>
            <a:off x="8488750" y="303450"/>
            <a:ext cx="380271" cy="80924"/>
          </a:xfrm>
          <a:prstGeom prst="rect">
            <a:avLst/>
          </a:prstGeom>
          <a:noFill/>
          <a:ln>
            <a:noFill/>
          </a:ln>
        </p:spPr>
      </p:pic>
      <p:sp>
        <p:nvSpPr>
          <p:cNvPr id="22" name="Google Shape;22;p2"/>
          <p:cNvSpPr txBox="1"/>
          <p:nvPr>
            <p:ph type="title"/>
          </p:nvPr>
        </p:nvSpPr>
        <p:spPr>
          <a:xfrm>
            <a:off x="1134100" y="883025"/>
            <a:ext cx="7752300" cy="2538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rgbClr val="FFFFFF"/>
                </a:solidFill>
              </a:defRPr>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3" name="Google Shape;23;p2"/>
          <p:cNvSpPr txBox="1"/>
          <p:nvPr>
            <p:ph idx="1" type="subTitle"/>
          </p:nvPr>
        </p:nvSpPr>
        <p:spPr>
          <a:xfrm>
            <a:off x="1134100" y="3574325"/>
            <a:ext cx="7752300" cy="130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Georgia"/>
                <a:ea typeface="Georgia"/>
                <a:cs typeface="Georgia"/>
                <a:sym typeface="Georgi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2">
  <p:cSld name="CUSTOM_6">
    <p:spTree>
      <p:nvGrpSpPr>
        <p:cNvPr id="24" name="Shape 24"/>
        <p:cNvGrpSpPr/>
        <p:nvPr/>
      </p:nvGrpSpPr>
      <p:grpSpPr>
        <a:xfrm>
          <a:off x="0" y="0"/>
          <a:ext cx="0" cy="0"/>
          <a:chOff x="0" y="0"/>
          <a:chExt cx="0" cy="0"/>
        </a:xfrm>
      </p:grpSpPr>
      <p:sp>
        <p:nvSpPr>
          <p:cNvPr id="25" name="Google Shape;25;p3"/>
          <p:cNvSpPr/>
          <p:nvPr/>
        </p:nvSpPr>
        <p:spPr>
          <a:xfrm>
            <a:off x="-11600" y="-11600"/>
            <a:ext cx="9144000" cy="5155200"/>
          </a:xfrm>
          <a:prstGeom prst="rect">
            <a:avLst/>
          </a:prstGeom>
          <a:solidFill>
            <a:srgbClr val="000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 name="Google Shape;26;p3"/>
          <p:cNvPicPr preferRelativeResize="0"/>
          <p:nvPr/>
        </p:nvPicPr>
        <p:blipFill rotWithShape="1">
          <a:blip r:embed="rId2">
            <a:alphaModFix/>
          </a:blip>
          <a:srcRect b="0" l="0" r="0" t="0"/>
          <a:stretch/>
        </p:blipFill>
        <p:spPr>
          <a:xfrm>
            <a:off x="220300" y="233225"/>
            <a:ext cx="913800" cy="688200"/>
          </a:xfrm>
          <a:prstGeom prst="rect">
            <a:avLst/>
          </a:prstGeom>
          <a:noFill/>
          <a:ln>
            <a:noFill/>
          </a:ln>
        </p:spPr>
      </p:pic>
      <p:pic>
        <p:nvPicPr>
          <p:cNvPr id="27" name="Google Shape;27;p3"/>
          <p:cNvPicPr preferRelativeResize="0"/>
          <p:nvPr/>
        </p:nvPicPr>
        <p:blipFill rotWithShape="1">
          <a:blip r:embed="rId3">
            <a:alphaModFix/>
          </a:blip>
          <a:srcRect b="-11731" l="0" r="-11731" t="0"/>
          <a:stretch/>
        </p:blipFill>
        <p:spPr>
          <a:xfrm>
            <a:off x="1210675" y="316500"/>
            <a:ext cx="1437000" cy="359400"/>
          </a:xfrm>
          <a:prstGeom prst="rect">
            <a:avLst/>
          </a:prstGeom>
          <a:noFill/>
          <a:ln>
            <a:noFill/>
          </a:ln>
        </p:spPr>
      </p:pic>
      <p:sp>
        <p:nvSpPr>
          <p:cNvPr id="28" name="Google Shape;28;p3"/>
          <p:cNvSpPr/>
          <p:nvPr/>
        </p:nvSpPr>
        <p:spPr>
          <a:xfrm>
            <a:off x="220300" y="4830900"/>
            <a:ext cx="866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29" name="Google Shape;29;p3"/>
          <p:cNvSpPr/>
          <p:nvPr/>
        </p:nvSpPr>
        <p:spPr>
          <a:xfrm>
            <a:off x="1210252" y="877275"/>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30" name="Google Shape;30;p3"/>
          <p:cNvSpPr/>
          <p:nvPr/>
        </p:nvSpPr>
        <p:spPr>
          <a:xfrm>
            <a:off x="1210252" y="2436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pic>
        <p:nvPicPr>
          <p:cNvPr id="31" name="Google Shape;31;p3"/>
          <p:cNvPicPr preferRelativeResize="0"/>
          <p:nvPr/>
        </p:nvPicPr>
        <p:blipFill>
          <a:blip r:embed="rId4">
            <a:alphaModFix/>
          </a:blip>
          <a:stretch>
            <a:fillRect/>
          </a:stretch>
        </p:blipFill>
        <p:spPr>
          <a:xfrm>
            <a:off x="8488750" y="303450"/>
            <a:ext cx="380271" cy="80924"/>
          </a:xfrm>
          <a:prstGeom prst="rect">
            <a:avLst/>
          </a:prstGeom>
          <a:noFill/>
          <a:ln>
            <a:noFill/>
          </a:ln>
        </p:spPr>
      </p:pic>
      <p:sp>
        <p:nvSpPr>
          <p:cNvPr id="32" name="Google Shape;32;p3"/>
          <p:cNvSpPr txBox="1"/>
          <p:nvPr>
            <p:ph idx="1" type="subTitle"/>
          </p:nvPr>
        </p:nvSpPr>
        <p:spPr>
          <a:xfrm>
            <a:off x="1172150" y="3019225"/>
            <a:ext cx="7752300" cy="130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Georgia"/>
                <a:ea typeface="Georgia"/>
                <a:cs typeface="Georgia"/>
                <a:sym typeface="Georgia"/>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 name="Google Shape;33;p3"/>
          <p:cNvSpPr txBox="1"/>
          <p:nvPr>
            <p:ph type="title"/>
          </p:nvPr>
        </p:nvSpPr>
        <p:spPr>
          <a:xfrm>
            <a:off x="1134100" y="1178075"/>
            <a:ext cx="7446900" cy="2139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1">
  <p:cSld name="CUSTOM_4">
    <p:spTree>
      <p:nvGrpSpPr>
        <p:cNvPr id="34" name="Shape 34"/>
        <p:cNvGrpSpPr/>
        <p:nvPr/>
      </p:nvGrpSpPr>
      <p:grpSpPr>
        <a:xfrm>
          <a:off x="0" y="0"/>
          <a:ext cx="0" cy="0"/>
          <a:chOff x="0" y="0"/>
          <a:chExt cx="0" cy="0"/>
        </a:xfrm>
      </p:grpSpPr>
      <p:sp>
        <p:nvSpPr>
          <p:cNvPr id="35" name="Google Shape;35;p4"/>
          <p:cNvSpPr/>
          <p:nvPr/>
        </p:nvSpPr>
        <p:spPr>
          <a:xfrm>
            <a:off x="-11600" y="0"/>
            <a:ext cx="9195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 name="Google Shape;36;p4"/>
          <p:cNvPicPr preferRelativeResize="0"/>
          <p:nvPr/>
        </p:nvPicPr>
        <p:blipFill rotWithShape="1">
          <a:blip r:embed="rId2">
            <a:alphaModFix/>
          </a:blip>
          <a:srcRect b="0" l="0" r="0" t="0"/>
          <a:stretch/>
        </p:blipFill>
        <p:spPr>
          <a:xfrm>
            <a:off x="220300" y="233225"/>
            <a:ext cx="913800" cy="688200"/>
          </a:xfrm>
          <a:prstGeom prst="rect">
            <a:avLst/>
          </a:prstGeom>
          <a:noFill/>
          <a:ln>
            <a:noFill/>
          </a:ln>
        </p:spPr>
      </p:pic>
      <p:sp>
        <p:nvSpPr>
          <p:cNvPr id="37" name="Google Shape;37;p4"/>
          <p:cNvSpPr txBox="1"/>
          <p:nvPr>
            <p:ph type="title"/>
          </p:nvPr>
        </p:nvSpPr>
        <p:spPr>
          <a:xfrm>
            <a:off x="1134100" y="883025"/>
            <a:ext cx="7752300" cy="2538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rgbClr val="000078"/>
                </a:solidFill>
              </a:defRPr>
            </a:lvl1pPr>
            <a:lvl2pPr lvl="1" rtl="0">
              <a:spcBef>
                <a:spcPts val="0"/>
              </a:spcBef>
              <a:spcAft>
                <a:spcPts val="0"/>
              </a:spcAft>
              <a:buNone/>
              <a:defRPr sz="3600">
                <a:solidFill>
                  <a:srgbClr val="000078"/>
                </a:solidFill>
              </a:defRPr>
            </a:lvl2pPr>
            <a:lvl3pPr lvl="2" rtl="0">
              <a:spcBef>
                <a:spcPts val="0"/>
              </a:spcBef>
              <a:spcAft>
                <a:spcPts val="0"/>
              </a:spcAft>
              <a:buNone/>
              <a:defRPr sz="3600">
                <a:solidFill>
                  <a:srgbClr val="000078"/>
                </a:solidFill>
              </a:defRPr>
            </a:lvl3pPr>
            <a:lvl4pPr lvl="3" rtl="0">
              <a:spcBef>
                <a:spcPts val="0"/>
              </a:spcBef>
              <a:spcAft>
                <a:spcPts val="0"/>
              </a:spcAft>
              <a:buNone/>
              <a:defRPr sz="3600">
                <a:solidFill>
                  <a:srgbClr val="000078"/>
                </a:solidFill>
              </a:defRPr>
            </a:lvl4pPr>
            <a:lvl5pPr lvl="4" rtl="0">
              <a:spcBef>
                <a:spcPts val="0"/>
              </a:spcBef>
              <a:spcAft>
                <a:spcPts val="0"/>
              </a:spcAft>
              <a:buNone/>
              <a:defRPr sz="3600">
                <a:solidFill>
                  <a:srgbClr val="000078"/>
                </a:solidFill>
              </a:defRPr>
            </a:lvl5pPr>
            <a:lvl6pPr lvl="5" rtl="0">
              <a:spcBef>
                <a:spcPts val="0"/>
              </a:spcBef>
              <a:spcAft>
                <a:spcPts val="0"/>
              </a:spcAft>
              <a:buNone/>
              <a:defRPr sz="3600">
                <a:solidFill>
                  <a:srgbClr val="000078"/>
                </a:solidFill>
              </a:defRPr>
            </a:lvl6pPr>
            <a:lvl7pPr lvl="6" rtl="0">
              <a:spcBef>
                <a:spcPts val="0"/>
              </a:spcBef>
              <a:spcAft>
                <a:spcPts val="0"/>
              </a:spcAft>
              <a:buNone/>
              <a:defRPr sz="3600">
                <a:solidFill>
                  <a:srgbClr val="000078"/>
                </a:solidFill>
              </a:defRPr>
            </a:lvl7pPr>
            <a:lvl8pPr lvl="7" rtl="0">
              <a:spcBef>
                <a:spcPts val="0"/>
              </a:spcBef>
              <a:spcAft>
                <a:spcPts val="0"/>
              </a:spcAft>
              <a:buNone/>
              <a:defRPr sz="3600">
                <a:solidFill>
                  <a:srgbClr val="000078"/>
                </a:solidFill>
              </a:defRPr>
            </a:lvl8pPr>
            <a:lvl9pPr lvl="8" rtl="0">
              <a:spcBef>
                <a:spcPts val="0"/>
              </a:spcBef>
              <a:spcAft>
                <a:spcPts val="0"/>
              </a:spcAft>
              <a:buNone/>
              <a:defRPr sz="3600">
                <a:solidFill>
                  <a:srgbClr val="000078"/>
                </a:solidFill>
              </a:defRPr>
            </a:lvl9pPr>
          </a:lstStyle>
          <a:p/>
        </p:txBody>
      </p:sp>
      <p:sp>
        <p:nvSpPr>
          <p:cNvPr id="38" name="Google Shape;38;p4"/>
          <p:cNvSpPr txBox="1"/>
          <p:nvPr>
            <p:ph idx="1" type="subTitle"/>
          </p:nvPr>
        </p:nvSpPr>
        <p:spPr>
          <a:xfrm>
            <a:off x="1134100" y="3574325"/>
            <a:ext cx="7752300" cy="130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000078"/>
                </a:solidFill>
                <a:latin typeface="Georgia"/>
                <a:ea typeface="Georgia"/>
                <a:cs typeface="Georgia"/>
                <a:sym typeface="Georgia"/>
              </a:defRPr>
            </a:lvl1pPr>
            <a:lvl2pPr lvl="1" rtl="0">
              <a:spcBef>
                <a:spcPts val="0"/>
              </a:spcBef>
              <a:spcAft>
                <a:spcPts val="0"/>
              </a:spcAft>
              <a:buNone/>
              <a:defRPr>
                <a:solidFill>
                  <a:srgbClr val="000078"/>
                </a:solidFill>
              </a:defRPr>
            </a:lvl2pPr>
            <a:lvl3pPr lvl="2" rtl="0">
              <a:spcBef>
                <a:spcPts val="0"/>
              </a:spcBef>
              <a:spcAft>
                <a:spcPts val="0"/>
              </a:spcAft>
              <a:buNone/>
              <a:defRPr>
                <a:solidFill>
                  <a:srgbClr val="000078"/>
                </a:solidFill>
              </a:defRPr>
            </a:lvl3pPr>
            <a:lvl4pPr lvl="3" rtl="0">
              <a:spcBef>
                <a:spcPts val="0"/>
              </a:spcBef>
              <a:spcAft>
                <a:spcPts val="0"/>
              </a:spcAft>
              <a:buNone/>
              <a:defRPr>
                <a:solidFill>
                  <a:srgbClr val="000078"/>
                </a:solidFill>
              </a:defRPr>
            </a:lvl4pPr>
            <a:lvl5pPr lvl="4" rtl="0">
              <a:spcBef>
                <a:spcPts val="0"/>
              </a:spcBef>
              <a:spcAft>
                <a:spcPts val="0"/>
              </a:spcAft>
              <a:buNone/>
              <a:defRPr>
                <a:solidFill>
                  <a:srgbClr val="000078"/>
                </a:solidFill>
              </a:defRPr>
            </a:lvl5pPr>
            <a:lvl6pPr lvl="5" rtl="0">
              <a:spcBef>
                <a:spcPts val="0"/>
              </a:spcBef>
              <a:spcAft>
                <a:spcPts val="0"/>
              </a:spcAft>
              <a:buNone/>
              <a:defRPr>
                <a:solidFill>
                  <a:srgbClr val="000078"/>
                </a:solidFill>
              </a:defRPr>
            </a:lvl6pPr>
            <a:lvl7pPr lvl="6" rtl="0">
              <a:spcBef>
                <a:spcPts val="0"/>
              </a:spcBef>
              <a:spcAft>
                <a:spcPts val="0"/>
              </a:spcAft>
              <a:buNone/>
              <a:defRPr>
                <a:solidFill>
                  <a:srgbClr val="000078"/>
                </a:solidFill>
              </a:defRPr>
            </a:lvl7pPr>
            <a:lvl8pPr lvl="7" rtl="0">
              <a:spcBef>
                <a:spcPts val="0"/>
              </a:spcBef>
              <a:spcAft>
                <a:spcPts val="0"/>
              </a:spcAft>
              <a:buNone/>
              <a:defRPr>
                <a:solidFill>
                  <a:srgbClr val="000078"/>
                </a:solidFill>
              </a:defRPr>
            </a:lvl8pPr>
            <a:lvl9pPr lvl="8" rtl="0">
              <a:spcBef>
                <a:spcPts val="0"/>
              </a:spcBef>
              <a:spcAft>
                <a:spcPts val="0"/>
              </a:spcAft>
              <a:buNone/>
              <a:defRPr>
                <a:solidFill>
                  <a:srgbClr val="000078"/>
                </a:solidFill>
              </a:defRPr>
            </a:lvl9pPr>
          </a:lstStyle>
          <a:p/>
        </p:txBody>
      </p:sp>
      <p:sp>
        <p:nvSpPr>
          <p:cNvPr id="39" name="Google Shape;39;p4"/>
          <p:cNvSpPr/>
          <p:nvPr/>
        </p:nvSpPr>
        <p:spPr>
          <a:xfrm>
            <a:off x="220300" y="4830900"/>
            <a:ext cx="866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40" name="Google Shape;40;p4"/>
          <p:cNvSpPr/>
          <p:nvPr/>
        </p:nvSpPr>
        <p:spPr>
          <a:xfrm>
            <a:off x="1210252" y="877275"/>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41" name="Google Shape;41;p4"/>
          <p:cNvSpPr/>
          <p:nvPr/>
        </p:nvSpPr>
        <p:spPr>
          <a:xfrm>
            <a:off x="1210252" y="2436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pic>
        <p:nvPicPr>
          <p:cNvPr id="42" name="Google Shape;42;p4"/>
          <p:cNvPicPr preferRelativeResize="0"/>
          <p:nvPr/>
        </p:nvPicPr>
        <p:blipFill>
          <a:blip r:embed="rId3">
            <a:alphaModFix/>
          </a:blip>
          <a:stretch>
            <a:fillRect/>
          </a:stretch>
        </p:blipFill>
        <p:spPr>
          <a:xfrm>
            <a:off x="8488750" y="303450"/>
            <a:ext cx="380271" cy="80924"/>
          </a:xfrm>
          <a:prstGeom prst="rect">
            <a:avLst/>
          </a:prstGeom>
          <a:noFill/>
          <a:ln>
            <a:noFill/>
          </a:ln>
        </p:spPr>
      </p:pic>
      <p:pic>
        <p:nvPicPr>
          <p:cNvPr id="43" name="Google Shape;43;p4"/>
          <p:cNvPicPr preferRelativeResize="0"/>
          <p:nvPr/>
        </p:nvPicPr>
        <p:blipFill rotWithShape="1">
          <a:blip r:embed="rId4">
            <a:alphaModFix/>
          </a:blip>
          <a:srcRect b="-11731" l="0" r="-11731" t="0"/>
          <a:stretch/>
        </p:blipFill>
        <p:spPr>
          <a:xfrm>
            <a:off x="1219369" y="324444"/>
            <a:ext cx="1435500" cy="359400"/>
          </a:xfrm>
          <a:prstGeom prst="rect">
            <a:avLst/>
          </a:prstGeom>
          <a:noFill/>
          <a:ln>
            <a:noFill/>
          </a:ln>
        </p:spPr>
      </p:pic>
      <p:pic>
        <p:nvPicPr>
          <p:cNvPr id="44" name="Google Shape;44;p4"/>
          <p:cNvPicPr preferRelativeResize="0"/>
          <p:nvPr/>
        </p:nvPicPr>
        <p:blipFill>
          <a:blip r:embed="rId5">
            <a:alphaModFix/>
          </a:blip>
          <a:stretch>
            <a:fillRect/>
          </a:stretch>
        </p:blipFill>
        <p:spPr>
          <a:xfrm>
            <a:off x="8478626" y="316187"/>
            <a:ext cx="380271" cy="809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 1 columna">
  <p:cSld name="CUSTOM_1">
    <p:spTree>
      <p:nvGrpSpPr>
        <p:cNvPr id="45" name="Shape 45"/>
        <p:cNvGrpSpPr/>
        <p:nvPr/>
      </p:nvGrpSpPr>
      <p:grpSpPr>
        <a:xfrm>
          <a:off x="0" y="0"/>
          <a:ext cx="0" cy="0"/>
          <a:chOff x="0" y="0"/>
          <a:chExt cx="0" cy="0"/>
        </a:xfrm>
      </p:grpSpPr>
      <p:sp>
        <p:nvSpPr>
          <p:cNvPr id="46" name="Google Shape;46;p5"/>
          <p:cNvSpPr txBox="1"/>
          <p:nvPr>
            <p:ph type="title"/>
          </p:nvPr>
        </p:nvSpPr>
        <p:spPr>
          <a:xfrm>
            <a:off x="772475" y="648025"/>
            <a:ext cx="7470600" cy="781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900">
                <a:solidFill>
                  <a:srgbClr val="000078"/>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47" name="Google Shape;47;p5"/>
          <p:cNvSpPr txBox="1"/>
          <p:nvPr>
            <p:ph idx="1" type="body"/>
          </p:nvPr>
        </p:nvSpPr>
        <p:spPr>
          <a:xfrm>
            <a:off x="772475" y="1357100"/>
            <a:ext cx="6293700" cy="29025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000078"/>
              </a:buClr>
              <a:buSzPts val="1400"/>
              <a:buChar char="●"/>
              <a:defRPr>
                <a:solidFill>
                  <a:srgbClr val="000078"/>
                </a:solidFill>
              </a:defRPr>
            </a:lvl1pPr>
            <a:lvl2pPr indent="-317500" lvl="1" marL="914400" rtl="0">
              <a:lnSpc>
                <a:spcPct val="115000"/>
              </a:lnSpc>
              <a:spcBef>
                <a:spcPts val="0"/>
              </a:spcBef>
              <a:spcAft>
                <a:spcPts val="0"/>
              </a:spcAft>
              <a:buClr>
                <a:srgbClr val="000078"/>
              </a:buClr>
              <a:buSzPts val="1400"/>
              <a:buChar char="○"/>
              <a:defRPr>
                <a:solidFill>
                  <a:srgbClr val="000078"/>
                </a:solidFill>
              </a:defRPr>
            </a:lvl2pPr>
            <a:lvl3pPr indent="-317500" lvl="2" marL="1371600" rtl="0">
              <a:lnSpc>
                <a:spcPct val="115000"/>
              </a:lnSpc>
              <a:spcBef>
                <a:spcPts val="0"/>
              </a:spcBef>
              <a:spcAft>
                <a:spcPts val="0"/>
              </a:spcAft>
              <a:buClr>
                <a:srgbClr val="000078"/>
              </a:buClr>
              <a:buSzPts val="1400"/>
              <a:buChar char="■"/>
              <a:defRPr>
                <a:solidFill>
                  <a:srgbClr val="000078"/>
                </a:solidFill>
              </a:defRPr>
            </a:lvl3pPr>
            <a:lvl4pPr indent="-317500" lvl="3" marL="1828800" rtl="0">
              <a:lnSpc>
                <a:spcPct val="115000"/>
              </a:lnSpc>
              <a:spcBef>
                <a:spcPts val="0"/>
              </a:spcBef>
              <a:spcAft>
                <a:spcPts val="0"/>
              </a:spcAft>
              <a:buClr>
                <a:srgbClr val="000078"/>
              </a:buClr>
              <a:buSzPts val="1400"/>
              <a:buChar char="●"/>
              <a:defRPr>
                <a:solidFill>
                  <a:srgbClr val="000078"/>
                </a:solidFill>
              </a:defRPr>
            </a:lvl4pPr>
            <a:lvl5pPr indent="-317500" lvl="4" marL="2286000" rtl="0">
              <a:lnSpc>
                <a:spcPct val="115000"/>
              </a:lnSpc>
              <a:spcBef>
                <a:spcPts val="0"/>
              </a:spcBef>
              <a:spcAft>
                <a:spcPts val="0"/>
              </a:spcAft>
              <a:buClr>
                <a:srgbClr val="000078"/>
              </a:buClr>
              <a:buSzPts val="1400"/>
              <a:buChar char="○"/>
              <a:defRPr>
                <a:solidFill>
                  <a:srgbClr val="000078"/>
                </a:solidFill>
              </a:defRPr>
            </a:lvl5pPr>
            <a:lvl6pPr indent="-317500" lvl="5" marL="2743200" rtl="0">
              <a:lnSpc>
                <a:spcPct val="115000"/>
              </a:lnSpc>
              <a:spcBef>
                <a:spcPts val="0"/>
              </a:spcBef>
              <a:spcAft>
                <a:spcPts val="0"/>
              </a:spcAft>
              <a:buClr>
                <a:srgbClr val="000078"/>
              </a:buClr>
              <a:buSzPts val="1400"/>
              <a:buChar char="■"/>
              <a:defRPr>
                <a:solidFill>
                  <a:srgbClr val="000078"/>
                </a:solidFill>
              </a:defRPr>
            </a:lvl6pPr>
            <a:lvl7pPr indent="-317500" lvl="6" marL="3200400" rtl="0">
              <a:lnSpc>
                <a:spcPct val="115000"/>
              </a:lnSpc>
              <a:spcBef>
                <a:spcPts val="0"/>
              </a:spcBef>
              <a:spcAft>
                <a:spcPts val="0"/>
              </a:spcAft>
              <a:buClr>
                <a:srgbClr val="000078"/>
              </a:buClr>
              <a:buSzPts val="1400"/>
              <a:buChar char="●"/>
              <a:defRPr>
                <a:solidFill>
                  <a:srgbClr val="000078"/>
                </a:solidFill>
              </a:defRPr>
            </a:lvl7pPr>
            <a:lvl8pPr indent="-317500" lvl="7" marL="3657600" rtl="0">
              <a:lnSpc>
                <a:spcPct val="115000"/>
              </a:lnSpc>
              <a:spcBef>
                <a:spcPts val="0"/>
              </a:spcBef>
              <a:spcAft>
                <a:spcPts val="0"/>
              </a:spcAft>
              <a:buClr>
                <a:srgbClr val="000078"/>
              </a:buClr>
              <a:buSzPts val="1400"/>
              <a:buChar char="○"/>
              <a:defRPr>
                <a:solidFill>
                  <a:srgbClr val="000078"/>
                </a:solidFill>
              </a:defRPr>
            </a:lvl8pPr>
            <a:lvl9pPr indent="-317500" lvl="8" marL="4114800" rtl="0">
              <a:lnSpc>
                <a:spcPct val="115000"/>
              </a:lnSpc>
              <a:spcBef>
                <a:spcPts val="0"/>
              </a:spcBef>
              <a:spcAft>
                <a:spcPts val="0"/>
              </a:spcAft>
              <a:buClr>
                <a:srgbClr val="000078"/>
              </a:buClr>
              <a:buSzPts val="1400"/>
              <a:buChar char="■"/>
              <a:defRPr>
                <a:solidFill>
                  <a:srgbClr val="00007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eta">
  <p:cSld name="CUSTOM_5">
    <p:spTree>
      <p:nvGrpSpPr>
        <p:cNvPr id="48" name="Shape 48"/>
        <p:cNvGrpSpPr/>
        <p:nvPr/>
      </p:nvGrpSpPr>
      <p:grpSpPr>
        <a:xfrm>
          <a:off x="0" y="0"/>
          <a:ext cx="0" cy="0"/>
          <a:chOff x="0" y="0"/>
          <a:chExt cx="0" cy="0"/>
        </a:xfrm>
      </p:grpSpPr>
      <p:sp>
        <p:nvSpPr>
          <p:cNvPr id="49" name="Google Shape;49;p6"/>
          <p:cNvSpPr/>
          <p:nvPr/>
        </p:nvSpPr>
        <p:spPr>
          <a:xfrm>
            <a:off x="246475" y="147875"/>
            <a:ext cx="8655900" cy="705000"/>
          </a:xfrm>
          <a:prstGeom prst="rect">
            <a:avLst/>
          </a:prstGeom>
          <a:solidFill>
            <a:srgbClr val="73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 name="Google Shape;50;p6"/>
          <p:cNvPicPr preferRelativeResize="0"/>
          <p:nvPr/>
        </p:nvPicPr>
        <p:blipFill>
          <a:blip r:embed="rId2">
            <a:alphaModFix/>
          </a:blip>
          <a:stretch>
            <a:fillRect/>
          </a:stretch>
        </p:blipFill>
        <p:spPr>
          <a:xfrm>
            <a:off x="8317499" y="287650"/>
            <a:ext cx="301626" cy="64200"/>
          </a:xfrm>
          <a:prstGeom prst="rect">
            <a:avLst/>
          </a:prstGeom>
          <a:noFill/>
          <a:ln>
            <a:noFill/>
          </a:ln>
        </p:spPr>
      </p:pic>
      <p:sp>
        <p:nvSpPr>
          <p:cNvPr id="51" name="Google Shape;51;p6"/>
          <p:cNvSpPr/>
          <p:nvPr/>
        </p:nvSpPr>
        <p:spPr>
          <a:xfrm>
            <a:off x="220300" y="4889475"/>
            <a:ext cx="8666100" cy="28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52" name="Google Shape;52;p6"/>
          <p:cNvSpPr txBox="1"/>
          <p:nvPr>
            <p:ph type="title"/>
          </p:nvPr>
        </p:nvSpPr>
        <p:spPr>
          <a:xfrm>
            <a:off x="745050" y="600575"/>
            <a:ext cx="7752300" cy="2538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rgbClr val="000078"/>
                </a:solidFill>
              </a:defRPr>
            </a:lvl1pPr>
            <a:lvl2pPr lvl="1" rtl="0">
              <a:spcBef>
                <a:spcPts val="0"/>
              </a:spcBef>
              <a:spcAft>
                <a:spcPts val="0"/>
              </a:spcAft>
              <a:buNone/>
              <a:defRPr sz="3600">
                <a:solidFill>
                  <a:srgbClr val="000078"/>
                </a:solidFill>
              </a:defRPr>
            </a:lvl2pPr>
            <a:lvl3pPr lvl="2" rtl="0">
              <a:spcBef>
                <a:spcPts val="0"/>
              </a:spcBef>
              <a:spcAft>
                <a:spcPts val="0"/>
              </a:spcAft>
              <a:buNone/>
              <a:defRPr sz="3600">
                <a:solidFill>
                  <a:srgbClr val="000078"/>
                </a:solidFill>
              </a:defRPr>
            </a:lvl3pPr>
            <a:lvl4pPr lvl="3" rtl="0">
              <a:spcBef>
                <a:spcPts val="0"/>
              </a:spcBef>
              <a:spcAft>
                <a:spcPts val="0"/>
              </a:spcAft>
              <a:buNone/>
              <a:defRPr sz="3600">
                <a:solidFill>
                  <a:srgbClr val="000078"/>
                </a:solidFill>
              </a:defRPr>
            </a:lvl4pPr>
            <a:lvl5pPr lvl="4" rtl="0">
              <a:spcBef>
                <a:spcPts val="0"/>
              </a:spcBef>
              <a:spcAft>
                <a:spcPts val="0"/>
              </a:spcAft>
              <a:buNone/>
              <a:defRPr sz="3600">
                <a:solidFill>
                  <a:srgbClr val="000078"/>
                </a:solidFill>
              </a:defRPr>
            </a:lvl5pPr>
            <a:lvl6pPr lvl="5" rtl="0">
              <a:spcBef>
                <a:spcPts val="0"/>
              </a:spcBef>
              <a:spcAft>
                <a:spcPts val="0"/>
              </a:spcAft>
              <a:buNone/>
              <a:defRPr sz="3600">
                <a:solidFill>
                  <a:srgbClr val="000078"/>
                </a:solidFill>
              </a:defRPr>
            </a:lvl6pPr>
            <a:lvl7pPr lvl="6" rtl="0">
              <a:spcBef>
                <a:spcPts val="0"/>
              </a:spcBef>
              <a:spcAft>
                <a:spcPts val="0"/>
              </a:spcAft>
              <a:buNone/>
              <a:defRPr sz="3600">
                <a:solidFill>
                  <a:srgbClr val="000078"/>
                </a:solidFill>
              </a:defRPr>
            </a:lvl7pPr>
            <a:lvl8pPr lvl="7" rtl="0">
              <a:spcBef>
                <a:spcPts val="0"/>
              </a:spcBef>
              <a:spcAft>
                <a:spcPts val="0"/>
              </a:spcAft>
              <a:buNone/>
              <a:defRPr sz="3600">
                <a:solidFill>
                  <a:srgbClr val="000078"/>
                </a:solidFill>
              </a:defRPr>
            </a:lvl8pPr>
            <a:lvl9pPr lvl="8" rtl="0">
              <a:spcBef>
                <a:spcPts val="0"/>
              </a:spcBef>
              <a:spcAft>
                <a:spcPts val="0"/>
              </a:spcAft>
              <a:buNone/>
              <a:defRPr sz="3600">
                <a:solidFill>
                  <a:srgbClr val="000078"/>
                </a:solidFill>
              </a:defRPr>
            </a:lvl9pPr>
          </a:lstStyle>
          <a:p/>
        </p:txBody>
      </p:sp>
      <p:pic>
        <p:nvPicPr>
          <p:cNvPr id="53" name="Google Shape;53;p6"/>
          <p:cNvPicPr preferRelativeResize="0"/>
          <p:nvPr/>
        </p:nvPicPr>
        <p:blipFill>
          <a:blip r:embed="rId3">
            <a:alphaModFix/>
          </a:blip>
          <a:stretch>
            <a:fillRect/>
          </a:stretch>
        </p:blipFill>
        <p:spPr>
          <a:xfrm>
            <a:off x="222950" y="228788"/>
            <a:ext cx="8666101" cy="45442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 2 columnes">
  <p:cSld name="CUSTOM_1_1">
    <p:spTree>
      <p:nvGrpSpPr>
        <p:cNvPr id="54" name="Shape 54"/>
        <p:cNvGrpSpPr/>
        <p:nvPr/>
      </p:nvGrpSpPr>
      <p:grpSpPr>
        <a:xfrm>
          <a:off x="0" y="0"/>
          <a:ext cx="0" cy="0"/>
          <a:chOff x="0" y="0"/>
          <a:chExt cx="0" cy="0"/>
        </a:xfrm>
      </p:grpSpPr>
      <p:sp>
        <p:nvSpPr>
          <p:cNvPr id="55" name="Google Shape;55;p7"/>
          <p:cNvSpPr txBox="1"/>
          <p:nvPr>
            <p:ph idx="1" type="body"/>
          </p:nvPr>
        </p:nvSpPr>
        <p:spPr>
          <a:xfrm>
            <a:off x="772475" y="1357100"/>
            <a:ext cx="4008300" cy="30675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000078"/>
              </a:buClr>
              <a:buSzPts val="1400"/>
              <a:buChar char="●"/>
              <a:defRPr>
                <a:solidFill>
                  <a:srgbClr val="000078"/>
                </a:solidFill>
              </a:defRPr>
            </a:lvl1pPr>
            <a:lvl2pPr indent="-317500" lvl="1" marL="914400" rtl="0">
              <a:lnSpc>
                <a:spcPct val="115000"/>
              </a:lnSpc>
              <a:spcBef>
                <a:spcPts val="0"/>
              </a:spcBef>
              <a:spcAft>
                <a:spcPts val="0"/>
              </a:spcAft>
              <a:buClr>
                <a:srgbClr val="000078"/>
              </a:buClr>
              <a:buSzPts val="1400"/>
              <a:buChar char="○"/>
              <a:defRPr>
                <a:solidFill>
                  <a:srgbClr val="000078"/>
                </a:solidFill>
              </a:defRPr>
            </a:lvl2pPr>
            <a:lvl3pPr indent="-317500" lvl="2" marL="1371600" rtl="0">
              <a:lnSpc>
                <a:spcPct val="115000"/>
              </a:lnSpc>
              <a:spcBef>
                <a:spcPts val="0"/>
              </a:spcBef>
              <a:spcAft>
                <a:spcPts val="0"/>
              </a:spcAft>
              <a:buClr>
                <a:srgbClr val="000078"/>
              </a:buClr>
              <a:buSzPts val="1400"/>
              <a:buChar char="■"/>
              <a:defRPr>
                <a:solidFill>
                  <a:srgbClr val="000078"/>
                </a:solidFill>
              </a:defRPr>
            </a:lvl3pPr>
            <a:lvl4pPr indent="-317500" lvl="3" marL="1828800" rtl="0">
              <a:lnSpc>
                <a:spcPct val="115000"/>
              </a:lnSpc>
              <a:spcBef>
                <a:spcPts val="0"/>
              </a:spcBef>
              <a:spcAft>
                <a:spcPts val="0"/>
              </a:spcAft>
              <a:buClr>
                <a:srgbClr val="000078"/>
              </a:buClr>
              <a:buSzPts val="1400"/>
              <a:buChar char="●"/>
              <a:defRPr>
                <a:solidFill>
                  <a:srgbClr val="000078"/>
                </a:solidFill>
              </a:defRPr>
            </a:lvl4pPr>
            <a:lvl5pPr indent="-317500" lvl="4" marL="2286000" rtl="0">
              <a:lnSpc>
                <a:spcPct val="115000"/>
              </a:lnSpc>
              <a:spcBef>
                <a:spcPts val="0"/>
              </a:spcBef>
              <a:spcAft>
                <a:spcPts val="0"/>
              </a:spcAft>
              <a:buClr>
                <a:srgbClr val="000078"/>
              </a:buClr>
              <a:buSzPts val="1400"/>
              <a:buChar char="○"/>
              <a:defRPr>
                <a:solidFill>
                  <a:srgbClr val="000078"/>
                </a:solidFill>
              </a:defRPr>
            </a:lvl5pPr>
            <a:lvl6pPr indent="-317500" lvl="5" marL="2743200" rtl="0">
              <a:lnSpc>
                <a:spcPct val="115000"/>
              </a:lnSpc>
              <a:spcBef>
                <a:spcPts val="0"/>
              </a:spcBef>
              <a:spcAft>
                <a:spcPts val="0"/>
              </a:spcAft>
              <a:buClr>
                <a:srgbClr val="000078"/>
              </a:buClr>
              <a:buSzPts val="1400"/>
              <a:buChar char="■"/>
              <a:defRPr>
                <a:solidFill>
                  <a:srgbClr val="000078"/>
                </a:solidFill>
              </a:defRPr>
            </a:lvl6pPr>
            <a:lvl7pPr indent="-317500" lvl="6" marL="3200400" rtl="0">
              <a:lnSpc>
                <a:spcPct val="115000"/>
              </a:lnSpc>
              <a:spcBef>
                <a:spcPts val="0"/>
              </a:spcBef>
              <a:spcAft>
                <a:spcPts val="0"/>
              </a:spcAft>
              <a:buClr>
                <a:srgbClr val="000078"/>
              </a:buClr>
              <a:buSzPts val="1400"/>
              <a:buChar char="●"/>
              <a:defRPr>
                <a:solidFill>
                  <a:srgbClr val="000078"/>
                </a:solidFill>
              </a:defRPr>
            </a:lvl7pPr>
            <a:lvl8pPr indent="-317500" lvl="7" marL="3657600" rtl="0">
              <a:lnSpc>
                <a:spcPct val="115000"/>
              </a:lnSpc>
              <a:spcBef>
                <a:spcPts val="0"/>
              </a:spcBef>
              <a:spcAft>
                <a:spcPts val="0"/>
              </a:spcAft>
              <a:buClr>
                <a:srgbClr val="000078"/>
              </a:buClr>
              <a:buSzPts val="1400"/>
              <a:buChar char="○"/>
              <a:defRPr>
                <a:solidFill>
                  <a:srgbClr val="000078"/>
                </a:solidFill>
              </a:defRPr>
            </a:lvl8pPr>
            <a:lvl9pPr indent="-317500" lvl="8" marL="4114800" rtl="0">
              <a:lnSpc>
                <a:spcPct val="115000"/>
              </a:lnSpc>
              <a:spcBef>
                <a:spcPts val="0"/>
              </a:spcBef>
              <a:spcAft>
                <a:spcPts val="0"/>
              </a:spcAft>
              <a:buClr>
                <a:srgbClr val="000078"/>
              </a:buClr>
              <a:buSzPts val="1400"/>
              <a:buChar char="■"/>
              <a:defRPr>
                <a:solidFill>
                  <a:srgbClr val="000078"/>
                </a:solidFill>
              </a:defRPr>
            </a:lvl9pPr>
          </a:lstStyle>
          <a:p/>
        </p:txBody>
      </p:sp>
      <p:sp>
        <p:nvSpPr>
          <p:cNvPr id="56" name="Google Shape;56;p7"/>
          <p:cNvSpPr txBox="1"/>
          <p:nvPr>
            <p:ph idx="2" type="body"/>
          </p:nvPr>
        </p:nvSpPr>
        <p:spPr>
          <a:xfrm>
            <a:off x="4877425" y="1357100"/>
            <a:ext cx="4008300" cy="30675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000078"/>
              </a:buClr>
              <a:buSzPts val="1400"/>
              <a:buChar char="●"/>
              <a:defRPr>
                <a:solidFill>
                  <a:srgbClr val="000078"/>
                </a:solidFill>
              </a:defRPr>
            </a:lvl1pPr>
            <a:lvl2pPr indent="-317500" lvl="1" marL="914400" rtl="0">
              <a:lnSpc>
                <a:spcPct val="115000"/>
              </a:lnSpc>
              <a:spcBef>
                <a:spcPts val="0"/>
              </a:spcBef>
              <a:spcAft>
                <a:spcPts val="0"/>
              </a:spcAft>
              <a:buClr>
                <a:srgbClr val="000078"/>
              </a:buClr>
              <a:buSzPts val="1400"/>
              <a:buChar char="○"/>
              <a:defRPr>
                <a:solidFill>
                  <a:srgbClr val="000078"/>
                </a:solidFill>
              </a:defRPr>
            </a:lvl2pPr>
            <a:lvl3pPr indent="-317500" lvl="2" marL="1371600" rtl="0">
              <a:lnSpc>
                <a:spcPct val="115000"/>
              </a:lnSpc>
              <a:spcBef>
                <a:spcPts val="0"/>
              </a:spcBef>
              <a:spcAft>
                <a:spcPts val="0"/>
              </a:spcAft>
              <a:buClr>
                <a:srgbClr val="000078"/>
              </a:buClr>
              <a:buSzPts val="1400"/>
              <a:buChar char="■"/>
              <a:defRPr>
                <a:solidFill>
                  <a:srgbClr val="000078"/>
                </a:solidFill>
              </a:defRPr>
            </a:lvl3pPr>
            <a:lvl4pPr indent="-317500" lvl="3" marL="1828800" rtl="0">
              <a:lnSpc>
                <a:spcPct val="115000"/>
              </a:lnSpc>
              <a:spcBef>
                <a:spcPts val="0"/>
              </a:spcBef>
              <a:spcAft>
                <a:spcPts val="0"/>
              </a:spcAft>
              <a:buClr>
                <a:srgbClr val="000078"/>
              </a:buClr>
              <a:buSzPts val="1400"/>
              <a:buChar char="●"/>
              <a:defRPr>
                <a:solidFill>
                  <a:srgbClr val="000078"/>
                </a:solidFill>
              </a:defRPr>
            </a:lvl4pPr>
            <a:lvl5pPr indent="-317500" lvl="4" marL="2286000" rtl="0">
              <a:lnSpc>
                <a:spcPct val="115000"/>
              </a:lnSpc>
              <a:spcBef>
                <a:spcPts val="0"/>
              </a:spcBef>
              <a:spcAft>
                <a:spcPts val="0"/>
              </a:spcAft>
              <a:buClr>
                <a:srgbClr val="000078"/>
              </a:buClr>
              <a:buSzPts val="1400"/>
              <a:buChar char="○"/>
              <a:defRPr>
                <a:solidFill>
                  <a:srgbClr val="000078"/>
                </a:solidFill>
              </a:defRPr>
            </a:lvl5pPr>
            <a:lvl6pPr indent="-317500" lvl="5" marL="2743200" rtl="0">
              <a:lnSpc>
                <a:spcPct val="115000"/>
              </a:lnSpc>
              <a:spcBef>
                <a:spcPts val="0"/>
              </a:spcBef>
              <a:spcAft>
                <a:spcPts val="0"/>
              </a:spcAft>
              <a:buClr>
                <a:srgbClr val="000078"/>
              </a:buClr>
              <a:buSzPts val="1400"/>
              <a:buChar char="■"/>
              <a:defRPr>
                <a:solidFill>
                  <a:srgbClr val="000078"/>
                </a:solidFill>
              </a:defRPr>
            </a:lvl6pPr>
            <a:lvl7pPr indent="-317500" lvl="6" marL="3200400" rtl="0">
              <a:lnSpc>
                <a:spcPct val="115000"/>
              </a:lnSpc>
              <a:spcBef>
                <a:spcPts val="0"/>
              </a:spcBef>
              <a:spcAft>
                <a:spcPts val="0"/>
              </a:spcAft>
              <a:buClr>
                <a:srgbClr val="000078"/>
              </a:buClr>
              <a:buSzPts val="1400"/>
              <a:buChar char="●"/>
              <a:defRPr>
                <a:solidFill>
                  <a:srgbClr val="000078"/>
                </a:solidFill>
              </a:defRPr>
            </a:lvl7pPr>
            <a:lvl8pPr indent="-317500" lvl="7" marL="3657600" rtl="0">
              <a:lnSpc>
                <a:spcPct val="115000"/>
              </a:lnSpc>
              <a:spcBef>
                <a:spcPts val="0"/>
              </a:spcBef>
              <a:spcAft>
                <a:spcPts val="0"/>
              </a:spcAft>
              <a:buClr>
                <a:srgbClr val="000078"/>
              </a:buClr>
              <a:buSzPts val="1400"/>
              <a:buChar char="○"/>
              <a:defRPr>
                <a:solidFill>
                  <a:srgbClr val="000078"/>
                </a:solidFill>
              </a:defRPr>
            </a:lvl8pPr>
            <a:lvl9pPr indent="-317500" lvl="8" marL="4114800" rtl="0">
              <a:lnSpc>
                <a:spcPct val="115000"/>
              </a:lnSpc>
              <a:spcBef>
                <a:spcPts val="0"/>
              </a:spcBef>
              <a:spcAft>
                <a:spcPts val="0"/>
              </a:spcAft>
              <a:buClr>
                <a:srgbClr val="000078"/>
              </a:buClr>
              <a:buSzPts val="1400"/>
              <a:buChar char="■"/>
              <a:defRPr>
                <a:solidFill>
                  <a:srgbClr val="000078"/>
                </a:solidFill>
              </a:defRPr>
            </a:lvl9pPr>
          </a:lstStyle>
          <a:p/>
        </p:txBody>
      </p:sp>
      <p:sp>
        <p:nvSpPr>
          <p:cNvPr id="57" name="Google Shape;57;p7"/>
          <p:cNvSpPr txBox="1"/>
          <p:nvPr>
            <p:ph type="title"/>
          </p:nvPr>
        </p:nvSpPr>
        <p:spPr>
          <a:xfrm>
            <a:off x="772475" y="648025"/>
            <a:ext cx="7430100" cy="709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1900">
                <a:solidFill>
                  <a:srgbClr val="000078"/>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p:cSld name="CUSTOM_3">
    <p:spTree>
      <p:nvGrpSpPr>
        <p:cNvPr id="58" name="Shape 58"/>
        <p:cNvGrpSpPr/>
        <p:nvPr/>
      </p:nvGrpSpPr>
      <p:grpSpPr>
        <a:xfrm>
          <a:off x="0" y="0"/>
          <a:ext cx="0" cy="0"/>
          <a:chOff x="0" y="0"/>
          <a:chExt cx="0" cy="0"/>
        </a:xfrm>
      </p:grpSpPr>
      <p:sp>
        <p:nvSpPr>
          <p:cNvPr id="59" name="Google Shape;59;p8"/>
          <p:cNvSpPr txBox="1"/>
          <p:nvPr>
            <p:ph idx="1" type="body"/>
          </p:nvPr>
        </p:nvSpPr>
        <p:spPr>
          <a:xfrm>
            <a:off x="5161450" y="1575850"/>
            <a:ext cx="3171900" cy="3208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000078"/>
              </a:buClr>
              <a:buSzPts val="1400"/>
              <a:buAutoNum type="arabicPeriod"/>
              <a:defRPr b="1">
                <a:solidFill>
                  <a:srgbClr val="000078"/>
                </a:solidFill>
              </a:defRPr>
            </a:lvl1pPr>
            <a:lvl2pPr indent="-317500" lvl="1" marL="914400" rtl="0">
              <a:spcBef>
                <a:spcPts val="0"/>
              </a:spcBef>
              <a:spcAft>
                <a:spcPts val="0"/>
              </a:spcAft>
              <a:buClr>
                <a:srgbClr val="000078"/>
              </a:buClr>
              <a:buSzPts val="1400"/>
              <a:buAutoNum type="alphaLcPeriod"/>
              <a:defRPr>
                <a:solidFill>
                  <a:srgbClr val="000078"/>
                </a:solidFill>
              </a:defRPr>
            </a:lvl2pPr>
            <a:lvl3pPr indent="-317500" lvl="2" marL="1371600" rtl="0">
              <a:spcBef>
                <a:spcPts val="0"/>
              </a:spcBef>
              <a:spcAft>
                <a:spcPts val="0"/>
              </a:spcAft>
              <a:buClr>
                <a:srgbClr val="000078"/>
              </a:buClr>
              <a:buSzPts val="1400"/>
              <a:buAutoNum type="romanLcPeriod"/>
              <a:defRPr>
                <a:solidFill>
                  <a:srgbClr val="000078"/>
                </a:solidFill>
              </a:defRPr>
            </a:lvl3pPr>
            <a:lvl4pPr indent="-317500" lvl="3" marL="1828800" rtl="0">
              <a:spcBef>
                <a:spcPts val="0"/>
              </a:spcBef>
              <a:spcAft>
                <a:spcPts val="0"/>
              </a:spcAft>
              <a:buClr>
                <a:srgbClr val="000078"/>
              </a:buClr>
              <a:buSzPts val="1400"/>
              <a:buAutoNum type="arabicPeriod"/>
              <a:defRPr>
                <a:solidFill>
                  <a:srgbClr val="000078"/>
                </a:solidFill>
              </a:defRPr>
            </a:lvl4pPr>
            <a:lvl5pPr indent="-317500" lvl="4" marL="2286000" rtl="0">
              <a:lnSpc>
                <a:spcPct val="115000"/>
              </a:lnSpc>
              <a:spcBef>
                <a:spcPts val="0"/>
              </a:spcBef>
              <a:spcAft>
                <a:spcPts val="0"/>
              </a:spcAft>
              <a:buClr>
                <a:srgbClr val="000078"/>
              </a:buClr>
              <a:buSzPts val="1400"/>
              <a:buAutoNum type="alphaLcPeriod"/>
              <a:defRPr>
                <a:solidFill>
                  <a:srgbClr val="000078"/>
                </a:solidFill>
              </a:defRPr>
            </a:lvl5pPr>
            <a:lvl6pPr indent="-317500" lvl="5" marL="2743200" rtl="0">
              <a:spcBef>
                <a:spcPts val="0"/>
              </a:spcBef>
              <a:spcAft>
                <a:spcPts val="0"/>
              </a:spcAft>
              <a:buClr>
                <a:srgbClr val="000078"/>
              </a:buClr>
              <a:buSzPts val="1400"/>
              <a:buAutoNum type="romanLcPeriod"/>
              <a:defRPr>
                <a:solidFill>
                  <a:srgbClr val="000078"/>
                </a:solidFill>
              </a:defRPr>
            </a:lvl6pPr>
            <a:lvl7pPr indent="-317500" lvl="6" marL="3200400" rtl="0">
              <a:spcBef>
                <a:spcPts val="0"/>
              </a:spcBef>
              <a:spcAft>
                <a:spcPts val="0"/>
              </a:spcAft>
              <a:buClr>
                <a:srgbClr val="000078"/>
              </a:buClr>
              <a:buSzPts val="1400"/>
              <a:buAutoNum type="arabicPeriod"/>
              <a:defRPr>
                <a:solidFill>
                  <a:srgbClr val="000078"/>
                </a:solidFill>
              </a:defRPr>
            </a:lvl7pPr>
            <a:lvl8pPr indent="-317500" lvl="7" marL="3657600" rtl="0">
              <a:spcBef>
                <a:spcPts val="0"/>
              </a:spcBef>
              <a:spcAft>
                <a:spcPts val="0"/>
              </a:spcAft>
              <a:buClr>
                <a:srgbClr val="000078"/>
              </a:buClr>
              <a:buSzPts val="1400"/>
              <a:buAutoNum type="alphaLcPeriod"/>
              <a:defRPr>
                <a:solidFill>
                  <a:srgbClr val="000078"/>
                </a:solidFill>
              </a:defRPr>
            </a:lvl8pPr>
            <a:lvl9pPr indent="-317500" lvl="8" marL="4114800" rtl="0">
              <a:spcBef>
                <a:spcPts val="0"/>
              </a:spcBef>
              <a:spcAft>
                <a:spcPts val="0"/>
              </a:spcAft>
              <a:buClr>
                <a:srgbClr val="000078"/>
              </a:buClr>
              <a:buSzPts val="1400"/>
              <a:buAutoNum type="romanLcPeriod"/>
              <a:defRPr>
                <a:solidFill>
                  <a:srgbClr val="000078"/>
                </a:solidFill>
              </a:defRPr>
            </a:lvl9pPr>
          </a:lstStyle>
          <a:p/>
        </p:txBody>
      </p:sp>
      <p:sp>
        <p:nvSpPr>
          <p:cNvPr id="60" name="Google Shape;60;p8"/>
          <p:cNvSpPr txBox="1"/>
          <p:nvPr>
            <p:ph idx="2" type="body"/>
          </p:nvPr>
        </p:nvSpPr>
        <p:spPr>
          <a:xfrm>
            <a:off x="2035725" y="1575850"/>
            <a:ext cx="3171900" cy="32085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000078"/>
              </a:buClr>
              <a:buSzPts val="1400"/>
              <a:buAutoNum type="arabicPeriod"/>
              <a:defRPr b="1">
                <a:solidFill>
                  <a:srgbClr val="000078"/>
                </a:solidFill>
              </a:defRPr>
            </a:lvl1pPr>
            <a:lvl2pPr indent="-317500" lvl="1" marL="914400">
              <a:spcBef>
                <a:spcPts val="0"/>
              </a:spcBef>
              <a:spcAft>
                <a:spcPts val="0"/>
              </a:spcAft>
              <a:buClr>
                <a:srgbClr val="000078"/>
              </a:buClr>
              <a:buSzPts val="1400"/>
              <a:buAutoNum type="alphaLcPeriod"/>
              <a:defRPr>
                <a:solidFill>
                  <a:srgbClr val="000078"/>
                </a:solidFill>
              </a:defRPr>
            </a:lvl2pPr>
            <a:lvl3pPr indent="-317500" lvl="2" marL="1371600">
              <a:spcBef>
                <a:spcPts val="0"/>
              </a:spcBef>
              <a:spcAft>
                <a:spcPts val="0"/>
              </a:spcAft>
              <a:buClr>
                <a:srgbClr val="000078"/>
              </a:buClr>
              <a:buSzPts val="1400"/>
              <a:buAutoNum type="romanLcPeriod"/>
              <a:defRPr>
                <a:solidFill>
                  <a:srgbClr val="000078"/>
                </a:solidFill>
              </a:defRPr>
            </a:lvl3pPr>
            <a:lvl4pPr indent="-317500" lvl="3" marL="1828800">
              <a:lnSpc>
                <a:spcPct val="115000"/>
              </a:lnSpc>
              <a:spcBef>
                <a:spcPts val="0"/>
              </a:spcBef>
              <a:spcAft>
                <a:spcPts val="0"/>
              </a:spcAft>
              <a:buClr>
                <a:srgbClr val="000078"/>
              </a:buClr>
              <a:buSzPts val="1400"/>
              <a:buAutoNum type="arabicPeriod"/>
              <a:defRPr>
                <a:solidFill>
                  <a:srgbClr val="000078"/>
                </a:solidFill>
              </a:defRPr>
            </a:lvl4pPr>
            <a:lvl5pPr indent="-317500" lvl="4" marL="2286000">
              <a:spcBef>
                <a:spcPts val="0"/>
              </a:spcBef>
              <a:spcAft>
                <a:spcPts val="0"/>
              </a:spcAft>
              <a:buClr>
                <a:srgbClr val="000078"/>
              </a:buClr>
              <a:buSzPts val="1400"/>
              <a:buAutoNum type="alphaLcPeriod"/>
              <a:defRPr>
                <a:solidFill>
                  <a:srgbClr val="000078"/>
                </a:solidFill>
              </a:defRPr>
            </a:lvl5pPr>
            <a:lvl6pPr indent="-317500" lvl="5" marL="2743200">
              <a:spcBef>
                <a:spcPts val="0"/>
              </a:spcBef>
              <a:spcAft>
                <a:spcPts val="0"/>
              </a:spcAft>
              <a:buClr>
                <a:srgbClr val="000078"/>
              </a:buClr>
              <a:buSzPts val="1400"/>
              <a:buAutoNum type="romanLcPeriod"/>
              <a:defRPr>
                <a:solidFill>
                  <a:srgbClr val="000078"/>
                </a:solidFill>
              </a:defRPr>
            </a:lvl6pPr>
            <a:lvl7pPr indent="-317500" lvl="6" marL="3200400">
              <a:spcBef>
                <a:spcPts val="0"/>
              </a:spcBef>
              <a:spcAft>
                <a:spcPts val="0"/>
              </a:spcAft>
              <a:buClr>
                <a:srgbClr val="000078"/>
              </a:buClr>
              <a:buSzPts val="1400"/>
              <a:buAutoNum type="arabicPeriod"/>
              <a:defRPr>
                <a:solidFill>
                  <a:srgbClr val="000078"/>
                </a:solidFill>
              </a:defRPr>
            </a:lvl7pPr>
            <a:lvl8pPr indent="-317500" lvl="7" marL="3657600">
              <a:spcBef>
                <a:spcPts val="0"/>
              </a:spcBef>
              <a:spcAft>
                <a:spcPts val="0"/>
              </a:spcAft>
              <a:buClr>
                <a:srgbClr val="000078"/>
              </a:buClr>
              <a:buSzPts val="1400"/>
              <a:buAutoNum type="alphaLcPeriod"/>
              <a:defRPr>
                <a:solidFill>
                  <a:srgbClr val="000078"/>
                </a:solidFill>
              </a:defRPr>
            </a:lvl8pPr>
            <a:lvl9pPr indent="-317500" lvl="8" marL="4114800">
              <a:spcBef>
                <a:spcPts val="0"/>
              </a:spcBef>
              <a:spcAft>
                <a:spcPts val="0"/>
              </a:spcAft>
              <a:buClr>
                <a:srgbClr val="000078"/>
              </a:buClr>
              <a:buSzPts val="1400"/>
              <a:buAutoNum type="romanLcPeriod"/>
              <a:defRPr>
                <a:solidFill>
                  <a:srgbClr val="000078"/>
                </a:solidFill>
              </a:defRPr>
            </a:lvl9pPr>
          </a:lstStyle>
          <a:p/>
        </p:txBody>
      </p:sp>
      <p:sp>
        <p:nvSpPr>
          <p:cNvPr id="61" name="Google Shape;61;p8"/>
          <p:cNvSpPr/>
          <p:nvPr/>
        </p:nvSpPr>
        <p:spPr>
          <a:xfrm>
            <a:off x="220301" y="1490475"/>
            <a:ext cx="5973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62" name="Google Shape;62;p8"/>
          <p:cNvSpPr/>
          <p:nvPr/>
        </p:nvSpPr>
        <p:spPr>
          <a:xfrm>
            <a:off x="869050" y="1490475"/>
            <a:ext cx="8017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raportada">
  <p:cSld name="CUSTOM_2">
    <p:spTree>
      <p:nvGrpSpPr>
        <p:cNvPr id="63" name="Shape 63"/>
        <p:cNvGrpSpPr/>
        <p:nvPr/>
      </p:nvGrpSpPr>
      <p:grpSpPr>
        <a:xfrm>
          <a:off x="0" y="0"/>
          <a:ext cx="0" cy="0"/>
          <a:chOff x="0" y="0"/>
          <a:chExt cx="0" cy="0"/>
        </a:xfrm>
      </p:grpSpPr>
      <p:sp>
        <p:nvSpPr>
          <p:cNvPr id="64" name="Google Shape;64;p9"/>
          <p:cNvSpPr/>
          <p:nvPr/>
        </p:nvSpPr>
        <p:spPr>
          <a:xfrm>
            <a:off x="0" y="0"/>
            <a:ext cx="9144000" cy="5143500"/>
          </a:xfrm>
          <a:prstGeom prst="rect">
            <a:avLst/>
          </a:prstGeom>
          <a:solidFill>
            <a:srgbClr val="000078"/>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pic>
        <p:nvPicPr>
          <p:cNvPr id="65" name="Google Shape;65;p9"/>
          <p:cNvPicPr preferRelativeResize="0"/>
          <p:nvPr/>
        </p:nvPicPr>
        <p:blipFill rotWithShape="1">
          <a:blip r:embed="rId2">
            <a:alphaModFix/>
          </a:blip>
          <a:srcRect b="0" l="0" r="0" t="0"/>
          <a:stretch/>
        </p:blipFill>
        <p:spPr>
          <a:xfrm>
            <a:off x="7428804" y="0"/>
            <a:ext cx="1715100" cy="1185600"/>
          </a:xfrm>
          <a:prstGeom prst="rect">
            <a:avLst/>
          </a:prstGeom>
          <a:noFill/>
          <a:ln>
            <a:noFill/>
          </a:ln>
        </p:spPr>
      </p:pic>
      <p:sp>
        <p:nvSpPr>
          <p:cNvPr id="66" name="Google Shape;66;p9"/>
          <p:cNvSpPr/>
          <p:nvPr/>
        </p:nvSpPr>
        <p:spPr>
          <a:xfrm>
            <a:off x="225973" y="234950"/>
            <a:ext cx="3862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pic>
        <p:nvPicPr>
          <p:cNvPr id="67" name="Google Shape;67;p9"/>
          <p:cNvPicPr preferRelativeResize="0"/>
          <p:nvPr/>
        </p:nvPicPr>
        <p:blipFill rotWithShape="1">
          <a:blip r:embed="rId3">
            <a:alphaModFix/>
          </a:blip>
          <a:srcRect b="-11731" l="0" r="-11731" t="0"/>
          <a:stretch/>
        </p:blipFill>
        <p:spPr>
          <a:xfrm>
            <a:off x="226250" y="282975"/>
            <a:ext cx="1234200" cy="308700"/>
          </a:xfrm>
          <a:prstGeom prst="rect">
            <a:avLst/>
          </a:prstGeom>
          <a:noFill/>
          <a:ln>
            <a:noFill/>
          </a:ln>
        </p:spPr>
      </p:pic>
      <p:sp>
        <p:nvSpPr>
          <p:cNvPr id="68" name="Google Shape;68;p9"/>
          <p:cNvSpPr/>
          <p:nvPr/>
        </p:nvSpPr>
        <p:spPr>
          <a:xfrm>
            <a:off x="226250" y="4861525"/>
            <a:ext cx="3862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69" name="Google Shape;69;p9"/>
          <p:cNvSpPr/>
          <p:nvPr/>
        </p:nvSpPr>
        <p:spPr>
          <a:xfrm>
            <a:off x="225973" y="832225"/>
            <a:ext cx="3862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70" name="Google Shape;70;p9"/>
          <p:cNvSpPr txBox="1"/>
          <p:nvPr/>
        </p:nvSpPr>
        <p:spPr>
          <a:xfrm>
            <a:off x="468327" y="3937683"/>
            <a:ext cx="3057300" cy="31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a" sz="1800">
                <a:solidFill>
                  <a:srgbClr val="FFFFFF"/>
                </a:solidFill>
              </a:rPr>
              <a:t>UOC.universitat</a:t>
            </a:r>
            <a:endParaRPr sz="1800">
              <a:solidFill>
                <a:srgbClr val="FFFFFF"/>
              </a:solidFill>
            </a:endParaRPr>
          </a:p>
        </p:txBody>
      </p:sp>
      <p:sp>
        <p:nvSpPr>
          <p:cNvPr id="71" name="Google Shape;71;p9"/>
          <p:cNvSpPr txBox="1"/>
          <p:nvPr/>
        </p:nvSpPr>
        <p:spPr>
          <a:xfrm>
            <a:off x="468327" y="4216254"/>
            <a:ext cx="3057300" cy="2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a" sz="1800">
                <a:solidFill>
                  <a:srgbClr val="FFFFFF"/>
                </a:solidFill>
              </a:rPr>
              <a:t>@UOCuniversitat</a:t>
            </a:r>
            <a:endParaRPr sz="1800">
              <a:solidFill>
                <a:srgbClr val="FFFFFF"/>
              </a:solidFill>
            </a:endParaRPr>
          </a:p>
        </p:txBody>
      </p:sp>
      <p:sp>
        <p:nvSpPr>
          <p:cNvPr id="72" name="Google Shape;72;p9"/>
          <p:cNvSpPr txBox="1"/>
          <p:nvPr/>
        </p:nvSpPr>
        <p:spPr>
          <a:xfrm>
            <a:off x="468327" y="4515027"/>
            <a:ext cx="3057300" cy="2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a" sz="1800">
                <a:solidFill>
                  <a:srgbClr val="FFFFFF"/>
                </a:solidFill>
              </a:rPr>
              <a:t>UOCuniversitat</a:t>
            </a:r>
            <a:endParaRPr sz="1800">
              <a:solidFill>
                <a:srgbClr val="FFFFFF"/>
              </a:solidFill>
            </a:endParaRPr>
          </a:p>
        </p:txBody>
      </p:sp>
      <p:pic>
        <p:nvPicPr>
          <p:cNvPr id="73" name="Google Shape;73;p9"/>
          <p:cNvPicPr preferRelativeResize="0"/>
          <p:nvPr/>
        </p:nvPicPr>
        <p:blipFill>
          <a:blip r:embed="rId4">
            <a:alphaModFix/>
          </a:blip>
          <a:stretch>
            <a:fillRect/>
          </a:stretch>
        </p:blipFill>
        <p:spPr>
          <a:xfrm>
            <a:off x="233375" y="3998750"/>
            <a:ext cx="183987" cy="191349"/>
          </a:xfrm>
          <a:prstGeom prst="rect">
            <a:avLst/>
          </a:prstGeom>
          <a:noFill/>
          <a:ln>
            <a:noFill/>
          </a:ln>
        </p:spPr>
      </p:pic>
      <p:pic>
        <p:nvPicPr>
          <p:cNvPr id="74" name="Google Shape;74;p9"/>
          <p:cNvPicPr preferRelativeResize="0"/>
          <p:nvPr/>
        </p:nvPicPr>
        <p:blipFill>
          <a:blip r:embed="rId5">
            <a:alphaModFix/>
          </a:blip>
          <a:stretch>
            <a:fillRect/>
          </a:stretch>
        </p:blipFill>
        <p:spPr>
          <a:xfrm>
            <a:off x="221110" y="4289064"/>
            <a:ext cx="208519" cy="171723"/>
          </a:xfrm>
          <a:prstGeom prst="rect">
            <a:avLst/>
          </a:prstGeom>
          <a:noFill/>
          <a:ln>
            <a:noFill/>
          </a:ln>
        </p:spPr>
      </p:pic>
      <p:pic>
        <p:nvPicPr>
          <p:cNvPr id="75" name="Google Shape;75;p9"/>
          <p:cNvPicPr preferRelativeResize="0"/>
          <p:nvPr/>
        </p:nvPicPr>
        <p:blipFill>
          <a:blip r:embed="rId6">
            <a:alphaModFix/>
          </a:blip>
          <a:stretch>
            <a:fillRect/>
          </a:stretch>
        </p:blipFill>
        <p:spPr>
          <a:xfrm>
            <a:off x="233366" y="4559751"/>
            <a:ext cx="191347" cy="1913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raportada per imprimir">
  <p:cSld name="CUSTOM_2_1">
    <p:spTree>
      <p:nvGrpSpPr>
        <p:cNvPr id="76" name="Shape 76"/>
        <p:cNvGrpSpPr/>
        <p:nvPr/>
      </p:nvGrpSpPr>
      <p:grpSpPr>
        <a:xfrm>
          <a:off x="0" y="0"/>
          <a:ext cx="0" cy="0"/>
          <a:chOff x="0" y="0"/>
          <a:chExt cx="0" cy="0"/>
        </a:xfrm>
      </p:grpSpPr>
      <p:sp>
        <p:nvSpPr>
          <p:cNvPr id="77" name="Google Shape;77;p10"/>
          <p:cNvSpPr/>
          <p:nvPr/>
        </p:nvSpPr>
        <p:spPr>
          <a:xfrm>
            <a:off x="0" y="0"/>
            <a:ext cx="9144000" cy="5143500"/>
          </a:xfrm>
          <a:prstGeom prst="rect">
            <a:avLst/>
          </a:prstGeom>
          <a:solidFill>
            <a:srgbClr val="FFFFFF"/>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78" name="Google Shape;78;p10"/>
          <p:cNvSpPr/>
          <p:nvPr/>
        </p:nvSpPr>
        <p:spPr>
          <a:xfrm>
            <a:off x="225973" y="234950"/>
            <a:ext cx="3862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79" name="Google Shape;79;p10"/>
          <p:cNvSpPr/>
          <p:nvPr/>
        </p:nvSpPr>
        <p:spPr>
          <a:xfrm>
            <a:off x="226250" y="4861525"/>
            <a:ext cx="3862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80" name="Google Shape;80;p10"/>
          <p:cNvSpPr/>
          <p:nvPr/>
        </p:nvSpPr>
        <p:spPr>
          <a:xfrm>
            <a:off x="225973" y="832225"/>
            <a:ext cx="38622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81" name="Google Shape;81;p10"/>
          <p:cNvSpPr txBox="1"/>
          <p:nvPr/>
        </p:nvSpPr>
        <p:spPr>
          <a:xfrm>
            <a:off x="468327" y="3878308"/>
            <a:ext cx="3057300" cy="31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a" sz="1800">
                <a:solidFill>
                  <a:srgbClr val="000078"/>
                </a:solidFill>
              </a:rPr>
              <a:t>UOC.universitat </a:t>
            </a:r>
            <a:endParaRPr sz="1800">
              <a:solidFill>
                <a:srgbClr val="000078"/>
              </a:solidFill>
            </a:endParaRPr>
          </a:p>
        </p:txBody>
      </p:sp>
      <p:sp>
        <p:nvSpPr>
          <p:cNvPr id="82" name="Google Shape;82;p10"/>
          <p:cNvSpPr txBox="1"/>
          <p:nvPr/>
        </p:nvSpPr>
        <p:spPr>
          <a:xfrm>
            <a:off x="468327" y="4216254"/>
            <a:ext cx="3057300" cy="2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a" sz="1800">
                <a:solidFill>
                  <a:srgbClr val="000078"/>
                </a:solidFill>
              </a:rPr>
              <a:t>@UOCuniversitat</a:t>
            </a:r>
            <a:endParaRPr sz="1800">
              <a:solidFill>
                <a:srgbClr val="000078"/>
              </a:solidFill>
            </a:endParaRPr>
          </a:p>
        </p:txBody>
      </p:sp>
      <p:sp>
        <p:nvSpPr>
          <p:cNvPr id="83" name="Google Shape;83;p10"/>
          <p:cNvSpPr txBox="1"/>
          <p:nvPr/>
        </p:nvSpPr>
        <p:spPr>
          <a:xfrm>
            <a:off x="468327" y="4515027"/>
            <a:ext cx="3057300" cy="28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ca" sz="1800">
                <a:solidFill>
                  <a:srgbClr val="000078"/>
                </a:solidFill>
              </a:rPr>
              <a:t>UOCuniversitat</a:t>
            </a:r>
            <a:endParaRPr sz="1800">
              <a:solidFill>
                <a:srgbClr val="000078"/>
              </a:solidFill>
            </a:endParaRPr>
          </a:p>
        </p:txBody>
      </p:sp>
      <p:pic>
        <p:nvPicPr>
          <p:cNvPr id="84" name="Google Shape;84;p10"/>
          <p:cNvPicPr preferRelativeResize="0"/>
          <p:nvPr/>
        </p:nvPicPr>
        <p:blipFill rotWithShape="1">
          <a:blip r:embed="rId2">
            <a:alphaModFix/>
          </a:blip>
          <a:srcRect b="-11731" l="0" r="-11731" t="0"/>
          <a:stretch/>
        </p:blipFill>
        <p:spPr>
          <a:xfrm>
            <a:off x="226244" y="301219"/>
            <a:ext cx="1435500" cy="359400"/>
          </a:xfrm>
          <a:prstGeom prst="rect">
            <a:avLst/>
          </a:prstGeom>
          <a:noFill/>
          <a:ln>
            <a:noFill/>
          </a:ln>
        </p:spPr>
      </p:pic>
      <p:pic>
        <p:nvPicPr>
          <p:cNvPr id="85" name="Google Shape;85;p10"/>
          <p:cNvPicPr preferRelativeResize="0"/>
          <p:nvPr/>
        </p:nvPicPr>
        <p:blipFill>
          <a:blip r:embed="rId3">
            <a:alphaModFix/>
          </a:blip>
          <a:stretch>
            <a:fillRect/>
          </a:stretch>
        </p:blipFill>
        <p:spPr>
          <a:xfrm>
            <a:off x="235818" y="4212462"/>
            <a:ext cx="255085" cy="255751"/>
          </a:xfrm>
          <a:prstGeom prst="rect">
            <a:avLst/>
          </a:prstGeom>
          <a:noFill/>
          <a:ln>
            <a:noFill/>
          </a:ln>
        </p:spPr>
      </p:pic>
      <p:pic>
        <p:nvPicPr>
          <p:cNvPr id="86" name="Google Shape;86;p10"/>
          <p:cNvPicPr preferRelativeResize="0"/>
          <p:nvPr/>
        </p:nvPicPr>
        <p:blipFill>
          <a:blip r:embed="rId4">
            <a:alphaModFix/>
          </a:blip>
          <a:stretch>
            <a:fillRect/>
          </a:stretch>
        </p:blipFill>
        <p:spPr>
          <a:xfrm>
            <a:off x="225976" y="4488873"/>
            <a:ext cx="255740" cy="255751"/>
          </a:xfrm>
          <a:prstGeom prst="rect">
            <a:avLst/>
          </a:prstGeom>
          <a:noFill/>
          <a:ln>
            <a:noFill/>
          </a:ln>
        </p:spPr>
      </p:pic>
      <p:pic>
        <p:nvPicPr>
          <p:cNvPr id="87" name="Google Shape;87;p10"/>
          <p:cNvPicPr preferRelativeResize="0"/>
          <p:nvPr/>
        </p:nvPicPr>
        <p:blipFill>
          <a:blip r:embed="rId5">
            <a:alphaModFix/>
          </a:blip>
          <a:stretch>
            <a:fillRect/>
          </a:stretch>
        </p:blipFill>
        <p:spPr>
          <a:xfrm>
            <a:off x="225973" y="3937674"/>
            <a:ext cx="274775" cy="274787"/>
          </a:xfrm>
          <a:prstGeom prst="rect">
            <a:avLst/>
          </a:prstGeom>
          <a:noFill/>
          <a:ln>
            <a:noFill/>
          </a:ln>
        </p:spPr>
      </p:pic>
      <p:pic>
        <p:nvPicPr>
          <p:cNvPr id="88" name="Google Shape;88;p10"/>
          <p:cNvPicPr preferRelativeResize="0"/>
          <p:nvPr/>
        </p:nvPicPr>
        <p:blipFill>
          <a:blip r:embed="rId6">
            <a:alphaModFix/>
          </a:blip>
          <a:stretch>
            <a:fillRect/>
          </a:stretch>
        </p:blipFill>
        <p:spPr>
          <a:xfrm>
            <a:off x="7438301" y="-14173"/>
            <a:ext cx="1715104" cy="11887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theme" Target="../theme/theme2.xml"/><Relationship Id="rId12" Type="http://schemas.openxmlformats.org/officeDocument/2006/relationships/slideLayout" Target="../slideLayouts/slideLayout9.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25.png"/><Relationship Id="rId4" Type="http://schemas.openxmlformats.org/officeDocument/2006/relationships/slideLayout" Target="../slideLayouts/slideLayout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220302" y="233215"/>
            <a:ext cx="597300" cy="449700"/>
          </a:xfrm>
          <a:prstGeom prst="rect">
            <a:avLst/>
          </a:prstGeom>
          <a:noFill/>
          <a:ln>
            <a:noFill/>
          </a:ln>
        </p:spPr>
      </p:pic>
      <p:pic>
        <p:nvPicPr>
          <p:cNvPr id="7" name="Google Shape;7;p1"/>
          <p:cNvPicPr preferRelativeResize="0"/>
          <p:nvPr/>
        </p:nvPicPr>
        <p:blipFill rotWithShape="1">
          <a:blip r:embed="rId2">
            <a:alphaModFix/>
          </a:blip>
          <a:srcRect b="-11731" l="0" r="-11731" t="0"/>
          <a:stretch/>
        </p:blipFill>
        <p:spPr>
          <a:xfrm>
            <a:off x="867600" y="287650"/>
            <a:ext cx="986400" cy="246900"/>
          </a:xfrm>
          <a:prstGeom prst="rect">
            <a:avLst/>
          </a:prstGeom>
          <a:noFill/>
          <a:ln>
            <a:noFill/>
          </a:ln>
        </p:spPr>
      </p:pic>
      <p:sp>
        <p:nvSpPr>
          <p:cNvPr id="8" name="Google Shape;8;p1"/>
          <p:cNvSpPr/>
          <p:nvPr/>
        </p:nvSpPr>
        <p:spPr>
          <a:xfrm>
            <a:off x="220300" y="4889475"/>
            <a:ext cx="86661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9" name="Google Shape;9;p1"/>
          <p:cNvSpPr/>
          <p:nvPr/>
        </p:nvSpPr>
        <p:spPr>
          <a:xfrm>
            <a:off x="869050" y="654175"/>
            <a:ext cx="73683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10" name="Google Shape;10;p1"/>
          <p:cNvSpPr/>
          <p:nvPr/>
        </p:nvSpPr>
        <p:spPr>
          <a:xfrm>
            <a:off x="869050" y="239625"/>
            <a:ext cx="73683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11" name="Google Shape;11;p1"/>
          <p:cNvSpPr/>
          <p:nvPr/>
        </p:nvSpPr>
        <p:spPr>
          <a:xfrm>
            <a:off x="8288951" y="654175"/>
            <a:ext cx="5973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12" name="Google Shape;12;p1"/>
          <p:cNvSpPr/>
          <p:nvPr/>
        </p:nvSpPr>
        <p:spPr>
          <a:xfrm>
            <a:off x="8288951" y="239050"/>
            <a:ext cx="597300" cy="288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pic>
        <p:nvPicPr>
          <p:cNvPr id="13" name="Google Shape;13;p1"/>
          <p:cNvPicPr preferRelativeResize="0"/>
          <p:nvPr/>
        </p:nvPicPr>
        <p:blipFill>
          <a:blip r:embed="rId3">
            <a:alphaModFix/>
          </a:blip>
          <a:stretch>
            <a:fillRect/>
          </a:stretch>
        </p:blipFill>
        <p:spPr>
          <a:xfrm>
            <a:off x="8288950" y="287650"/>
            <a:ext cx="301626" cy="6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isc.ac.uk/standards/isf/" TargetMode="Externa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hyperlink" Target="https://www.huffingtonpost.es/entry/terremoto-de-3-7-grados-en-la-isla-de-el-hierro-canarias_es_5cd0669ce4b04e275d4e2c43.html" TargetMode="External"/><Relationship Id="rId6" Type="http://schemas.openxmlformats.org/officeDocument/2006/relationships/hyperlink" Target="https://www.europapress.es/islas-canarias/noticia-terremoto-38-hace-temblar-palma-20210919125444.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atos.gob.es/es/catalogo/l03380010-terremotos"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opendatalapalma.es/pages/avisolegal" TargetMode="External"/><Relationship Id="rId4" Type="http://schemas.openxmlformats.org/officeDocument/2006/relationships/hyperlink" Target="https://www.opendatalapalma.es/datasets/lapalma::terremotos/about" TargetMode="External"/><Relationship Id="rId5" Type="http://schemas.openxmlformats.org/officeDocument/2006/relationships/hyperlink" Target="https://datos.gob.es/es/catalogo/l03380010-terremot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isc.ac.uk/standards/is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isc.ac.uk/standards/is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type="title"/>
          </p:nvPr>
        </p:nvSpPr>
        <p:spPr>
          <a:xfrm>
            <a:off x="1096875" y="1535625"/>
            <a:ext cx="7752300" cy="25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5100"/>
              <a:t>Proyecto de Visualización Final</a:t>
            </a:r>
            <a:endParaRPr sz="5100"/>
          </a:p>
        </p:txBody>
      </p:sp>
      <p:sp>
        <p:nvSpPr>
          <p:cNvPr id="94" name="Google Shape;94;p11"/>
          <p:cNvSpPr/>
          <p:nvPr/>
        </p:nvSpPr>
        <p:spPr>
          <a:xfrm>
            <a:off x="220300" y="3898975"/>
            <a:ext cx="9138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95" name="Google Shape;95;p11"/>
          <p:cNvSpPr/>
          <p:nvPr/>
        </p:nvSpPr>
        <p:spPr>
          <a:xfrm>
            <a:off x="1210252" y="3898975"/>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96" name="Google Shape;96;p11"/>
          <p:cNvSpPr txBox="1"/>
          <p:nvPr>
            <p:ph idx="1" type="subTitle"/>
          </p:nvPr>
        </p:nvSpPr>
        <p:spPr>
          <a:xfrm>
            <a:off x="1172150" y="3898975"/>
            <a:ext cx="7752300" cy="6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Francisco Jesús Frías Tenza</a:t>
            </a:r>
            <a:endParaRPr/>
          </a:p>
        </p:txBody>
      </p:sp>
      <p:sp>
        <p:nvSpPr>
          <p:cNvPr id="97" name="Google Shape;97;p11"/>
          <p:cNvSpPr txBox="1"/>
          <p:nvPr/>
        </p:nvSpPr>
        <p:spPr>
          <a:xfrm>
            <a:off x="1134100" y="1117950"/>
            <a:ext cx="66549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100">
                <a:solidFill>
                  <a:srgbClr val="73EDFF"/>
                </a:solidFill>
              </a:rPr>
              <a:t>Práctica Final, Visualización de Datos</a:t>
            </a:r>
            <a:endParaRPr b="1" sz="2100">
              <a:solidFill>
                <a:srgbClr val="73ED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Clr>
                <a:schemeClr val="dk1"/>
              </a:buClr>
              <a:buSzPts val="1100"/>
              <a:buFont typeface="Arial"/>
              <a:buNone/>
            </a:pPr>
            <a:r>
              <a:rPr lang="ca"/>
              <a:t>Datos </a:t>
            </a:r>
            <a:r>
              <a:rPr i="1" lang="ca" u="sng">
                <a:solidFill>
                  <a:schemeClr val="hlink"/>
                </a:solidFill>
                <a:hlinkClick r:id="rId3"/>
              </a:rPr>
              <a:t>IASPEI Seismic Format</a:t>
            </a:r>
            <a:r>
              <a:rPr i="1" lang="ca"/>
              <a:t> </a:t>
            </a:r>
            <a:endParaRPr i="1">
              <a:highlight>
                <a:schemeClr val="lt1"/>
              </a:highlight>
            </a:endParaRPr>
          </a:p>
          <a:p>
            <a:pPr indent="0" lvl="0" marL="0" rtl="0" algn="l">
              <a:spcBef>
                <a:spcPts val="0"/>
              </a:spcBef>
              <a:spcAft>
                <a:spcPts val="0"/>
              </a:spcAft>
              <a:buNone/>
            </a:pPr>
            <a:r>
              <a:t/>
            </a:r>
            <a:endParaRPr/>
          </a:p>
        </p:txBody>
      </p:sp>
      <p:pic>
        <p:nvPicPr>
          <p:cNvPr id="161" name="Google Shape;161;p20"/>
          <p:cNvPicPr preferRelativeResize="0"/>
          <p:nvPr/>
        </p:nvPicPr>
        <p:blipFill>
          <a:blip r:embed="rId4">
            <a:alphaModFix/>
          </a:blip>
          <a:stretch>
            <a:fillRect/>
          </a:stretch>
        </p:blipFill>
        <p:spPr>
          <a:xfrm>
            <a:off x="152400" y="1812525"/>
            <a:ext cx="8839199" cy="130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INTRODUCCIÓN</a:t>
            </a:r>
            <a:endParaRPr/>
          </a:p>
          <a:p>
            <a:pPr indent="0" lvl="0" marL="0" rtl="0" algn="l">
              <a:spcBef>
                <a:spcPts val="0"/>
              </a:spcBef>
              <a:spcAft>
                <a:spcPts val="0"/>
              </a:spcAft>
              <a:buNone/>
            </a:pPr>
            <a:r>
              <a:rPr lang="ca"/>
              <a:t>Preguntas</a:t>
            </a:r>
            <a:endParaRPr/>
          </a:p>
        </p:txBody>
      </p:sp>
      <p:sp>
        <p:nvSpPr>
          <p:cNvPr id="167" name="Google Shape;167;p21"/>
          <p:cNvSpPr txBox="1"/>
          <p:nvPr>
            <p:ph idx="1" type="body"/>
          </p:nvPr>
        </p:nvSpPr>
        <p:spPr>
          <a:xfrm>
            <a:off x="772475" y="1357100"/>
            <a:ext cx="62934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highlight>
                  <a:srgbClr val="FFFFFF"/>
                </a:highlight>
              </a:rPr>
              <a:t>PREGUNTAS A RESPONDER:</a:t>
            </a:r>
            <a:endParaRPr b="1">
              <a:highlight>
                <a:srgbClr val="FFFFFF"/>
              </a:highlight>
            </a:endParaRPr>
          </a:p>
          <a:p>
            <a:pPr indent="0" lvl="0" marL="0" rtl="0" algn="l">
              <a:spcBef>
                <a:spcPts val="0"/>
              </a:spcBef>
              <a:spcAft>
                <a:spcPts val="0"/>
              </a:spcAft>
              <a:buNone/>
            </a:pPr>
            <a:r>
              <a:t/>
            </a:r>
            <a:endParaRPr b="1">
              <a:highlight>
                <a:srgbClr val="FFFFFF"/>
              </a:highlight>
            </a:endParaRPr>
          </a:p>
          <a:p>
            <a:pPr indent="-317500" lvl="0" marL="457200" rtl="0" algn="l">
              <a:spcBef>
                <a:spcPts val="0"/>
              </a:spcBef>
              <a:spcAft>
                <a:spcPts val="0"/>
              </a:spcAft>
              <a:buSzPts val="1400"/>
              <a:buAutoNum type="arabicPeriod"/>
            </a:pPr>
            <a:r>
              <a:rPr b="1" lang="ca">
                <a:highlight>
                  <a:srgbClr val="FFFFFF"/>
                </a:highlight>
              </a:rPr>
              <a:t>¿Cuales son los lugares de mayor actividad sísmica de la Palma?</a:t>
            </a:r>
            <a:endParaRPr b="1">
              <a:highlight>
                <a:srgbClr val="FFFFFF"/>
              </a:highlight>
            </a:endParaRPr>
          </a:p>
          <a:p>
            <a:pPr indent="-317500" lvl="0" marL="457200" rtl="0" algn="l">
              <a:lnSpc>
                <a:spcPct val="115000"/>
              </a:lnSpc>
              <a:spcBef>
                <a:spcPts val="1000"/>
              </a:spcBef>
              <a:spcAft>
                <a:spcPts val="0"/>
              </a:spcAft>
              <a:buSzPts val="1400"/>
              <a:buAutoNum type="arabicPeriod"/>
            </a:pPr>
            <a:r>
              <a:rPr b="1" lang="ca">
                <a:highlight>
                  <a:srgbClr val="FFFFFF"/>
                </a:highlight>
              </a:rPr>
              <a:t>¿Cual es la profundidad media de los terremotos por año?</a:t>
            </a:r>
            <a:endParaRPr b="1">
              <a:highlight>
                <a:srgbClr val="FFFFFF"/>
              </a:highlight>
            </a:endParaRPr>
          </a:p>
          <a:p>
            <a:pPr indent="-317500" lvl="0" marL="457200" rtl="0" algn="l">
              <a:lnSpc>
                <a:spcPct val="115000"/>
              </a:lnSpc>
              <a:spcBef>
                <a:spcPts val="1000"/>
              </a:spcBef>
              <a:spcAft>
                <a:spcPts val="0"/>
              </a:spcAft>
              <a:buSzPts val="1400"/>
              <a:buAutoNum type="arabicPeriod"/>
            </a:pPr>
            <a:r>
              <a:rPr b="1" lang="ca">
                <a:highlight>
                  <a:srgbClr val="FFFFFF"/>
                </a:highlight>
              </a:rPr>
              <a:t>¿Cual es la distribución de la magnitud de los terremotos?</a:t>
            </a:r>
            <a:endParaRPr b="1">
              <a:highlight>
                <a:srgbClr val="FFFFFF"/>
              </a:highlight>
            </a:endParaRPr>
          </a:p>
          <a:p>
            <a:pPr indent="-317500" lvl="0" marL="457200" rtl="0" algn="l">
              <a:lnSpc>
                <a:spcPct val="115000"/>
              </a:lnSpc>
              <a:spcBef>
                <a:spcPts val="1000"/>
              </a:spcBef>
              <a:spcAft>
                <a:spcPts val="0"/>
              </a:spcAft>
              <a:buSzPts val="1400"/>
              <a:buAutoNum type="arabicPeriod"/>
            </a:pPr>
            <a:r>
              <a:rPr b="1" lang="ca">
                <a:highlight>
                  <a:srgbClr val="FFFFFF"/>
                </a:highlight>
              </a:rPr>
              <a:t>¿Un terremoto </a:t>
            </a:r>
            <a:r>
              <a:rPr b="1" lang="ca">
                <a:highlight>
                  <a:srgbClr val="FFFFFF"/>
                </a:highlight>
              </a:rPr>
              <a:t>profundo tiene mayor magnitud que uno superficial?</a:t>
            </a:r>
            <a:endParaRPr b="1">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1000"/>
                                        <p:tgtEl>
                                          <p:spTgt spid="16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1000"/>
                                        <p:tgtEl>
                                          <p:spTgt spid="16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1000"/>
                                        <p:tgtEl>
                                          <p:spTgt spid="16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 calcmode="lin" valueType="num">
                                      <p:cBhvr additive="base">
                                        <p:cTn dur="1000"/>
                                        <p:tgtEl>
                                          <p:spTgt spid="16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 calcmode="lin" valueType="num">
                                      <p:cBhvr additive="base">
                                        <p:cTn dur="1000"/>
                                        <p:tgtEl>
                                          <p:spTgt spid="16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 calcmode="lin" valueType="num">
                                      <p:cBhvr additive="base">
                                        <p:cTn dur="1000"/>
                                        <p:tgtEl>
                                          <p:spTgt spid="16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 type="body"/>
          </p:nvPr>
        </p:nvSpPr>
        <p:spPr>
          <a:xfrm>
            <a:off x="772475" y="1357100"/>
            <a:ext cx="4008300" cy="30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Hemos empleados estas herramientas para el análisis del conjunto de datos.</a:t>
            </a:r>
            <a:endParaRPr/>
          </a:p>
          <a:p>
            <a:pPr indent="-317500" lvl="0" marL="457200" rtl="0" algn="l">
              <a:spcBef>
                <a:spcPts val="1000"/>
              </a:spcBef>
              <a:spcAft>
                <a:spcPts val="0"/>
              </a:spcAft>
              <a:buSzPts val="1400"/>
              <a:buAutoNum type="arabicPeriod"/>
            </a:pPr>
            <a:r>
              <a:rPr lang="ca"/>
              <a:t>Python Data Science</a:t>
            </a:r>
            <a:endParaRPr/>
          </a:p>
          <a:p>
            <a:pPr indent="-317500" lvl="1" marL="914400" rtl="0" algn="l">
              <a:spcBef>
                <a:spcPts val="0"/>
              </a:spcBef>
              <a:spcAft>
                <a:spcPts val="0"/>
              </a:spcAft>
              <a:buSzPts val="1400"/>
              <a:buAutoNum type="alphaLcPeriod"/>
            </a:pPr>
            <a:r>
              <a:rPr lang="ca"/>
              <a:t>Cartopy: Para dibujar mapas</a:t>
            </a:r>
            <a:endParaRPr/>
          </a:p>
          <a:p>
            <a:pPr indent="-317500" lvl="1" marL="914400" rtl="0" algn="l">
              <a:spcBef>
                <a:spcPts val="0"/>
              </a:spcBef>
              <a:spcAft>
                <a:spcPts val="0"/>
              </a:spcAft>
              <a:buSzPts val="1400"/>
              <a:buAutoNum type="alphaLcPeriod"/>
            </a:pPr>
            <a:r>
              <a:rPr lang="ca"/>
              <a:t>Matplotlib: Librería básica para crear figuras</a:t>
            </a:r>
            <a:endParaRPr/>
          </a:p>
          <a:p>
            <a:pPr indent="-317500" lvl="1" marL="914400" rtl="0" algn="l">
              <a:spcBef>
                <a:spcPts val="0"/>
              </a:spcBef>
              <a:spcAft>
                <a:spcPts val="0"/>
              </a:spcAft>
              <a:buSzPts val="1400"/>
              <a:buAutoNum type="alphaLcPeriod"/>
            </a:pPr>
            <a:r>
              <a:rPr lang="ca"/>
              <a:t>Seaborn: Librería de alto nivel para crear plots básicos más rápidos y complejos</a:t>
            </a:r>
            <a:endParaRPr/>
          </a:p>
          <a:p>
            <a:pPr indent="-317500" lvl="1" marL="914400" rtl="0" algn="l">
              <a:spcBef>
                <a:spcPts val="0"/>
              </a:spcBef>
              <a:spcAft>
                <a:spcPts val="0"/>
              </a:spcAft>
              <a:buSzPts val="1400"/>
              <a:buAutoNum type="alphaLcPeriod"/>
            </a:pPr>
            <a:r>
              <a:rPr lang="ca"/>
              <a:t>Pandas: Manejo y carga de conjutos de datos</a:t>
            </a:r>
            <a:endParaRPr/>
          </a:p>
          <a:p>
            <a:pPr indent="-317500" lvl="1" marL="914400" rtl="0" algn="l">
              <a:spcBef>
                <a:spcPts val="0"/>
              </a:spcBef>
              <a:spcAft>
                <a:spcPts val="0"/>
              </a:spcAft>
              <a:buSzPts val="1400"/>
              <a:buAutoNum type="alphaLcPeriod"/>
            </a:pPr>
            <a:r>
              <a:rPr lang="ca"/>
              <a:t>NumPy: Manejo de matrices</a:t>
            </a:r>
            <a:endParaRPr/>
          </a:p>
        </p:txBody>
      </p:sp>
      <p:sp>
        <p:nvSpPr>
          <p:cNvPr id="173" name="Google Shape;173;p22"/>
          <p:cNvSpPr txBox="1"/>
          <p:nvPr>
            <p:ph type="title"/>
          </p:nvPr>
        </p:nvSpPr>
        <p:spPr>
          <a:xfrm>
            <a:off x="772475" y="648025"/>
            <a:ext cx="7430100" cy="7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None/>
            </a:pPr>
            <a:r>
              <a:rPr lang="ca"/>
              <a:t>Herramientas</a:t>
            </a:r>
            <a:endParaRPr/>
          </a:p>
        </p:txBody>
      </p:sp>
      <p:pic>
        <p:nvPicPr>
          <p:cNvPr id="174" name="Google Shape;174;p22"/>
          <p:cNvPicPr preferRelativeResize="0"/>
          <p:nvPr/>
        </p:nvPicPr>
        <p:blipFill rotWithShape="1">
          <a:blip r:embed="rId3">
            <a:alphaModFix/>
          </a:blip>
          <a:srcRect b="10529" l="0" r="0" t="14580"/>
          <a:stretch/>
        </p:blipFill>
        <p:spPr>
          <a:xfrm>
            <a:off x="5321250" y="1275050"/>
            <a:ext cx="2625525" cy="880350"/>
          </a:xfrm>
          <a:prstGeom prst="rect">
            <a:avLst/>
          </a:prstGeom>
          <a:noFill/>
          <a:ln>
            <a:noFill/>
          </a:ln>
        </p:spPr>
      </p:pic>
      <p:pic>
        <p:nvPicPr>
          <p:cNvPr id="175" name="Google Shape;175;p22"/>
          <p:cNvPicPr preferRelativeResize="0"/>
          <p:nvPr/>
        </p:nvPicPr>
        <p:blipFill>
          <a:blip r:embed="rId4">
            <a:alphaModFix/>
          </a:blip>
          <a:stretch>
            <a:fillRect/>
          </a:stretch>
        </p:blipFill>
        <p:spPr>
          <a:xfrm>
            <a:off x="5156512" y="648028"/>
            <a:ext cx="2955012" cy="709200"/>
          </a:xfrm>
          <a:prstGeom prst="rect">
            <a:avLst/>
          </a:prstGeom>
          <a:noFill/>
          <a:ln>
            <a:noFill/>
          </a:ln>
        </p:spPr>
      </p:pic>
      <p:pic>
        <p:nvPicPr>
          <p:cNvPr id="176" name="Google Shape;176;p22"/>
          <p:cNvPicPr preferRelativeResize="0"/>
          <p:nvPr/>
        </p:nvPicPr>
        <p:blipFill rotWithShape="1">
          <a:blip r:embed="rId5">
            <a:alphaModFix/>
          </a:blip>
          <a:srcRect b="21690" l="0" r="0" t="20375"/>
          <a:stretch/>
        </p:blipFill>
        <p:spPr>
          <a:xfrm>
            <a:off x="5230700" y="2118100"/>
            <a:ext cx="3132275" cy="907325"/>
          </a:xfrm>
          <a:prstGeom prst="rect">
            <a:avLst/>
          </a:prstGeom>
          <a:noFill/>
          <a:ln>
            <a:noFill/>
          </a:ln>
        </p:spPr>
      </p:pic>
      <p:pic>
        <p:nvPicPr>
          <p:cNvPr id="177" name="Google Shape;177;p22"/>
          <p:cNvPicPr preferRelativeResize="0"/>
          <p:nvPr/>
        </p:nvPicPr>
        <p:blipFill>
          <a:blip r:embed="rId6">
            <a:alphaModFix/>
          </a:blip>
          <a:stretch>
            <a:fillRect/>
          </a:stretch>
        </p:blipFill>
        <p:spPr>
          <a:xfrm>
            <a:off x="5621249" y="3988275"/>
            <a:ext cx="2244933" cy="907325"/>
          </a:xfrm>
          <a:prstGeom prst="rect">
            <a:avLst/>
          </a:prstGeom>
          <a:noFill/>
          <a:ln>
            <a:noFill/>
          </a:ln>
        </p:spPr>
      </p:pic>
      <p:pic>
        <p:nvPicPr>
          <p:cNvPr id="178" name="Google Shape;178;p22"/>
          <p:cNvPicPr preferRelativeResize="0"/>
          <p:nvPr/>
        </p:nvPicPr>
        <p:blipFill>
          <a:blip r:embed="rId7">
            <a:alphaModFix/>
          </a:blip>
          <a:stretch>
            <a:fillRect/>
          </a:stretch>
        </p:blipFill>
        <p:spPr>
          <a:xfrm>
            <a:off x="5568112" y="2957000"/>
            <a:ext cx="2351199" cy="117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134100" y="1577175"/>
            <a:ext cx="7752300" cy="25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4300"/>
              <a:t>ANÁLISIS DE LA VISUALIZACIÓN</a:t>
            </a:r>
            <a:endParaRPr sz="4300"/>
          </a:p>
        </p:txBody>
      </p:sp>
      <p:sp>
        <p:nvSpPr>
          <p:cNvPr id="184" name="Google Shape;184;p23"/>
          <p:cNvSpPr/>
          <p:nvPr/>
        </p:nvSpPr>
        <p:spPr>
          <a:xfrm>
            <a:off x="220300" y="3558350"/>
            <a:ext cx="9138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185" name="Google Shape;185;p23"/>
          <p:cNvSpPr/>
          <p:nvPr/>
        </p:nvSpPr>
        <p:spPr>
          <a:xfrm>
            <a:off x="1210252" y="35583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186" name="Google Shape;186;p23"/>
          <p:cNvSpPr txBox="1"/>
          <p:nvPr/>
        </p:nvSpPr>
        <p:spPr>
          <a:xfrm>
            <a:off x="1134100" y="1076125"/>
            <a:ext cx="66549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2100">
                <a:solidFill>
                  <a:srgbClr val="000078"/>
                </a:solidFill>
                <a:latin typeface="Georgia"/>
                <a:ea typeface="Georgia"/>
                <a:cs typeface="Georgia"/>
                <a:sym typeface="Georgia"/>
              </a:rPr>
              <a:t>PARTE 2</a:t>
            </a:r>
            <a:endParaRPr sz="2100">
              <a:solidFill>
                <a:srgbClr val="000078"/>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p:nvPr/>
        </p:nvSpPr>
        <p:spPr>
          <a:xfrm>
            <a:off x="220300" y="3558350"/>
            <a:ext cx="9138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192" name="Google Shape;192;p24"/>
          <p:cNvSpPr/>
          <p:nvPr/>
        </p:nvSpPr>
        <p:spPr>
          <a:xfrm>
            <a:off x="1210252" y="35583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pic>
        <p:nvPicPr>
          <p:cNvPr id="193" name="Google Shape;193;p24"/>
          <p:cNvPicPr preferRelativeResize="0"/>
          <p:nvPr/>
        </p:nvPicPr>
        <p:blipFill rotWithShape="1">
          <a:blip r:embed="rId3">
            <a:alphaModFix/>
          </a:blip>
          <a:srcRect b="4719" l="2701" r="2168" t="6391"/>
          <a:stretch/>
        </p:blipFill>
        <p:spPr>
          <a:xfrm>
            <a:off x="0" y="-1645225"/>
            <a:ext cx="9144003" cy="8543626"/>
          </a:xfrm>
          <a:prstGeom prst="rect">
            <a:avLst/>
          </a:prstGeom>
          <a:noFill/>
          <a:ln>
            <a:noFill/>
          </a:ln>
        </p:spPr>
      </p:pic>
      <p:pic>
        <p:nvPicPr>
          <p:cNvPr id="194" name="Google Shape;194;p24"/>
          <p:cNvPicPr preferRelativeResize="0"/>
          <p:nvPr/>
        </p:nvPicPr>
        <p:blipFill>
          <a:blip r:embed="rId4">
            <a:alphaModFix/>
          </a:blip>
          <a:stretch>
            <a:fillRect/>
          </a:stretch>
        </p:blipFill>
        <p:spPr>
          <a:xfrm>
            <a:off x="954125" y="0"/>
            <a:ext cx="7300875" cy="5143500"/>
          </a:xfrm>
          <a:prstGeom prst="rect">
            <a:avLst/>
          </a:prstGeom>
          <a:noFill/>
          <a:ln>
            <a:noFill/>
          </a:ln>
        </p:spPr>
      </p:pic>
      <p:pic>
        <p:nvPicPr>
          <p:cNvPr id="195" name="Google Shape;195;p24"/>
          <p:cNvPicPr preferRelativeResize="0"/>
          <p:nvPr/>
        </p:nvPicPr>
        <p:blipFill>
          <a:blip r:embed="rId5">
            <a:alphaModFix/>
          </a:blip>
          <a:stretch>
            <a:fillRect/>
          </a:stretch>
        </p:blipFill>
        <p:spPr>
          <a:xfrm>
            <a:off x="951533" y="0"/>
            <a:ext cx="7240933"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772475" y="648025"/>
            <a:ext cx="69837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ANÁLISIS DE LA VISUALIZACIÓN</a:t>
            </a:r>
            <a:endParaRPr>
              <a:highlight>
                <a:schemeClr val="lt1"/>
              </a:highlight>
            </a:endParaRPr>
          </a:p>
          <a:p>
            <a:pPr indent="0" lvl="0" marL="0" rtl="0" algn="l">
              <a:spcBef>
                <a:spcPts val="0"/>
              </a:spcBef>
              <a:spcAft>
                <a:spcPts val="0"/>
              </a:spcAft>
              <a:buClr>
                <a:schemeClr val="dk1"/>
              </a:buClr>
              <a:buSzPts val="1100"/>
              <a:buFont typeface="Arial"/>
              <a:buNone/>
            </a:pPr>
            <a:r>
              <a:rPr lang="ca">
                <a:highlight>
                  <a:schemeClr val="lt1"/>
                </a:highlight>
              </a:rPr>
              <a:t>Subplot 1</a:t>
            </a:r>
            <a:endParaRPr>
              <a:highlight>
                <a:schemeClr val="lt1"/>
              </a:highlight>
            </a:endParaRPr>
          </a:p>
        </p:txBody>
      </p:sp>
      <p:pic>
        <p:nvPicPr>
          <p:cNvPr id="201" name="Google Shape;201;p25"/>
          <p:cNvPicPr preferRelativeResize="0"/>
          <p:nvPr/>
        </p:nvPicPr>
        <p:blipFill rotWithShape="1">
          <a:blip r:embed="rId3">
            <a:alphaModFix/>
          </a:blip>
          <a:srcRect b="32942" l="7298" r="35773" t="3363"/>
          <a:stretch/>
        </p:blipFill>
        <p:spPr>
          <a:xfrm>
            <a:off x="2352400" y="1206525"/>
            <a:ext cx="4401700" cy="3469374"/>
          </a:xfrm>
          <a:prstGeom prst="rect">
            <a:avLst/>
          </a:prstGeom>
          <a:noFill/>
          <a:ln>
            <a:noFill/>
          </a:ln>
        </p:spPr>
      </p:pic>
      <p:cxnSp>
        <p:nvCxnSpPr>
          <p:cNvPr id="202" name="Google Shape;202;p25"/>
          <p:cNvCxnSpPr>
            <a:stCxn id="203" idx="1"/>
          </p:cNvCxnSpPr>
          <p:nvPr/>
        </p:nvCxnSpPr>
        <p:spPr>
          <a:xfrm flipH="1">
            <a:off x="6638600" y="2099900"/>
            <a:ext cx="938100" cy="36000"/>
          </a:xfrm>
          <a:prstGeom prst="straightConnector1">
            <a:avLst/>
          </a:prstGeom>
          <a:noFill/>
          <a:ln cap="flat" cmpd="sng" w="9525">
            <a:solidFill>
              <a:srgbClr val="FF0000"/>
            </a:solidFill>
            <a:prstDash val="solid"/>
            <a:round/>
            <a:headEnd len="med" w="med" type="none"/>
            <a:tailEnd len="med" w="med" type="triangle"/>
          </a:ln>
        </p:spPr>
      </p:cxnSp>
      <p:sp>
        <p:nvSpPr>
          <p:cNvPr id="203" name="Google Shape;203;p25"/>
          <p:cNvSpPr txBox="1"/>
          <p:nvPr/>
        </p:nvSpPr>
        <p:spPr>
          <a:xfrm>
            <a:off x="7576700" y="1861700"/>
            <a:ext cx="12990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X: Latitud</a:t>
            </a:r>
            <a:endParaRPr/>
          </a:p>
        </p:txBody>
      </p:sp>
      <p:cxnSp>
        <p:nvCxnSpPr>
          <p:cNvPr id="204" name="Google Shape;204;p25"/>
          <p:cNvCxnSpPr>
            <a:stCxn id="205" idx="3"/>
          </p:cNvCxnSpPr>
          <p:nvPr/>
        </p:nvCxnSpPr>
        <p:spPr>
          <a:xfrm>
            <a:off x="2071700" y="4603875"/>
            <a:ext cx="1060200" cy="129900"/>
          </a:xfrm>
          <a:prstGeom prst="straightConnector1">
            <a:avLst/>
          </a:prstGeom>
          <a:noFill/>
          <a:ln cap="flat" cmpd="sng" w="9525">
            <a:solidFill>
              <a:srgbClr val="FF0000"/>
            </a:solidFill>
            <a:prstDash val="solid"/>
            <a:round/>
            <a:headEnd len="med" w="med" type="none"/>
            <a:tailEnd len="med" w="med" type="triangle"/>
          </a:ln>
        </p:spPr>
      </p:cxnSp>
      <p:sp>
        <p:nvSpPr>
          <p:cNvPr id="205" name="Google Shape;205;p25"/>
          <p:cNvSpPr txBox="1"/>
          <p:nvPr/>
        </p:nvSpPr>
        <p:spPr>
          <a:xfrm>
            <a:off x="635000" y="4365675"/>
            <a:ext cx="1436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Y: Longitud</a:t>
            </a:r>
            <a:endParaRPr/>
          </a:p>
        </p:txBody>
      </p:sp>
      <p:sp>
        <p:nvSpPr>
          <p:cNvPr id="206" name="Google Shape;206;p25"/>
          <p:cNvSpPr txBox="1"/>
          <p:nvPr/>
        </p:nvSpPr>
        <p:spPr>
          <a:xfrm>
            <a:off x="274200" y="1544200"/>
            <a:ext cx="20781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Dos dimensiones:</a:t>
            </a:r>
            <a:endParaRPr/>
          </a:p>
          <a:p>
            <a:pPr indent="0" lvl="0" marL="0" rtl="0" algn="l">
              <a:spcBef>
                <a:spcPts val="0"/>
              </a:spcBef>
              <a:spcAft>
                <a:spcPts val="0"/>
              </a:spcAft>
              <a:buNone/>
            </a:pPr>
            <a:r>
              <a:rPr lang="ca"/>
              <a:t>Color (Magnitud)</a:t>
            </a:r>
            <a:endParaRPr/>
          </a:p>
          <a:p>
            <a:pPr indent="0" lvl="0" marL="0" rtl="0" algn="l">
              <a:spcBef>
                <a:spcPts val="0"/>
              </a:spcBef>
              <a:spcAft>
                <a:spcPts val="0"/>
              </a:spcAft>
              <a:buNone/>
            </a:pPr>
            <a:r>
              <a:rPr lang="ca"/>
              <a:t>Tamaño (Profundidad)</a:t>
            </a:r>
            <a:endParaRPr/>
          </a:p>
        </p:txBody>
      </p:sp>
      <p:cxnSp>
        <p:nvCxnSpPr>
          <p:cNvPr id="207" name="Google Shape;207;p25"/>
          <p:cNvCxnSpPr/>
          <p:nvPr/>
        </p:nvCxnSpPr>
        <p:spPr>
          <a:xfrm>
            <a:off x="1977150" y="1948300"/>
            <a:ext cx="938100" cy="288900"/>
          </a:xfrm>
          <a:prstGeom prst="straightConnector1">
            <a:avLst/>
          </a:prstGeom>
          <a:noFill/>
          <a:ln cap="flat" cmpd="sng" w="9525">
            <a:solidFill>
              <a:srgbClr val="38761D"/>
            </a:solidFill>
            <a:prstDash val="solid"/>
            <a:round/>
            <a:headEnd len="med" w="med" type="none"/>
            <a:tailEnd len="med" w="med" type="triangle"/>
          </a:ln>
        </p:spPr>
      </p:cxnSp>
      <p:cxnSp>
        <p:nvCxnSpPr>
          <p:cNvPr id="208" name="Google Shape;208;p25"/>
          <p:cNvCxnSpPr>
            <a:stCxn id="209" idx="1"/>
          </p:cNvCxnSpPr>
          <p:nvPr/>
        </p:nvCxnSpPr>
        <p:spPr>
          <a:xfrm rot="10800000">
            <a:off x="5253200" y="3008925"/>
            <a:ext cx="2323500" cy="390600"/>
          </a:xfrm>
          <a:prstGeom prst="straightConnector1">
            <a:avLst/>
          </a:prstGeom>
          <a:noFill/>
          <a:ln cap="flat" cmpd="sng" w="9525">
            <a:solidFill>
              <a:srgbClr val="FF0000"/>
            </a:solidFill>
            <a:prstDash val="solid"/>
            <a:round/>
            <a:headEnd len="med" w="med" type="none"/>
            <a:tailEnd len="med" w="med" type="triangle"/>
          </a:ln>
        </p:spPr>
      </p:cxnSp>
      <p:sp>
        <p:nvSpPr>
          <p:cNvPr id="209" name="Google Shape;209;p25"/>
          <p:cNvSpPr txBox="1"/>
          <p:nvPr/>
        </p:nvSpPr>
        <p:spPr>
          <a:xfrm>
            <a:off x="7576700" y="3053175"/>
            <a:ext cx="12990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Mapa de La Palma, Grid </a:t>
            </a:r>
            <a:endParaRPr/>
          </a:p>
        </p:txBody>
      </p:sp>
      <p:cxnSp>
        <p:nvCxnSpPr>
          <p:cNvPr id="210" name="Google Shape;210;p25"/>
          <p:cNvCxnSpPr>
            <a:stCxn id="211" idx="1"/>
          </p:cNvCxnSpPr>
          <p:nvPr/>
        </p:nvCxnSpPr>
        <p:spPr>
          <a:xfrm rot="10800000">
            <a:off x="5108825" y="3781200"/>
            <a:ext cx="2020500" cy="447300"/>
          </a:xfrm>
          <a:prstGeom prst="straightConnector1">
            <a:avLst/>
          </a:prstGeom>
          <a:noFill/>
          <a:ln cap="flat" cmpd="sng" w="9525">
            <a:solidFill>
              <a:srgbClr val="000078"/>
            </a:solidFill>
            <a:prstDash val="solid"/>
            <a:round/>
            <a:headEnd len="med" w="med" type="none"/>
            <a:tailEnd len="med" w="med" type="triangle"/>
          </a:ln>
        </p:spPr>
      </p:cxnSp>
      <p:sp>
        <p:nvSpPr>
          <p:cNvPr id="211" name="Google Shape;211;p25"/>
          <p:cNvSpPr txBox="1"/>
          <p:nvPr/>
        </p:nvSpPr>
        <p:spPr>
          <a:xfrm>
            <a:off x="7129325" y="3882150"/>
            <a:ext cx="15876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Datos en forma de puntos geográficos</a:t>
            </a:r>
            <a:endParaRPr/>
          </a:p>
        </p:txBody>
      </p:sp>
      <p:sp>
        <p:nvSpPr>
          <p:cNvPr id="212" name="Google Shape;212;p25"/>
          <p:cNvSpPr/>
          <p:nvPr/>
        </p:nvSpPr>
        <p:spPr>
          <a:xfrm>
            <a:off x="4026475" y="2987375"/>
            <a:ext cx="1060200" cy="692700"/>
          </a:xfrm>
          <a:prstGeom prst="ellipse">
            <a:avLst/>
          </a:prstGeom>
          <a:noFill/>
          <a:ln cap="flat" cmpd="sng" w="9525">
            <a:solidFill>
              <a:srgbClr val="0000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5"/>
          <p:cNvSpPr/>
          <p:nvPr/>
        </p:nvSpPr>
        <p:spPr>
          <a:xfrm>
            <a:off x="4084200" y="3607950"/>
            <a:ext cx="938100" cy="476400"/>
          </a:xfrm>
          <a:prstGeom prst="ellipse">
            <a:avLst/>
          </a:prstGeom>
          <a:noFill/>
          <a:ln cap="flat" cmpd="sng" w="9525">
            <a:solidFill>
              <a:srgbClr val="0000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rotWithShape="1">
          <a:blip r:embed="rId3">
            <a:alphaModFix/>
          </a:blip>
          <a:srcRect b="4719" l="2701" r="2168" t="6391"/>
          <a:stretch/>
        </p:blipFill>
        <p:spPr>
          <a:xfrm>
            <a:off x="8205900" y="-1645225"/>
            <a:ext cx="1060198" cy="8543626"/>
          </a:xfrm>
          <a:prstGeom prst="rect">
            <a:avLst/>
          </a:prstGeom>
          <a:noFill/>
          <a:ln>
            <a:noFill/>
          </a:ln>
        </p:spPr>
      </p:pic>
      <p:pic>
        <p:nvPicPr>
          <p:cNvPr id="219" name="Google Shape;219;p26"/>
          <p:cNvPicPr preferRelativeResize="0"/>
          <p:nvPr/>
        </p:nvPicPr>
        <p:blipFill rotWithShape="1">
          <a:blip r:embed="rId4">
            <a:alphaModFix/>
          </a:blip>
          <a:srcRect b="0" l="66593" r="0" t="5051"/>
          <a:stretch/>
        </p:blipFill>
        <p:spPr>
          <a:xfrm>
            <a:off x="5888175" y="12"/>
            <a:ext cx="2438975" cy="4883726"/>
          </a:xfrm>
          <a:prstGeom prst="rect">
            <a:avLst/>
          </a:prstGeom>
          <a:noFill/>
          <a:ln>
            <a:noFill/>
          </a:ln>
        </p:spPr>
      </p:pic>
      <p:sp>
        <p:nvSpPr>
          <p:cNvPr id="220" name="Google Shape;220;p26"/>
          <p:cNvSpPr txBox="1"/>
          <p:nvPr>
            <p:ph type="title"/>
          </p:nvPr>
        </p:nvSpPr>
        <p:spPr>
          <a:xfrm>
            <a:off x="772475" y="648025"/>
            <a:ext cx="69837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ANÁLISIS DE LA VISUALIZACIÓN</a:t>
            </a:r>
            <a:endParaRPr>
              <a:highlight>
                <a:schemeClr val="lt1"/>
              </a:highlight>
            </a:endParaRPr>
          </a:p>
          <a:p>
            <a:pPr indent="0" lvl="0" marL="0" rtl="0" algn="l">
              <a:spcBef>
                <a:spcPts val="0"/>
              </a:spcBef>
              <a:spcAft>
                <a:spcPts val="0"/>
              </a:spcAft>
              <a:buClr>
                <a:schemeClr val="dk1"/>
              </a:buClr>
              <a:buSzPts val="1100"/>
              <a:buFont typeface="Arial"/>
              <a:buNone/>
            </a:pPr>
            <a:r>
              <a:rPr lang="ca">
                <a:highlight>
                  <a:schemeClr val="lt1"/>
                </a:highlight>
              </a:rPr>
              <a:t>Subplot 2</a:t>
            </a:r>
            <a:endParaRPr>
              <a:highlight>
                <a:schemeClr val="lt1"/>
              </a:highlight>
            </a:endParaRPr>
          </a:p>
        </p:txBody>
      </p:sp>
      <p:cxnSp>
        <p:nvCxnSpPr>
          <p:cNvPr id="221" name="Google Shape;221;p26"/>
          <p:cNvCxnSpPr>
            <a:stCxn id="222" idx="3"/>
          </p:cNvCxnSpPr>
          <p:nvPr/>
        </p:nvCxnSpPr>
        <p:spPr>
          <a:xfrm flipH="1" rot="10800000">
            <a:off x="5051223" y="1775050"/>
            <a:ext cx="750300" cy="115500"/>
          </a:xfrm>
          <a:prstGeom prst="straightConnector1">
            <a:avLst/>
          </a:prstGeom>
          <a:noFill/>
          <a:ln cap="flat" cmpd="sng" w="9525">
            <a:solidFill>
              <a:srgbClr val="FF0000"/>
            </a:solidFill>
            <a:prstDash val="solid"/>
            <a:round/>
            <a:headEnd len="med" w="med" type="none"/>
            <a:tailEnd len="med" w="med" type="triangle"/>
          </a:ln>
        </p:spPr>
      </p:cxnSp>
      <p:sp>
        <p:nvSpPr>
          <p:cNvPr id="222" name="Google Shape;222;p26"/>
          <p:cNvSpPr txBox="1"/>
          <p:nvPr/>
        </p:nvSpPr>
        <p:spPr>
          <a:xfrm>
            <a:off x="3991023" y="1652350"/>
            <a:ext cx="1060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Y: Magnitud</a:t>
            </a:r>
            <a:endParaRPr/>
          </a:p>
        </p:txBody>
      </p:sp>
      <p:cxnSp>
        <p:nvCxnSpPr>
          <p:cNvPr id="223" name="Google Shape;223;p26"/>
          <p:cNvCxnSpPr>
            <a:stCxn id="224" idx="3"/>
          </p:cNvCxnSpPr>
          <p:nvPr/>
        </p:nvCxnSpPr>
        <p:spPr>
          <a:xfrm>
            <a:off x="4828175" y="4575025"/>
            <a:ext cx="1060200" cy="129900"/>
          </a:xfrm>
          <a:prstGeom prst="straightConnector1">
            <a:avLst/>
          </a:prstGeom>
          <a:noFill/>
          <a:ln cap="flat" cmpd="sng" w="9525">
            <a:solidFill>
              <a:srgbClr val="FF0000"/>
            </a:solidFill>
            <a:prstDash val="solid"/>
            <a:round/>
            <a:headEnd len="med" w="med" type="none"/>
            <a:tailEnd len="med" w="med" type="triangle"/>
          </a:ln>
        </p:spPr>
      </p:cxnSp>
      <p:sp>
        <p:nvSpPr>
          <p:cNvPr id="224" name="Google Shape;224;p26"/>
          <p:cNvSpPr txBox="1"/>
          <p:nvPr/>
        </p:nvSpPr>
        <p:spPr>
          <a:xfrm>
            <a:off x="3391475" y="4336825"/>
            <a:ext cx="1436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X: Conteo</a:t>
            </a:r>
            <a:endParaRPr/>
          </a:p>
        </p:txBody>
      </p:sp>
      <p:cxnSp>
        <p:nvCxnSpPr>
          <p:cNvPr id="225" name="Google Shape;225;p26"/>
          <p:cNvCxnSpPr/>
          <p:nvPr/>
        </p:nvCxnSpPr>
        <p:spPr>
          <a:xfrm flipH="1" rot="10800000">
            <a:off x="3290450" y="3189450"/>
            <a:ext cx="2597700" cy="144300"/>
          </a:xfrm>
          <a:prstGeom prst="straightConnector1">
            <a:avLst/>
          </a:prstGeom>
          <a:noFill/>
          <a:ln cap="flat" cmpd="sng" w="9525">
            <a:solidFill>
              <a:srgbClr val="38761D"/>
            </a:solidFill>
            <a:prstDash val="solid"/>
            <a:round/>
            <a:headEnd len="med" w="med" type="none"/>
            <a:tailEnd len="med" w="med" type="triangle"/>
          </a:ln>
        </p:spPr>
      </p:cxnSp>
      <p:sp>
        <p:nvSpPr>
          <p:cNvPr id="226" name="Google Shape;226;p26"/>
          <p:cNvSpPr txBox="1"/>
          <p:nvPr/>
        </p:nvSpPr>
        <p:spPr>
          <a:xfrm>
            <a:off x="1552050" y="3117250"/>
            <a:ext cx="24390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Histograma de la distribución de la </a:t>
            </a:r>
            <a:r>
              <a:rPr lang="ca"/>
              <a:t>magnitud</a:t>
            </a:r>
            <a:r>
              <a:rPr lang="ca"/>
              <a:t> de los terremotos</a:t>
            </a:r>
            <a:endParaRPr/>
          </a:p>
        </p:txBody>
      </p:sp>
      <p:sp>
        <p:nvSpPr>
          <p:cNvPr id="227" name="Google Shape;227;p26"/>
          <p:cNvSpPr/>
          <p:nvPr/>
        </p:nvSpPr>
        <p:spPr>
          <a:xfrm>
            <a:off x="7481875" y="1775050"/>
            <a:ext cx="360900" cy="8412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6"/>
          <p:cNvSpPr/>
          <p:nvPr/>
        </p:nvSpPr>
        <p:spPr>
          <a:xfrm>
            <a:off x="7966250" y="3117250"/>
            <a:ext cx="360900" cy="8412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7"/>
          <p:cNvPicPr preferRelativeResize="0"/>
          <p:nvPr/>
        </p:nvPicPr>
        <p:blipFill rotWithShape="1">
          <a:blip r:embed="rId3">
            <a:alphaModFix/>
          </a:blip>
          <a:srcRect b="0" l="0" r="32023" t="66498"/>
          <a:stretch/>
        </p:blipFill>
        <p:spPr>
          <a:xfrm>
            <a:off x="1964350" y="1890550"/>
            <a:ext cx="4962926" cy="1723149"/>
          </a:xfrm>
          <a:prstGeom prst="rect">
            <a:avLst/>
          </a:prstGeom>
          <a:noFill/>
          <a:ln>
            <a:noFill/>
          </a:ln>
        </p:spPr>
      </p:pic>
      <p:sp>
        <p:nvSpPr>
          <p:cNvPr id="234" name="Google Shape;234;p27"/>
          <p:cNvSpPr txBox="1"/>
          <p:nvPr>
            <p:ph type="title"/>
          </p:nvPr>
        </p:nvSpPr>
        <p:spPr>
          <a:xfrm>
            <a:off x="772475" y="648025"/>
            <a:ext cx="69837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ANÁLISIS DE LA VISUALIZACIÓN</a:t>
            </a:r>
            <a:endParaRPr>
              <a:highlight>
                <a:schemeClr val="lt1"/>
              </a:highlight>
            </a:endParaRPr>
          </a:p>
          <a:p>
            <a:pPr indent="0" lvl="0" marL="0" rtl="0" algn="l">
              <a:spcBef>
                <a:spcPts val="0"/>
              </a:spcBef>
              <a:spcAft>
                <a:spcPts val="0"/>
              </a:spcAft>
              <a:buClr>
                <a:schemeClr val="dk1"/>
              </a:buClr>
              <a:buSzPts val="1100"/>
              <a:buFont typeface="Arial"/>
              <a:buNone/>
            </a:pPr>
            <a:r>
              <a:rPr lang="ca">
                <a:highlight>
                  <a:schemeClr val="lt1"/>
                </a:highlight>
              </a:rPr>
              <a:t>Subplot 3 </a:t>
            </a:r>
            <a:endParaRPr>
              <a:highlight>
                <a:schemeClr val="lt1"/>
              </a:highlight>
            </a:endParaRPr>
          </a:p>
        </p:txBody>
      </p:sp>
      <p:cxnSp>
        <p:nvCxnSpPr>
          <p:cNvPr id="235" name="Google Shape;235;p27"/>
          <p:cNvCxnSpPr>
            <a:stCxn id="236" idx="3"/>
            <a:endCxn id="233" idx="1"/>
          </p:cNvCxnSpPr>
          <p:nvPr/>
        </p:nvCxnSpPr>
        <p:spPr>
          <a:xfrm>
            <a:off x="1350450" y="2752125"/>
            <a:ext cx="613800" cy="0"/>
          </a:xfrm>
          <a:prstGeom prst="straightConnector1">
            <a:avLst/>
          </a:prstGeom>
          <a:noFill/>
          <a:ln cap="flat" cmpd="sng" w="9525">
            <a:solidFill>
              <a:srgbClr val="FF0000"/>
            </a:solidFill>
            <a:prstDash val="solid"/>
            <a:round/>
            <a:headEnd len="med" w="med" type="none"/>
            <a:tailEnd len="med" w="med" type="triangle"/>
          </a:ln>
        </p:spPr>
      </p:cxnSp>
      <p:sp>
        <p:nvSpPr>
          <p:cNvPr id="236" name="Google Shape;236;p27"/>
          <p:cNvSpPr txBox="1"/>
          <p:nvPr/>
        </p:nvSpPr>
        <p:spPr>
          <a:xfrm>
            <a:off x="202050" y="2513925"/>
            <a:ext cx="1148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Y: Profundidad</a:t>
            </a:r>
            <a:endParaRPr/>
          </a:p>
        </p:txBody>
      </p:sp>
      <p:cxnSp>
        <p:nvCxnSpPr>
          <p:cNvPr id="237" name="Google Shape;237;p27"/>
          <p:cNvCxnSpPr>
            <a:stCxn id="238" idx="0"/>
            <a:endCxn id="233" idx="2"/>
          </p:cNvCxnSpPr>
          <p:nvPr/>
        </p:nvCxnSpPr>
        <p:spPr>
          <a:xfrm flipH="1" rot="10800000">
            <a:off x="4109825" y="3613825"/>
            <a:ext cx="336000" cy="723000"/>
          </a:xfrm>
          <a:prstGeom prst="straightConnector1">
            <a:avLst/>
          </a:prstGeom>
          <a:noFill/>
          <a:ln cap="flat" cmpd="sng" w="9525">
            <a:solidFill>
              <a:srgbClr val="FF0000"/>
            </a:solidFill>
            <a:prstDash val="solid"/>
            <a:round/>
            <a:headEnd len="med" w="med" type="none"/>
            <a:tailEnd len="med" w="med" type="triangle"/>
          </a:ln>
        </p:spPr>
      </p:cxnSp>
      <p:sp>
        <p:nvSpPr>
          <p:cNvPr id="238" name="Google Shape;238;p27"/>
          <p:cNvSpPr txBox="1"/>
          <p:nvPr/>
        </p:nvSpPr>
        <p:spPr>
          <a:xfrm>
            <a:off x="3391475" y="4336825"/>
            <a:ext cx="1436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X: Año</a:t>
            </a:r>
            <a:endParaRPr/>
          </a:p>
        </p:txBody>
      </p:sp>
      <p:cxnSp>
        <p:nvCxnSpPr>
          <p:cNvPr id="239" name="Google Shape;239;p27"/>
          <p:cNvCxnSpPr>
            <a:stCxn id="240" idx="1"/>
            <a:endCxn id="233" idx="3"/>
          </p:cNvCxnSpPr>
          <p:nvPr/>
        </p:nvCxnSpPr>
        <p:spPr>
          <a:xfrm rot="10800000">
            <a:off x="6927150" y="2752150"/>
            <a:ext cx="614100" cy="381600"/>
          </a:xfrm>
          <a:prstGeom prst="straightConnector1">
            <a:avLst/>
          </a:prstGeom>
          <a:noFill/>
          <a:ln cap="flat" cmpd="sng" w="9525">
            <a:solidFill>
              <a:srgbClr val="000078"/>
            </a:solidFill>
            <a:prstDash val="solid"/>
            <a:round/>
            <a:headEnd len="med" w="med" type="none"/>
            <a:tailEnd len="med" w="med" type="triangle"/>
          </a:ln>
        </p:spPr>
      </p:cxnSp>
      <p:sp>
        <p:nvSpPr>
          <p:cNvPr id="240" name="Google Shape;240;p27"/>
          <p:cNvSpPr txBox="1"/>
          <p:nvPr/>
        </p:nvSpPr>
        <p:spPr>
          <a:xfrm>
            <a:off x="7541250" y="2713150"/>
            <a:ext cx="1521900" cy="8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Diagrama de caja y bigotes de la profundidad media por año y magnitud</a:t>
            </a:r>
            <a:endParaRPr/>
          </a:p>
        </p:txBody>
      </p:sp>
      <p:sp>
        <p:nvSpPr>
          <p:cNvPr id="241" name="Google Shape;241;p27"/>
          <p:cNvSpPr/>
          <p:nvPr/>
        </p:nvSpPr>
        <p:spPr>
          <a:xfrm>
            <a:off x="6385050" y="1977075"/>
            <a:ext cx="360900" cy="8412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7"/>
          <p:cNvSpPr/>
          <p:nvPr/>
        </p:nvSpPr>
        <p:spPr>
          <a:xfrm>
            <a:off x="6090125" y="2492550"/>
            <a:ext cx="360900" cy="8412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3" name="Google Shape;243;p27"/>
          <p:cNvCxnSpPr/>
          <p:nvPr/>
        </p:nvCxnSpPr>
        <p:spPr>
          <a:xfrm rot="10800000">
            <a:off x="4960925" y="3232225"/>
            <a:ext cx="614100" cy="381600"/>
          </a:xfrm>
          <a:prstGeom prst="straightConnector1">
            <a:avLst/>
          </a:prstGeom>
          <a:noFill/>
          <a:ln cap="flat" cmpd="sng" w="9525">
            <a:solidFill>
              <a:srgbClr val="38761D"/>
            </a:solidFill>
            <a:prstDash val="solid"/>
            <a:round/>
            <a:headEnd len="med" w="med" type="none"/>
            <a:tailEnd len="med" w="med" type="triangle"/>
          </a:ln>
        </p:spPr>
      </p:cxnSp>
      <p:sp>
        <p:nvSpPr>
          <p:cNvPr id="244" name="Google Shape;244;p27"/>
          <p:cNvSpPr txBox="1"/>
          <p:nvPr/>
        </p:nvSpPr>
        <p:spPr>
          <a:xfrm>
            <a:off x="5575025" y="3554350"/>
            <a:ext cx="1521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Leyenda: conversión de magnitud a variable dummy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8"/>
          <p:cNvPicPr preferRelativeResize="0"/>
          <p:nvPr/>
        </p:nvPicPr>
        <p:blipFill rotWithShape="1">
          <a:blip r:embed="rId3">
            <a:alphaModFix/>
          </a:blip>
          <a:srcRect b="0" l="66120" r="0" t="67797"/>
          <a:stretch/>
        </p:blipFill>
        <p:spPr>
          <a:xfrm>
            <a:off x="2374925" y="1489225"/>
            <a:ext cx="3715200" cy="2508414"/>
          </a:xfrm>
          <a:prstGeom prst="rect">
            <a:avLst/>
          </a:prstGeom>
          <a:noFill/>
          <a:ln>
            <a:noFill/>
          </a:ln>
        </p:spPr>
      </p:pic>
      <p:sp>
        <p:nvSpPr>
          <p:cNvPr id="250" name="Google Shape;250;p28"/>
          <p:cNvSpPr txBox="1"/>
          <p:nvPr>
            <p:ph type="title"/>
          </p:nvPr>
        </p:nvSpPr>
        <p:spPr>
          <a:xfrm>
            <a:off x="772475" y="648025"/>
            <a:ext cx="69837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ANÁLISIS DE LA VISUALIZACIÓN</a:t>
            </a:r>
            <a:endParaRPr>
              <a:highlight>
                <a:schemeClr val="lt1"/>
              </a:highlight>
            </a:endParaRPr>
          </a:p>
          <a:p>
            <a:pPr indent="0" lvl="0" marL="0" rtl="0" algn="l">
              <a:spcBef>
                <a:spcPts val="0"/>
              </a:spcBef>
              <a:spcAft>
                <a:spcPts val="0"/>
              </a:spcAft>
              <a:buClr>
                <a:schemeClr val="dk1"/>
              </a:buClr>
              <a:buSzPts val="1100"/>
              <a:buFont typeface="Arial"/>
              <a:buNone/>
            </a:pPr>
            <a:r>
              <a:rPr lang="ca">
                <a:highlight>
                  <a:schemeClr val="lt1"/>
                </a:highlight>
              </a:rPr>
              <a:t>Subplot 4 </a:t>
            </a:r>
            <a:endParaRPr>
              <a:highlight>
                <a:schemeClr val="lt1"/>
              </a:highlight>
            </a:endParaRPr>
          </a:p>
        </p:txBody>
      </p:sp>
      <p:cxnSp>
        <p:nvCxnSpPr>
          <p:cNvPr id="251" name="Google Shape;251;p28"/>
          <p:cNvCxnSpPr>
            <a:stCxn id="252" idx="3"/>
            <a:endCxn id="253" idx="1"/>
          </p:cNvCxnSpPr>
          <p:nvPr/>
        </p:nvCxnSpPr>
        <p:spPr>
          <a:xfrm>
            <a:off x="1350450" y="2752125"/>
            <a:ext cx="613800" cy="0"/>
          </a:xfrm>
          <a:prstGeom prst="straightConnector1">
            <a:avLst/>
          </a:prstGeom>
          <a:noFill/>
          <a:ln cap="flat" cmpd="sng" w="9525">
            <a:solidFill>
              <a:srgbClr val="FF0000"/>
            </a:solidFill>
            <a:prstDash val="solid"/>
            <a:round/>
            <a:headEnd len="med" w="med" type="none"/>
            <a:tailEnd len="med" w="med" type="triangle"/>
          </a:ln>
        </p:spPr>
      </p:cxnSp>
      <p:sp>
        <p:nvSpPr>
          <p:cNvPr id="252" name="Google Shape;252;p28"/>
          <p:cNvSpPr txBox="1"/>
          <p:nvPr/>
        </p:nvSpPr>
        <p:spPr>
          <a:xfrm>
            <a:off x="202050" y="2513925"/>
            <a:ext cx="11484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Y: Profundidad</a:t>
            </a:r>
            <a:endParaRPr/>
          </a:p>
        </p:txBody>
      </p:sp>
      <p:cxnSp>
        <p:nvCxnSpPr>
          <p:cNvPr id="254" name="Google Shape;254;p28"/>
          <p:cNvCxnSpPr>
            <a:stCxn id="255" idx="0"/>
            <a:endCxn id="253" idx="2"/>
          </p:cNvCxnSpPr>
          <p:nvPr/>
        </p:nvCxnSpPr>
        <p:spPr>
          <a:xfrm flipH="1" rot="10800000">
            <a:off x="4109825" y="3613825"/>
            <a:ext cx="336000" cy="723000"/>
          </a:xfrm>
          <a:prstGeom prst="straightConnector1">
            <a:avLst/>
          </a:prstGeom>
          <a:noFill/>
          <a:ln cap="flat" cmpd="sng" w="9525">
            <a:solidFill>
              <a:srgbClr val="FF0000"/>
            </a:solidFill>
            <a:prstDash val="solid"/>
            <a:round/>
            <a:headEnd len="med" w="med" type="none"/>
            <a:tailEnd len="med" w="med" type="triangle"/>
          </a:ln>
        </p:spPr>
      </p:cxnSp>
      <p:sp>
        <p:nvSpPr>
          <p:cNvPr id="255" name="Google Shape;255;p28"/>
          <p:cNvSpPr txBox="1"/>
          <p:nvPr/>
        </p:nvSpPr>
        <p:spPr>
          <a:xfrm>
            <a:off x="3391475" y="4336825"/>
            <a:ext cx="1436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Eje X: Magnitud</a:t>
            </a:r>
            <a:endParaRPr/>
          </a:p>
        </p:txBody>
      </p:sp>
      <p:cxnSp>
        <p:nvCxnSpPr>
          <p:cNvPr id="256" name="Google Shape;256;p28"/>
          <p:cNvCxnSpPr>
            <a:stCxn id="257" idx="1"/>
          </p:cNvCxnSpPr>
          <p:nvPr/>
        </p:nvCxnSpPr>
        <p:spPr>
          <a:xfrm flipH="1">
            <a:off x="5724700" y="2743438"/>
            <a:ext cx="776100" cy="278700"/>
          </a:xfrm>
          <a:prstGeom prst="straightConnector1">
            <a:avLst/>
          </a:prstGeom>
          <a:noFill/>
          <a:ln cap="flat" cmpd="sng" w="9525">
            <a:solidFill>
              <a:srgbClr val="000078"/>
            </a:solidFill>
            <a:prstDash val="solid"/>
            <a:round/>
            <a:headEnd len="med" w="med" type="none"/>
            <a:tailEnd len="med" w="med" type="triangle"/>
          </a:ln>
        </p:spPr>
      </p:cxnSp>
      <p:sp>
        <p:nvSpPr>
          <p:cNvPr id="257" name="Google Shape;257;p28"/>
          <p:cNvSpPr txBox="1"/>
          <p:nvPr/>
        </p:nvSpPr>
        <p:spPr>
          <a:xfrm>
            <a:off x="6500800" y="2322838"/>
            <a:ext cx="1521900" cy="8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Línea de tendencia</a:t>
            </a:r>
            <a:endParaRPr/>
          </a:p>
        </p:txBody>
      </p:sp>
      <p:cxnSp>
        <p:nvCxnSpPr>
          <p:cNvPr id="258" name="Google Shape;258;p28"/>
          <p:cNvCxnSpPr/>
          <p:nvPr/>
        </p:nvCxnSpPr>
        <p:spPr>
          <a:xfrm rot="10800000">
            <a:off x="5338700" y="3333750"/>
            <a:ext cx="614100" cy="381600"/>
          </a:xfrm>
          <a:prstGeom prst="straightConnector1">
            <a:avLst/>
          </a:prstGeom>
          <a:noFill/>
          <a:ln cap="flat" cmpd="sng" w="9525">
            <a:solidFill>
              <a:srgbClr val="38761D"/>
            </a:solidFill>
            <a:prstDash val="solid"/>
            <a:round/>
            <a:headEnd len="med" w="med" type="none"/>
            <a:tailEnd len="med" w="med" type="triangle"/>
          </a:ln>
        </p:spPr>
      </p:cxnSp>
      <p:sp>
        <p:nvSpPr>
          <p:cNvPr id="259" name="Google Shape;259;p28"/>
          <p:cNvSpPr txBox="1"/>
          <p:nvPr/>
        </p:nvSpPr>
        <p:spPr>
          <a:xfrm>
            <a:off x="5952800" y="3613825"/>
            <a:ext cx="1521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Puntos 2D: Magnitud, Profundidad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1134100" y="1577175"/>
            <a:ext cx="7752300" cy="25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4300"/>
              <a:t>CONCLUSIONES</a:t>
            </a:r>
            <a:endParaRPr sz="4300"/>
          </a:p>
        </p:txBody>
      </p:sp>
      <p:sp>
        <p:nvSpPr>
          <p:cNvPr id="265" name="Google Shape;265;p29"/>
          <p:cNvSpPr/>
          <p:nvPr/>
        </p:nvSpPr>
        <p:spPr>
          <a:xfrm>
            <a:off x="220300" y="3558350"/>
            <a:ext cx="9138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266" name="Google Shape;266;p29"/>
          <p:cNvSpPr/>
          <p:nvPr/>
        </p:nvSpPr>
        <p:spPr>
          <a:xfrm>
            <a:off x="1210252" y="35583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267" name="Google Shape;267;p29"/>
          <p:cNvSpPr txBox="1"/>
          <p:nvPr/>
        </p:nvSpPr>
        <p:spPr>
          <a:xfrm>
            <a:off x="1134100" y="1076125"/>
            <a:ext cx="66549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2100">
                <a:solidFill>
                  <a:srgbClr val="000078"/>
                </a:solidFill>
                <a:latin typeface="Georgia"/>
                <a:ea typeface="Georgia"/>
                <a:cs typeface="Georgia"/>
                <a:sym typeface="Georgia"/>
              </a:rPr>
              <a:t>PARTE 3</a:t>
            </a:r>
            <a:endParaRPr sz="2100">
              <a:solidFill>
                <a:srgbClr val="000078"/>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2"/>
          <p:cNvSpPr/>
          <p:nvPr/>
        </p:nvSpPr>
        <p:spPr>
          <a:xfrm>
            <a:off x="9550" y="10050"/>
            <a:ext cx="9144000" cy="5143500"/>
          </a:xfrm>
          <a:prstGeom prst="rect">
            <a:avLst/>
          </a:prstGeom>
          <a:solidFill>
            <a:srgbClr val="00007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FFFFF"/>
              </a:solidFill>
            </a:endParaRPr>
          </a:p>
        </p:txBody>
      </p:sp>
      <p:sp>
        <p:nvSpPr>
          <p:cNvPr id="103" name="Google Shape;103;p12"/>
          <p:cNvSpPr txBox="1"/>
          <p:nvPr>
            <p:ph type="title"/>
          </p:nvPr>
        </p:nvSpPr>
        <p:spPr>
          <a:xfrm>
            <a:off x="348925" y="234050"/>
            <a:ext cx="2705400" cy="44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ca" sz="1300">
                <a:solidFill>
                  <a:srgbClr val="FFFFFF"/>
                </a:solidFill>
              </a:rPr>
              <a:t>La UOC posa a disposició la present plantilla corporativa per a l'elaboració de documents i presentacions docents, acadèmiques i administratives d'ús exclusiu per part dels usuaris autoritzats per la seva vinculació amb la UOC: estudiants, professors, personal docent col·laborador, així com personal de gestió i de recerca de la UOC. </a:t>
            </a:r>
            <a:endParaRPr b="0" sz="1300">
              <a:solidFill>
                <a:srgbClr val="FFFFFF"/>
              </a:solidFill>
            </a:endParaRPr>
          </a:p>
          <a:p>
            <a:pPr indent="0" lvl="0" marL="0" rtl="0" algn="l">
              <a:spcBef>
                <a:spcPts val="0"/>
              </a:spcBef>
              <a:spcAft>
                <a:spcPts val="0"/>
              </a:spcAft>
              <a:buNone/>
            </a:pPr>
            <a:r>
              <a:t/>
            </a:r>
            <a:endParaRPr b="0" sz="1300">
              <a:solidFill>
                <a:srgbClr val="FFFFFF"/>
              </a:solidFill>
            </a:endParaRPr>
          </a:p>
          <a:p>
            <a:pPr indent="0" lvl="0" marL="0" rtl="0" algn="l">
              <a:spcBef>
                <a:spcPts val="0"/>
              </a:spcBef>
              <a:spcAft>
                <a:spcPts val="0"/>
              </a:spcAft>
              <a:buNone/>
            </a:pPr>
            <a:r>
              <a:rPr b="0" lang="ca" sz="1300">
                <a:solidFill>
                  <a:srgbClr val="FFFFFF"/>
                </a:solidFill>
              </a:rPr>
              <a:t>Queda prohibida la divulgació, difusió, distribució, còpia o utilització de qualsevol classe d'aquesta plantilla corporativa o del seu contingut fora de l'àmbit esmentat sense la prèvia autorització expressa de la UOC.</a:t>
            </a:r>
            <a:endParaRPr b="0" sz="1300">
              <a:solidFill>
                <a:srgbClr val="FFFFFF"/>
              </a:solidFill>
            </a:endParaRPr>
          </a:p>
          <a:p>
            <a:pPr indent="0" lvl="0" marL="0" rtl="0" algn="l">
              <a:spcBef>
                <a:spcPts val="0"/>
              </a:spcBef>
              <a:spcAft>
                <a:spcPts val="0"/>
              </a:spcAft>
              <a:buClr>
                <a:schemeClr val="dk1"/>
              </a:buClr>
              <a:buSzPts val="1100"/>
              <a:buFont typeface="Arial"/>
              <a:buNone/>
            </a:pPr>
            <a:r>
              <a:t/>
            </a:r>
            <a:endParaRPr b="0" sz="1400">
              <a:solidFill>
                <a:srgbClr val="73EDFF"/>
              </a:solidFill>
            </a:endParaRPr>
          </a:p>
        </p:txBody>
      </p:sp>
      <p:sp>
        <p:nvSpPr>
          <p:cNvPr id="104" name="Google Shape;104;p12"/>
          <p:cNvSpPr txBox="1"/>
          <p:nvPr>
            <p:ph type="title"/>
          </p:nvPr>
        </p:nvSpPr>
        <p:spPr>
          <a:xfrm>
            <a:off x="3255831" y="234966"/>
            <a:ext cx="2705400" cy="44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ca" sz="1300">
                <a:solidFill>
                  <a:srgbClr val="73EDFF"/>
                </a:solidFill>
              </a:rPr>
              <a:t>La UOC pone a disposición la presente plantilla corporativa para la elaboración de documentos y presentaciones docentes, académicas y administrativas para uso exclusivo por parte de los usuarios autorizados por su vinculación con la UOC: estudiantes, profesores, personal docente colaborador, así como personal de gestión y de investigación de la UOC. </a:t>
            </a:r>
            <a:endParaRPr b="0" sz="1300">
              <a:solidFill>
                <a:srgbClr val="73EDFF"/>
              </a:solidFill>
            </a:endParaRPr>
          </a:p>
          <a:p>
            <a:pPr indent="0" lvl="0" marL="0" rtl="0" algn="l">
              <a:spcBef>
                <a:spcPts val="0"/>
              </a:spcBef>
              <a:spcAft>
                <a:spcPts val="0"/>
              </a:spcAft>
              <a:buNone/>
            </a:pPr>
            <a:r>
              <a:t/>
            </a:r>
            <a:endParaRPr b="0" sz="1300">
              <a:solidFill>
                <a:srgbClr val="73EDFF"/>
              </a:solidFill>
            </a:endParaRPr>
          </a:p>
          <a:p>
            <a:pPr indent="0" lvl="0" marL="0" rtl="0" algn="l">
              <a:spcBef>
                <a:spcPts val="0"/>
              </a:spcBef>
              <a:spcAft>
                <a:spcPts val="0"/>
              </a:spcAft>
              <a:buNone/>
            </a:pPr>
            <a:r>
              <a:rPr b="0" lang="ca" sz="1300">
                <a:solidFill>
                  <a:srgbClr val="73EDFF"/>
                </a:solidFill>
              </a:rPr>
              <a:t>Queda prohibida la divulgación, difusión, distribución, copia o utilización de cualquier clase de la misma o de su contenido fuera del ámbito mencionado sin la previa autorización expresa de la UOC.</a:t>
            </a:r>
            <a:endParaRPr b="0" sz="1300">
              <a:solidFill>
                <a:srgbClr val="73EDFF"/>
              </a:solidFill>
            </a:endParaRPr>
          </a:p>
          <a:p>
            <a:pPr indent="0" lvl="0" marL="0" rtl="0" algn="l">
              <a:spcBef>
                <a:spcPts val="0"/>
              </a:spcBef>
              <a:spcAft>
                <a:spcPts val="0"/>
              </a:spcAft>
              <a:buClr>
                <a:schemeClr val="dk1"/>
              </a:buClr>
              <a:buSzPts val="1100"/>
              <a:buFont typeface="Arial"/>
              <a:buNone/>
            </a:pPr>
            <a:r>
              <a:t/>
            </a:r>
            <a:endParaRPr b="0" sz="1300">
              <a:solidFill>
                <a:srgbClr val="FFFFFF"/>
              </a:solidFill>
            </a:endParaRPr>
          </a:p>
        </p:txBody>
      </p:sp>
      <p:pic>
        <p:nvPicPr>
          <p:cNvPr id="105" name="Google Shape;105;p12"/>
          <p:cNvPicPr preferRelativeResize="0"/>
          <p:nvPr/>
        </p:nvPicPr>
        <p:blipFill>
          <a:blip r:embed="rId3">
            <a:alphaModFix/>
          </a:blip>
          <a:stretch>
            <a:fillRect/>
          </a:stretch>
        </p:blipFill>
        <p:spPr>
          <a:xfrm>
            <a:off x="7387725" y="3226400"/>
            <a:ext cx="1624950" cy="1777350"/>
          </a:xfrm>
          <a:prstGeom prst="rect">
            <a:avLst/>
          </a:prstGeom>
          <a:noFill/>
          <a:ln>
            <a:noFill/>
          </a:ln>
        </p:spPr>
      </p:pic>
      <p:sp>
        <p:nvSpPr>
          <p:cNvPr id="106" name="Google Shape;106;p12"/>
          <p:cNvSpPr txBox="1"/>
          <p:nvPr>
            <p:ph type="title"/>
          </p:nvPr>
        </p:nvSpPr>
        <p:spPr>
          <a:xfrm>
            <a:off x="6128100" y="234966"/>
            <a:ext cx="2705400" cy="31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ca" sz="1300">
                <a:solidFill>
                  <a:srgbClr val="FFFFFF"/>
                </a:solidFill>
              </a:rPr>
              <a:t>The UOC provides this corporate template for teaching, academic and administrative documents and presentations. It is exclusively for authorized users: UOC students, faculty, course instructors, tutors or administrative and research staff. </a:t>
            </a:r>
            <a:endParaRPr b="0" i="1" sz="1300">
              <a:solidFill>
                <a:srgbClr val="FFFFFF"/>
              </a:solidFill>
            </a:endParaRPr>
          </a:p>
          <a:p>
            <a:pPr indent="0" lvl="0" marL="0" rtl="0" algn="l">
              <a:spcBef>
                <a:spcPts val="0"/>
              </a:spcBef>
              <a:spcAft>
                <a:spcPts val="0"/>
              </a:spcAft>
              <a:buNone/>
            </a:pPr>
            <a:r>
              <a:t/>
            </a:r>
            <a:endParaRPr b="0" i="1" sz="1300">
              <a:solidFill>
                <a:srgbClr val="FFFFFF"/>
              </a:solidFill>
            </a:endParaRPr>
          </a:p>
          <a:p>
            <a:pPr indent="0" lvl="0" marL="0" rtl="0" algn="l">
              <a:spcBef>
                <a:spcPts val="0"/>
              </a:spcBef>
              <a:spcAft>
                <a:spcPts val="0"/>
              </a:spcAft>
              <a:buNone/>
            </a:pPr>
            <a:r>
              <a:rPr b="0" i="1" lang="ca" sz="1300">
                <a:solidFill>
                  <a:srgbClr val="FFFFFF"/>
                </a:solidFill>
              </a:rPr>
              <a:t>The template and its contents must not be used, copied or distributed beyond this ambit without the express prior authorization of the UOC.</a:t>
            </a:r>
            <a:r>
              <a:rPr b="0" i="1" lang="ca" sz="1300">
                <a:solidFill>
                  <a:srgbClr val="FFFFFF"/>
                </a:solidFill>
              </a:rPr>
              <a:t> </a:t>
            </a:r>
            <a:endParaRPr b="0" i="1" sz="1300">
              <a:solidFill>
                <a:srgbClr val="FFFFFF"/>
              </a:solidFill>
            </a:endParaRPr>
          </a:p>
          <a:p>
            <a:pPr indent="0" lvl="0" marL="0" rtl="0" algn="l">
              <a:spcBef>
                <a:spcPts val="0"/>
              </a:spcBef>
              <a:spcAft>
                <a:spcPts val="0"/>
              </a:spcAft>
              <a:buClr>
                <a:schemeClr val="dk1"/>
              </a:buClr>
              <a:buSzPts val="1100"/>
              <a:buFont typeface="Arial"/>
              <a:buNone/>
            </a:pPr>
            <a:r>
              <a:t/>
            </a:r>
            <a:endParaRPr b="0" i="1" sz="1400">
              <a:solidFill>
                <a:srgbClr val="73ED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CONCLUSIONES</a:t>
            </a:r>
            <a:endParaRPr/>
          </a:p>
          <a:p>
            <a:pPr indent="0" lvl="0" marL="0" rtl="0" algn="l">
              <a:spcBef>
                <a:spcPts val="0"/>
              </a:spcBef>
              <a:spcAft>
                <a:spcPts val="0"/>
              </a:spcAft>
              <a:buNone/>
            </a:pPr>
            <a:r>
              <a:rPr lang="ca"/>
              <a:t>Preguntas Y Respuestas</a:t>
            </a:r>
            <a:endParaRPr/>
          </a:p>
        </p:txBody>
      </p:sp>
      <p:sp>
        <p:nvSpPr>
          <p:cNvPr id="273" name="Google Shape;273;p30"/>
          <p:cNvSpPr txBox="1"/>
          <p:nvPr>
            <p:ph idx="1" type="body"/>
          </p:nvPr>
        </p:nvSpPr>
        <p:spPr>
          <a:xfrm>
            <a:off x="772475" y="1357100"/>
            <a:ext cx="62934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highlight>
                  <a:srgbClr val="FFFFFF"/>
                </a:highlight>
              </a:rPr>
              <a:t>PREGUNTAS A RESPONDER:</a:t>
            </a:r>
            <a:endParaRPr b="1">
              <a:highlight>
                <a:srgbClr val="FFFFFF"/>
              </a:highlight>
            </a:endParaRPr>
          </a:p>
          <a:p>
            <a:pPr indent="0" lvl="0" marL="0" rtl="0" algn="l">
              <a:spcBef>
                <a:spcPts val="0"/>
              </a:spcBef>
              <a:spcAft>
                <a:spcPts val="0"/>
              </a:spcAft>
              <a:buNone/>
            </a:pPr>
            <a:r>
              <a:t/>
            </a:r>
            <a:endParaRPr b="1">
              <a:highlight>
                <a:srgbClr val="FFFFFF"/>
              </a:highlight>
            </a:endParaRPr>
          </a:p>
          <a:p>
            <a:pPr indent="0" lvl="0" marL="0" rtl="0" algn="l">
              <a:spcBef>
                <a:spcPts val="0"/>
              </a:spcBef>
              <a:spcAft>
                <a:spcPts val="0"/>
              </a:spcAft>
              <a:buNone/>
            </a:pPr>
            <a:r>
              <a:rPr b="1" lang="ca">
                <a:highlight>
                  <a:srgbClr val="FFFFFF"/>
                </a:highlight>
              </a:rPr>
              <a:t>¿Cuales son los lugares de mayor actividad física de La Palma?</a:t>
            </a:r>
            <a:endParaRPr b="1">
              <a:highlight>
                <a:srgbClr val="FFFFFF"/>
              </a:highlight>
            </a:endParaRPr>
          </a:p>
          <a:p>
            <a:pPr indent="0" lvl="0" marL="0" rtl="0" algn="just">
              <a:spcBef>
                <a:spcPts val="1000"/>
              </a:spcBef>
              <a:spcAft>
                <a:spcPts val="0"/>
              </a:spcAft>
              <a:buNone/>
            </a:pPr>
            <a:r>
              <a:rPr i="1" lang="ca">
                <a:highlight>
                  <a:srgbClr val="FFFFFF"/>
                </a:highlight>
              </a:rPr>
              <a:t>Los</a:t>
            </a:r>
            <a:r>
              <a:rPr b="1" i="1" lang="ca">
                <a:highlight>
                  <a:srgbClr val="FFFFFF"/>
                </a:highlight>
              </a:rPr>
              <a:t> </a:t>
            </a:r>
            <a:r>
              <a:rPr i="1" lang="ca">
                <a:highlight>
                  <a:srgbClr val="FFFFFF"/>
                </a:highlight>
              </a:rPr>
              <a:t>lugares de mayor actividad sísmica de La Palma, de menor a mayor magnitud, se encuentran de suroeste a sureste de la isla, siendo estos de poca magnitud y poca profundidad (~20-10km, 1-2 mag; </a:t>
            </a:r>
            <a:r>
              <a:rPr i="1" lang="ca">
                <a:highlight>
                  <a:schemeClr val="lt1"/>
                </a:highlight>
              </a:rPr>
              <a:t>~20-10km, 3-4 mag</a:t>
            </a:r>
            <a:r>
              <a:rPr i="1" lang="ca">
                <a:highlight>
                  <a:srgbClr val="FFFFFF"/>
                </a:highlight>
              </a:rPr>
              <a:t>). Los terremotos de mayor profundidad y mayor profundidad se encuentran fuera de la isla bajo el suelo oceánico (&gt;40km, 4-5 mag). Por lo que el mayor peligro está en el sureste de la isla.</a:t>
            </a:r>
            <a:endParaRPr b="1">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 calcmode="lin" valueType="num">
                                      <p:cBhvr additive="base">
                                        <p:cTn dur="1000"/>
                                        <p:tgtEl>
                                          <p:spTgt spid="27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 calcmode="lin" valueType="num">
                                      <p:cBhvr additive="base">
                                        <p:cTn dur="1000"/>
                                        <p:tgtEl>
                                          <p:spTgt spid="27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 calcmode="lin" valueType="num">
                                      <p:cBhvr additive="base">
                                        <p:cTn dur="1000"/>
                                        <p:tgtEl>
                                          <p:spTgt spid="27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 calcmode="lin" valueType="num">
                                      <p:cBhvr additive="base">
                                        <p:cTn dur="1000"/>
                                        <p:tgtEl>
                                          <p:spTgt spid="27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CONCLUSIONES</a:t>
            </a:r>
            <a:endParaRPr/>
          </a:p>
          <a:p>
            <a:pPr indent="0" lvl="0" marL="0" rtl="0" algn="l">
              <a:spcBef>
                <a:spcPts val="0"/>
              </a:spcBef>
              <a:spcAft>
                <a:spcPts val="0"/>
              </a:spcAft>
              <a:buNone/>
            </a:pPr>
            <a:r>
              <a:rPr lang="ca"/>
              <a:t>Preguntas Y Respuestas</a:t>
            </a:r>
            <a:endParaRPr/>
          </a:p>
        </p:txBody>
      </p:sp>
      <p:sp>
        <p:nvSpPr>
          <p:cNvPr id="279" name="Google Shape;279;p31"/>
          <p:cNvSpPr txBox="1"/>
          <p:nvPr>
            <p:ph idx="1" type="body"/>
          </p:nvPr>
        </p:nvSpPr>
        <p:spPr>
          <a:xfrm>
            <a:off x="772475" y="1357100"/>
            <a:ext cx="62934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highlight>
                  <a:srgbClr val="FFFFFF"/>
                </a:highlight>
              </a:rPr>
              <a:t>PREGUNTAS A RESPONDER:</a:t>
            </a:r>
            <a:endParaRPr b="1">
              <a:highlight>
                <a:srgbClr val="FFFFFF"/>
              </a:highlight>
            </a:endParaRPr>
          </a:p>
          <a:p>
            <a:pPr indent="0" lvl="0" marL="0" rtl="0" algn="l">
              <a:spcBef>
                <a:spcPts val="0"/>
              </a:spcBef>
              <a:spcAft>
                <a:spcPts val="0"/>
              </a:spcAft>
              <a:buNone/>
            </a:pPr>
            <a:r>
              <a:t/>
            </a:r>
            <a:endParaRPr b="1">
              <a:highlight>
                <a:srgbClr val="FFFFFF"/>
              </a:highlight>
            </a:endParaRPr>
          </a:p>
          <a:p>
            <a:pPr indent="0" lvl="0" marL="0" rtl="0" algn="l">
              <a:lnSpc>
                <a:spcPct val="115000"/>
              </a:lnSpc>
              <a:spcBef>
                <a:spcPts val="0"/>
              </a:spcBef>
              <a:spcAft>
                <a:spcPts val="0"/>
              </a:spcAft>
              <a:buNone/>
            </a:pPr>
            <a:r>
              <a:rPr b="1" lang="ca">
                <a:highlight>
                  <a:srgbClr val="FFFFFF"/>
                </a:highlight>
              </a:rPr>
              <a:t>¿Cual es la profundidad media de los terremotos por año?</a:t>
            </a:r>
            <a:endParaRPr b="1">
              <a:highlight>
                <a:srgbClr val="FFFFFF"/>
              </a:highlight>
            </a:endParaRPr>
          </a:p>
          <a:p>
            <a:pPr indent="0" lvl="0" marL="0" rtl="0" algn="just">
              <a:lnSpc>
                <a:spcPct val="115000"/>
              </a:lnSpc>
              <a:spcBef>
                <a:spcPts val="1000"/>
              </a:spcBef>
              <a:spcAft>
                <a:spcPts val="0"/>
              </a:spcAft>
              <a:buNone/>
            </a:pPr>
            <a:r>
              <a:rPr i="1" lang="ca">
                <a:highlight>
                  <a:srgbClr val="FFFFFF"/>
                </a:highlight>
              </a:rPr>
              <a:t>La profundidad media de los terremotos por año suele ser muy variable, habiendo años como 2020 con una media de 30 km o el 2019 con 15 km. Sin embargo, parece que los terremotos más fuertes son más profundos que los débiles, hasta 20 km en 2022. Excepto el año 2021, año de mayor actividad, donde tenían una profundidad de 10 km y eran perceptibles en la superficie.</a:t>
            </a:r>
            <a:endParaRPr b="1">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 calcmode="lin" valueType="num">
                                      <p:cBhvr additive="base">
                                        <p:cTn dur="1000"/>
                                        <p:tgtEl>
                                          <p:spTgt spid="27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 calcmode="lin" valueType="num">
                                      <p:cBhvr additive="base">
                                        <p:cTn dur="1000"/>
                                        <p:tgtEl>
                                          <p:spTgt spid="27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 calcmode="lin" valueType="num">
                                      <p:cBhvr additive="base">
                                        <p:cTn dur="1000"/>
                                        <p:tgtEl>
                                          <p:spTgt spid="27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 calcmode="lin" valueType="num">
                                      <p:cBhvr additive="base">
                                        <p:cTn dur="1000"/>
                                        <p:tgtEl>
                                          <p:spTgt spid="27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CONCLUSIONES</a:t>
            </a:r>
            <a:endParaRPr/>
          </a:p>
          <a:p>
            <a:pPr indent="0" lvl="0" marL="0" rtl="0" algn="l">
              <a:spcBef>
                <a:spcPts val="0"/>
              </a:spcBef>
              <a:spcAft>
                <a:spcPts val="0"/>
              </a:spcAft>
              <a:buNone/>
            </a:pPr>
            <a:r>
              <a:rPr lang="ca"/>
              <a:t>Preguntas Y Respuestas</a:t>
            </a:r>
            <a:endParaRPr/>
          </a:p>
        </p:txBody>
      </p:sp>
      <p:sp>
        <p:nvSpPr>
          <p:cNvPr id="285" name="Google Shape;285;p32"/>
          <p:cNvSpPr txBox="1"/>
          <p:nvPr>
            <p:ph idx="1" type="body"/>
          </p:nvPr>
        </p:nvSpPr>
        <p:spPr>
          <a:xfrm>
            <a:off x="772475" y="1357100"/>
            <a:ext cx="62934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highlight>
                  <a:srgbClr val="FFFFFF"/>
                </a:highlight>
              </a:rPr>
              <a:t>PREGUNTAS A RESPONDER:</a:t>
            </a:r>
            <a:endParaRPr b="1">
              <a:highlight>
                <a:srgbClr val="FFFFFF"/>
              </a:highlight>
            </a:endParaRPr>
          </a:p>
          <a:p>
            <a:pPr indent="0" lvl="0" marL="0" rtl="0" algn="l">
              <a:spcBef>
                <a:spcPts val="0"/>
              </a:spcBef>
              <a:spcAft>
                <a:spcPts val="0"/>
              </a:spcAft>
              <a:buNone/>
            </a:pPr>
            <a:r>
              <a:t/>
            </a:r>
            <a:endParaRPr b="1">
              <a:highlight>
                <a:srgbClr val="FFFFFF"/>
              </a:highlight>
            </a:endParaRPr>
          </a:p>
          <a:p>
            <a:pPr indent="0" lvl="0" marL="0" rtl="0" algn="l">
              <a:spcBef>
                <a:spcPts val="0"/>
              </a:spcBef>
              <a:spcAft>
                <a:spcPts val="0"/>
              </a:spcAft>
              <a:buClr>
                <a:schemeClr val="dk1"/>
              </a:buClr>
              <a:buSzPts val="1100"/>
              <a:buFont typeface="Arial"/>
              <a:buNone/>
            </a:pPr>
            <a:r>
              <a:rPr b="1" lang="ca">
                <a:highlight>
                  <a:schemeClr val="lt1"/>
                </a:highlight>
              </a:rPr>
              <a:t>¿Cual es la distribución de la magnitud de los terremotos?</a:t>
            </a:r>
            <a:endParaRPr b="1">
              <a:highlight>
                <a:srgbClr val="FFFFFF"/>
              </a:highlight>
            </a:endParaRPr>
          </a:p>
          <a:p>
            <a:pPr indent="0" lvl="0" marL="0" rtl="0" algn="just">
              <a:lnSpc>
                <a:spcPct val="115000"/>
              </a:lnSpc>
              <a:spcBef>
                <a:spcPts val="1000"/>
              </a:spcBef>
              <a:spcAft>
                <a:spcPts val="0"/>
              </a:spcAft>
              <a:buNone/>
            </a:pPr>
            <a:r>
              <a:rPr i="1" lang="ca">
                <a:highlight>
                  <a:srgbClr val="FFFFFF"/>
                </a:highlight>
              </a:rPr>
              <a:t>Observamos dos picos en la distribución de magnitudes en 2.8 y 1.2. Este tipo de terremotos son imperceptibles para el ser humano y solo se pueden grabar con instrumentación sismográfica. Los terremotos perceptibles (&gt;3.5 mag) son un porcentaje minúsculo en comparación al total.</a:t>
            </a:r>
            <a:endParaRPr b="1">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1000"/>
                                        <p:tgtEl>
                                          <p:spTgt spid="28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 calcmode="lin" valueType="num">
                                      <p:cBhvr additive="base">
                                        <p:cTn dur="1000"/>
                                        <p:tgtEl>
                                          <p:spTgt spid="28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 calcmode="lin" valueType="num">
                                      <p:cBhvr additive="base">
                                        <p:cTn dur="1000"/>
                                        <p:tgtEl>
                                          <p:spTgt spid="28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 calcmode="lin" valueType="num">
                                      <p:cBhvr additive="base">
                                        <p:cTn dur="1000"/>
                                        <p:tgtEl>
                                          <p:spTgt spid="28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highlight>
                  <a:schemeClr val="lt1"/>
                </a:highlight>
              </a:rPr>
              <a:t>CONCLUSIONES</a:t>
            </a:r>
            <a:endParaRPr/>
          </a:p>
          <a:p>
            <a:pPr indent="0" lvl="0" marL="0" rtl="0" algn="l">
              <a:spcBef>
                <a:spcPts val="0"/>
              </a:spcBef>
              <a:spcAft>
                <a:spcPts val="0"/>
              </a:spcAft>
              <a:buNone/>
            </a:pPr>
            <a:r>
              <a:rPr lang="ca"/>
              <a:t>Preguntas Y Respuestas</a:t>
            </a:r>
            <a:endParaRPr/>
          </a:p>
        </p:txBody>
      </p:sp>
      <p:sp>
        <p:nvSpPr>
          <p:cNvPr id="291" name="Google Shape;291;p33"/>
          <p:cNvSpPr txBox="1"/>
          <p:nvPr>
            <p:ph idx="1" type="body"/>
          </p:nvPr>
        </p:nvSpPr>
        <p:spPr>
          <a:xfrm>
            <a:off x="772475" y="1357100"/>
            <a:ext cx="62934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highlight>
                  <a:srgbClr val="FFFFFF"/>
                </a:highlight>
              </a:rPr>
              <a:t>PREGUNTAS A RESPONDER:</a:t>
            </a:r>
            <a:endParaRPr b="1">
              <a:highlight>
                <a:srgbClr val="FFFFFF"/>
              </a:highlight>
            </a:endParaRPr>
          </a:p>
          <a:p>
            <a:pPr indent="0" lvl="0" marL="0" rtl="0" algn="l">
              <a:spcBef>
                <a:spcPts val="0"/>
              </a:spcBef>
              <a:spcAft>
                <a:spcPts val="0"/>
              </a:spcAft>
              <a:buNone/>
            </a:pPr>
            <a:r>
              <a:t/>
            </a:r>
            <a:endParaRPr b="1">
              <a:highlight>
                <a:srgbClr val="FFFFFF"/>
              </a:highlight>
            </a:endParaRPr>
          </a:p>
          <a:p>
            <a:pPr indent="0" lvl="0" marL="0" rtl="0" algn="l">
              <a:spcBef>
                <a:spcPts val="0"/>
              </a:spcBef>
              <a:spcAft>
                <a:spcPts val="0"/>
              </a:spcAft>
              <a:buNone/>
            </a:pPr>
            <a:r>
              <a:rPr b="1" lang="ca">
                <a:highlight>
                  <a:schemeClr val="lt1"/>
                </a:highlight>
              </a:rPr>
              <a:t>¿Un terremoto profundo tiene mayor magnitud que uno superficial?</a:t>
            </a:r>
            <a:endParaRPr b="1">
              <a:highlight>
                <a:srgbClr val="FFFFFF"/>
              </a:highlight>
            </a:endParaRPr>
          </a:p>
          <a:p>
            <a:pPr indent="0" lvl="0" marL="0" rtl="0" algn="l">
              <a:lnSpc>
                <a:spcPct val="115000"/>
              </a:lnSpc>
              <a:spcBef>
                <a:spcPts val="1000"/>
              </a:spcBef>
              <a:spcAft>
                <a:spcPts val="0"/>
              </a:spcAft>
              <a:buNone/>
            </a:pPr>
            <a:r>
              <a:rPr i="1" lang="ca">
                <a:highlight>
                  <a:srgbClr val="FFFFFF"/>
                </a:highlight>
              </a:rPr>
              <a:t>Como norma general, hemos observado que existe una tendencia a que esto sea así. Cuanto mayor sea la profundidad de un terremoto mayor es su magnitud.</a:t>
            </a:r>
            <a:r>
              <a:rPr b="1" lang="ca">
                <a:highlight>
                  <a:srgbClr val="FFFFFF"/>
                </a:highlight>
              </a:rPr>
              <a:t> </a:t>
            </a:r>
            <a:r>
              <a:rPr i="1" lang="ca">
                <a:highlight>
                  <a:srgbClr val="FFFFFF"/>
                </a:highlight>
              </a:rPr>
              <a:t>Sin embargo, esta tendencia parece ser débil en su mayoría.</a:t>
            </a:r>
            <a:endParaRPr i="1">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 calcmode="lin" valueType="num">
                                      <p:cBhvr additive="base">
                                        <p:cTn dur="1000"/>
                                        <p:tgtEl>
                                          <p:spTgt spid="2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 calcmode="lin" valueType="num">
                                      <p:cBhvr additive="base">
                                        <p:cTn dur="1000"/>
                                        <p:tgtEl>
                                          <p:spTgt spid="29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 calcmode="lin" valueType="num">
                                      <p:cBhvr additive="base">
                                        <p:cTn dur="1000"/>
                                        <p:tgtEl>
                                          <p:spTgt spid="29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 calcmode="lin" valueType="num">
                                      <p:cBhvr additive="base">
                                        <p:cTn dur="1000"/>
                                        <p:tgtEl>
                                          <p:spTgt spid="29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idx="2" type="body"/>
          </p:nvPr>
        </p:nvSpPr>
        <p:spPr>
          <a:xfrm>
            <a:off x="2035725" y="1575850"/>
            <a:ext cx="3171900" cy="320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ca"/>
              <a:t>INTRODUCCIÓN</a:t>
            </a:r>
            <a:endParaRPr/>
          </a:p>
          <a:p>
            <a:pPr indent="-317500" lvl="1" marL="914400" rtl="0" algn="l">
              <a:spcBef>
                <a:spcPts val="0"/>
              </a:spcBef>
              <a:spcAft>
                <a:spcPts val="0"/>
              </a:spcAft>
              <a:buSzPts val="1400"/>
              <a:buAutoNum type="alphaLcPeriod"/>
            </a:pPr>
            <a:r>
              <a:rPr lang="ca"/>
              <a:t>Preámbulos</a:t>
            </a:r>
            <a:endParaRPr/>
          </a:p>
          <a:p>
            <a:pPr indent="-317500" lvl="1" marL="914400" rtl="0" algn="l">
              <a:spcBef>
                <a:spcPts val="0"/>
              </a:spcBef>
              <a:spcAft>
                <a:spcPts val="0"/>
              </a:spcAft>
              <a:buSzPts val="1400"/>
              <a:buAutoNum type="alphaLcPeriod"/>
            </a:pPr>
            <a:r>
              <a:rPr lang="ca"/>
              <a:t>Datos</a:t>
            </a:r>
            <a:endParaRPr/>
          </a:p>
          <a:p>
            <a:pPr indent="-317500" lvl="1" marL="914400" rtl="0" algn="l">
              <a:spcBef>
                <a:spcPts val="0"/>
              </a:spcBef>
              <a:spcAft>
                <a:spcPts val="0"/>
              </a:spcAft>
              <a:buSzPts val="1400"/>
              <a:buAutoNum type="alphaLcPeriod"/>
            </a:pPr>
            <a:r>
              <a:rPr lang="ca"/>
              <a:t>Preguntas</a:t>
            </a:r>
            <a:endParaRPr/>
          </a:p>
          <a:p>
            <a:pPr indent="-317500" lvl="1" marL="914400" rtl="0" algn="l">
              <a:spcBef>
                <a:spcPts val="0"/>
              </a:spcBef>
              <a:spcAft>
                <a:spcPts val="0"/>
              </a:spcAft>
              <a:buSzPts val="1400"/>
              <a:buAutoNum type="alphaLcPeriod"/>
            </a:pPr>
            <a:r>
              <a:rPr lang="ca"/>
              <a:t>Herramientas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ca"/>
              <a:t>ANÁLISIS DE LA VIS.</a:t>
            </a:r>
            <a:endParaRPr/>
          </a:p>
          <a:p>
            <a:pPr indent="-317500" lvl="1" marL="914400" rtl="0" algn="l">
              <a:spcBef>
                <a:spcPts val="0"/>
              </a:spcBef>
              <a:spcAft>
                <a:spcPts val="0"/>
              </a:spcAft>
              <a:buSzPts val="1400"/>
              <a:buAutoNum type="alphaLcPeriod"/>
            </a:pPr>
            <a:r>
              <a:rPr lang="ca"/>
              <a:t>Resultado</a:t>
            </a:r>
            <a:endParaRPr/>
          </a:p>
          <a:p>
            <a:pPr indent="-317500" lvl="1" marL="914400" rtl="0" algn="l">
              <a:spcBef>
                <a:spcPts val="0"/>
              </a:spcBef>
              <a:spcAft>
                <a:spcPts val="0"/>
              </a:spcAft>
              <a:buSzPts val="1400"/>
              <a:buAutoNum type="alphaLcPeriod"/>
            </a:pPr>
            <a:r>
              <a:rPr lang="ca"/>
              <a:t>Subplot 1</a:t>
            </a:r>
            <a:endParaRPr/>
          </a:p>
          <a:p>
            <a:pPr indent="-317500" lvl="1" marL="914400" rtl="0" algn="l">
              <a:spcBef>
                <a:spcPts val="0"/>
              </a:spcBef>
              <a:spcAft>
                <a:spcPts val="0"/>
              </a:spcAft>
              <a:buSzPts val="1400"/>
              <a:buAutoNum type="alphaLcPeriod"/>
            </a:pPr>
            <a:r>
              <a:rPr lang="ca"/>
              <a:t>Subplot 2</a:t>
            </a:r>
            <a:endParaRPr/>
          </a:p>
          <a:p>
            <a:pPr indent="-317500" lvl="1" marL="914400" rtl="0" algn="l">
              <a:spcBef>
                <a:spcPts val="0"/>
              </a:spcBef>
              <a:spcAft>
                <a:spcPts val="0"/>
              </a:spcAft>
              <a:buSzPts val="1400"/>
              <a:buAutoNum type="alphaLcPeriod"/>
            </a:pPr>
            <a:r>
              <a:rPr lang="ca"/>
              <a:t>Subplot 3</a:t>
            </a:r>
            <a:endParaRPr/>
          </a:p>
          <a:p>
            <a:pPr indent="-317500" lvl="1" marL="914400" rtl="0" algn="l">
              <a:spcBef>
                <a:spcPts val="0"/>
              </a:spcBef>
              <a:spcAft>
                <a:spcPts val="0"/>
              </a:spcAft>
              <a:buSzPts val="1400"/>
              <a:buAutoNum type="alphaLcPeriod"/>
            </a:pPr>
            <a:r>
              <a:rPr lang="ca"/>
              <a:t>Subplot 4</a:t>
            </a:r>
            <a:endParaRPr/>
          </a:p>
          <a:p>
            <a:pPr indent="-317500" lvl="0" marL="457200" rtl="0" algn="l">
              <a:spcBef>
                <a:spcPts val="1000"/>
              </a:spcBef>
              <a:spcAft>
                <a:spcPts val="0"/>
              </a:spcAft>
              <a:buSzPts val="1400"/>
              <a:buAutoNum type="arabicPeriod"/>
            </a:pPr>
            <a:r>
              <a:rPr lang="ca"/>
              <a:t>CONCLUSIONES</a:t>
            </a:r>
            <a:endParaRPr/>
          </a:p>
        </p:txBody>
      </p:sp>
      <p:sp>
        <p:nvSpPr>
          <p:cNvPr id="112" name="Google Shape;112;p13"/>
          <p:cNvSpPr txBox="1"/>
          <p:nvPr/>
        </p:nvSpPr>
        <p:spPr>
          <a:xfrm>
            <a:off x="867525" y="1490475"/>
            <a:ext cx="1890900" cy="15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400">
                <a:solidFill>
                  <a:srgbClr val="000078"/>
                </a:solidFill>
              </a:rPr>
              <a:t>Índice</a:t>
            </a:r>
            <a:endParaRPr b="1" sz="2400">
              <a:solidFill>
                <a:srgbClr val="00007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1134100" y="1577175"/>
            <a:ext cx="7752300" cy="25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4300"/>
              <a:t>INTRODUCCIÓN</a:t>
            </a:r>
            <a:endParaRPr sz="4300"/>
          </a:p>
        </p:txBody>
      </p:sp>
      <p:sp>
        <p:nvSpPr>
          <p:cNvPr id="118" name="Google Shape;118;p14"/>
          <p:cNvSpPr/>
          <p:nvPr/>
        </p:nvSpPr>
        <p:spPr>
          <a:xfrm>
            <a:off x="220300" y="3558350"/>
            <a:ext cx="9138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Calibri"/>
              <a:ea typeface="Calibri"/>
              <a:cs typeface="Calibri"/>
              <a:sym typeface="Calibri"/>
            </a:endParaRPr>
          </a:p>
        </p:txBody>
      </p:sp>
      <p:sp>
        <p:nvSpPr>
          <p:cNvPr id="119" name="Google Shape;119;p14"/>
          <p:cNvSpPr/>
          <p:nvPr/>
        </p:nvSpPr>
        <p:spPr>
          <a:xfrm>
            <a:off x="1210252" y="3558350"/>
            <a:ext cx="7676100" cy="44100"/>
          </a:xfrm>
          <a:prstGeom prst="rect">
            <a:avLst/>
          </a:prstGeom>
          <a:solidFill>
            <a:srgbClr val="73ED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FFFFFF"/>
              </a:solidFill>
              <a:latin typeface="Calibri"/>
              <a:ea typeface="Calibri"/>
              <a:cs typeface="Calibri"/>
              <a:sym typeface="Calibri"/>
            </a:endParaRPr>
          </a:p>
        </p:txBody>
      </p:sp>
      <p:sp>
        <p:nvSpPr>
          <p:cNvPr id="120" name="Google Shape;120;p14"/>
          <p:cNvSpPr txBox="1"/>
          <p:nvPr/>
        </p:nvSpPr>
        <p:spPr>
          <a:xfrm>
            <a:off x="1134100" y="1076125"/>
            <a:ext cx="66549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2100">
                <a:solidFill>
                  <a:srgbClr val="000078"/>
                </a:solidFill>
                <a:latin typeface="Georgia"/>
                <a:ea typeface="Georgia"/>
                <a:cs typeface="Georgia"/>
                <a:sym typeface="Georgia"/>
              </a:rPr>
              <a:t>PARTE 1</a:t>
            </a:r>
            <a:endParaRPr sz="2100">
              <a:solidFill>
                <a:srgbClr val="000078"/>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Clr>
                <a:schemeClr val="dk1"/>
              </a:buClr>
              <a:buSzPts val="1100"/>
              <a:buFont typeface="Arial"/>
              <a:buNone/>
            </a:pPr>
            <a:r>
              <a:rPr lang="ca"/>
              <a:t>Preámbulos</a:t>
            </a:r>
            <a:endParaRPr/>
          </a:p>
          <a:p>
            <a:pPr indent="0" lvl="0" marL="0" rtl="0" algn="l">
              <a:spcBef>
                <a:spcPts val="0"/>
              </a:spcBef>
              <a:spcAft>
                <a:spcPts val="0"/>
              </a:spcAft>
              <a:buClr>
                <a:schemeClr val="dk1"/>
              </a:buClr>
              <a:buSzPts val="1100"/>
              <a:buFont typeface="Arial"/>
              <a:buNone/>
            </a:pPr>
            <a:r>
              <a:t/>
            </a:r>
            <a:endParaRPr/>
          </a:p>
        </p:txBody>
      </p:sp>
      <p:sp>
        <p:nvSpPr>
          <p:cNvPr id="126" name="Google Shape;126;p15"/>
          <p:cNvSpPr txBox="1"/>
          <p:nvPr>
            <p:ph idx="1" type="body"/>
          </p:nvPr>
        </p:nvSpPr>
        <p:spPr>
          <a:xfrm>
            <a:off x="772475" y="1429225"/>
            <a:ext cx="62934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Las Islas Canarias son un lugar de varios terremotos de bajo nivel y ha sido común desde hace tiempo observar varios terremotos en las islas</a:t>
            </a:r>
            <a:endParaRPr/>
          </a:p>
        </p:txBody>
      </p:sp>
      <p:pic>
        <p:nvPicPr>
          <p:cNvPr id="127" name="Google Shape;127;p15"/>
          <p:cNvPicPr preferRelativeResize="0"/>
          <p:nvPr/>
        </p:nvPicPr>
        <p:blipFill>
          <a:blip r:embed="rId3">
            <a:alphaModFix/>
          </a:blip>
          <a:stretch>
            <a:fillRect/>
          </a:stretch>
        </p:blipFill>
        <p:spPr>
          <a:xfrm>
            <a:off x="867450" y="2210428"/>
            <a:ext cx="6293399" cy="1234622"/>
          </a:xfrm>
          <a:prstGeom prst="rect">
            <a:avLst/>
          </a:prstGeom>
          <a:noFill/>
          <a:ln>
            <a:noFill/>
          </a:ln>
        </p:spPr>
      </p:pic>
      <p:pic>
        <p:nvPicPr>
          <p:cNvPr id="128" name="Google Shape;128;p15"/>
          <p:cNvPicPr preferRelativeResize="0"/>
          <p:nvPr/>
        </p:nvPicPr>
        <p:blipFill>
          <a:blip r:embed="rId4">
            <a:alphaModFix/>
          </a:blip>
          <a:stretch>
            <a:fillRect/>
          </a:stretch>
        </p:blipFill>
        <p:spPr>
          <a:xfrm>
            <a:off x="659488" y="3553050"/>
            <a:ext cx="6709312" cy="1234625"/>
          </a:xfrm>
          <a:prstGeom prst="rect">
            <a:avLst/>
          </a:prstGeom>
          <a:noFill/>
          <a:ln>
            <a:noFill/>
          </a:ln>
        </p:spPr>
      </p:pic>
      <p:sp>
        <p:nvSpPr>
          <p:cNvPr id="129" name="Google Shape;129;p15"/>
          <p:cNvSpPr txBox="1"/>
          <p:nvPr/>
        </p:nvSpPr>
        <p:spPr>
          <a:xfrm>
            <a:off x="7468250" y="3734125"/>
            <a:ext cx="1496700" cy="10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Fuente: Huffpost</a:t>
            </a:r>
            <a:endParaRPr/>
          </a:p>
          <a:p>
            <a:pPr indent="0" lvl="0" marL="0" rtl="0" algn="l">
              <a:spcBef>
                <a:spcPts val="0"/>
              </a:spcBef>
              <a:spcAft>
                <a:spcPts val="0"/>
              </a:spcAft>
              <a:buNone/>
            </a:pPr>
            <a:r>
              <a:rPr lang="ca" u="sng">
                <a:solidFill>
                  <a:schemeClr val="hlink"/>
                </a:solidFill>
                <a:hlinkClick r:id="rId5"/>
              </a:rPr>
              <a:t>Enlace</a:t>
            </a:r>
            <a:endParaRPr/>
          </a:p>
        </p:txBody>
      </p:sp>
      <p:sp>
        <p:nvSpPr>
          <p:cNvPr id="130" name="Google Shape;130;p15"/>
          <p:cNvSpPr txBox="1"/>
          <p:nvPr/>
        </p:nvSpPr>
        <p:spPr>
          <a:xfrm>
            <a:off x="7468250" y="2382875"/>
            <a:ext cx="13512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t>Fuente: Europa Press</a:t>
            </a:r>
            <a:endParaRPr/>
          </a:p>
          <a:p>
            <a:pPr indent="0" lvl="0" marL="0" rtl="0" algn="l">
              <a:spcBef>
                <a:spcPts val="0"/>
              </a:spcBef>
              <a:spcAft>
                <a:spcPts val="0"/>
              </a:spcAft>
              <a:buNone/>
            </a:pPr>
            <a:r>
              <a:rPr lang="ca" u="sng">
                <a:solidFill>
                  <a:schemeClr val="hlink"/>
                </a:solidFill>
                <a:hlinkClick r:id="rId6"/>
              </a:rPr>
              <a:t>Enlace</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Clr>
                <a:schemeClr val="dk1"/>
              </a:buClr>
              <a:buSzPts val="1100"/>
              <a:buFont typeface="Arial"/>
              <a:buNone/>
            </a:pPr>
            <a:r>
              <a:rPr lang="ca"/>
              <a:t>Datos</a:t>
            </a:r>
            <a:endParaRPr>
              <a:highlight>
                <a:schemeClr val="lt1"/>
              </a:highlight>
            </a:endParaRPr>
          </a:p>
          <a:p>
            <a:pPr indent="0" lvl="0" marL="0" rtl="0" algn="l">
              <a:spcBef>
                <a:spcPts val="0"/>
              </a:spcBef>
              <a:spcAft>
                <a:spcPts val="0"/>
              </a:spcAft>
              <a:buNone/>
            </a:pPr>
            <a:r>
              <a:t/>
            </a:r>
            <a:endParaRPr/>
          </a:p>
        </p:txBody>
      </p:sp>
      <p:sp>
        <p:nvSpPr>
          <p:cNvPr id="136" name="Google Shape;136;p16"/>
          <p:cNvSpPr txBox="1"/>
          <p:nvPr>
            <p:ph idx="1" type="body"/>
          </p:nvPr>
        </p:nvSpPr>
        <p:spPr>
          <a:xfrm>
            <a:off x="772475" y="1357100"/>
            <a:ext cx="7470600" cy="141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ca"/>
              <a:t>E</a:t>
            </a:r>
            <a:r>
              <a:rPr lang="ca"/>
              <a:t>ste conjunto de datos se armó con el objetivo de prever posibles nuevos terremotos a futuro. Fue realizado por el Instituto Geográfico Nacional y publicado por el Gobierno Local de Santa Cruz de la Palma. Se ha obtenido a través de la web de datos oficiales del Gobierno de España en el siguiente </a:t>
            </a:r>
            <a:r>
              <a:rPr lang="ca" u="sng">
                <a:solidFill>
                  <a:schemeClr val="hlink"/>
                </a:solidFill>
                <a:hlinkClick r:id="rId3"/>
              </a:rPr>
              <a:t>enlace</a:t>
            </a:r>
            <a:r>
              <a:rPr lang="ca"/>
              <a:t>.</a:t>
            </a:r>
            <a:endParaRPr/>
          </a:p>
          <a:p>
            <a:pPr indent="0" lvl="0" marL="0" rtl="0" algn="l">
              <a:spcBef>
                <a:spcPts val="0"/>
              </a:spcBef>
              <a:spcAft>
                <a:spcPts val="0"/>
              </a:spcAft>
              <a:buClr>
                <a:schemeClr val="dk1"/>
              </a:buClr>
              <a:buSzPts val="1100"/>
              <a:buFont typeface="Arial"/>
              <a:buNone/>
            </a:pPr>
            <a:r>
              <a:t/>
            </a:r>
            <a:endParaRPr b="1"/>
          </a:p>
        </p:txBody>
      </p:sp>
      <p:pic>
        <p:nvPicPr>
          <p:cNvPr id="137" name="Google Shape;137;p16"/>
          <p:cNvPicPr preferRelativeResize="0"/>
          <p:nvPr/>
        </p:nvPicPr>
        <p:blipFill>
          <a:blip r:embed="rId4">
            <a:alphaModFix/>
          </a:blip>
          <a:stretch>
            <a:fillRect/>
          </a:stretch>
        </p:blipFill>
        <p:spPr>
          <a:xfrm>
            <a:off x="1946125" y="2695125"/>
            <a:ext cx="5251758" cy="206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Clr>
                <a:schemeClr val="dk1"/>
              </a:buClr>
              <a:buSzPts val="1100"/>
              <a:buFont typeface="Arial"/>
              <a:buNone/>
            </a:pPr>
            <a:r>
              <a:rPr lang="ca"/>
              <a:t>Datos</a:t>
            </a:r>
            <a:endParaRPr>
              <a:highlight>
                <a:schemeClr val="lt1"/>
              </a:highlight>
            </a:endParaRPr>
          </a:p>
          <a:p>
            <a:pPr indent="0" lvl="0" marL="0" rtl="0" algn="l">
              <a:spcBef>
                <a:spcPts val="0"/>
              </a:spcBef>
              <a:spcAft>
                <a:spcPts val="0"/>
              </a:spcAft>
              <a:buNone/>
            </a:pPr>
            <a:r>
              <a:t/>
            </a:r>
            <a:endParaRPr/>
          </a:p>
        </p:txBody>
      </p:sp>
      <p:sp>
        <p:nvSpPr>
          <p:cNvPr id="143" name="Google Shape;143;p17"/>
          <p:cNvSpPr txBox="1"/>
          <p:nvPr>
            <p:ph idx="1" type="body"/>
          </p:nvPr>
        </p:nvSpPr>
        <p:spPr>
          <a:xfrm>
            <a:off x="772475" y="1357100"/>
            <a:ext cx="7470600" cy="307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ca">
                <a:highlight>
                  <a:schemeClr val="lt1"/>
                </a:highlight>
              </a:rPr>
              <a:t>Título</a:t>
            </a:r>
            <a:r>
              <a:rPr lang="ca">
                <a:highlight>
                  <a:schemeClr val="lt1"/>
                </a:highlight>
              </a:rPr>
              <a:t>: </a:t>
            </a:r>
            <a:r>
              <a:rPr i="1" lang="ca">
                <a:highlight>
                  <a:schemeClr val="lt1"/>
                </a:highlight>
              </a:rPr>
              <a:t>terremotos</a:t>
            </a:r>
            <a:endParaRPr i="1">
              <a:highlight>
                <a:schemeClr val="lt1"/>
              </a:highlight>
            </a:endParaRPr>
          </a:p>
          <a:p>
            <a:pPr indent="-317500" lvl="0" marL="457200" rtl="0" algn="l">
              <a:spcBef>
                <a:spcPts val="0"/>
              </a:spcBef>
              <a:spcAft>
                <a:spcPts val="0"/>
              </a:spcAft>
              <a:buSzPts val="1400"/>
              <a:buChar char="●"/>
            </a:pPr>
            <a:r>
              <a:rPr b="1" lang="ca">
                <a:highlight>
                  <a:schemeClr val="lt1"/>
                </a:highlight>
              </a:rPr>
              <a:t>Publicador</a:t>
            </a:r>
            <a:r>
              <a:rPr lang="ca">
                <a:highlight>
                  <a:schemeClr val="lt1"/>
                </a:highlight>
              </a:rPr>
              <a:t>: </a:t>
            </a:r>
            <a:r>
              <a:rPr i="1" lang="ca">
                <a:highlight>
                  <a:schemeClr val="lt1"/>
                </a:highlight>
              </a:rPr>
              <a:t>Cabildo Insular de La Palma</a:t>
            </a:r>
            <a:endParaRPr i="1">
              <a:highlight>
                <a:schemeClr val="lt1"/>
              </a:highlight>
            </a:endParaRPr>
          </a:p>
          <a:p>
            <a:pPr indent="-317500" lvl="0" marL="457200" rtl="0" algn="l">
              <a:spcBef>
                <a:spcPts val="0"/>
              </a:spcBef>
              <a:spcAft>
                <a:spcPts val="0"/>
              </a:spcAft>
              <a:buSzPts val="1400"/>
              <a:buChar char="●"/>
            </a:pPr>
            <a:r>
              <a:rPr b="1" lang="ca">
                <a:highlight>
                  <a:schemeClr val="lt1"/>
                </a:highlight>
              </a:rPr>
              <a:t>Fuente</a:t>
            </a:r>
            <a:r>
              <a:rPr lang="ca">
                <a:highlight>
                  <a:schemeClr val="lt1"/>
                </a:highlight>
              </a:rPr>
              <a:t>: </a:t>
            </a:r>
            <a:r>
              <a:rPr i="1" lang="ca">
                <a:highlight>
                  <a:schemeClr val="lt1"/>
                </a:highlight>
              </a:rPr>
              <a:t>Instituto Geográfico Nacional</a:t>
            </a:r>
            <a:r>
              <a:rPr lang="ca">
                <a:highlight>
                  <a:schemeClr val="lt1"/>
                </a:highlight>
              </a:rPr>
              <a:t> </a:t>
            </a:r>
            <a:endParaRPr>
              <a:highlight>
                <a:schemeClr val="lt1"/>
              </a:highlight>
            </a:endParaRPr>
          </a:p>
          <a:p>
            <a:pPr indent="-317500" lvl="0" marL="457200" rtl="0" algn="l">
              <a:spcBef>
                <a:spcPts val="0"/>
              </a:spcBef>
              <a:spcAft>
                <a:spcPts val="0"/>
              </a:spcAft>
              <a:buSzPts val="1400"/>
              <a:buChar char="●"/>
            </a:pPr>
            <a:r>
              <a:rPr b="1" lang="ca">
                <a:highlight>
                  <a:schemeClr val="lt1"/>
                </a:highlight>
              </a:rPr>
              <a:t>Licencia</a:t>
            </a:r>
            <a:r>
              <a:rPr lang="ca">
                <a:highlight>
                  <a:schemeClr val="lt1"/>
                </a:highlight>
              </a:rPr>
              <a:t>:</a:t>
            </a:r>
            <a:r>
              <a:rPr b="1" lang="ca">
                <a:highlight>
                  <a:schemeClr val="lt1"/>
                </a:highlight>
              </a:rPr>
              <a:t> </a:t>
            </a:r>
            <a:r>
              <a:rPr i="1" lang="ca" u="sng">
                <a:solidFill>
                  <a:schemeClr val="hlink"/>
                </a:solidFill>
                <a:highlight>
                  <a:schemeClr val="lt1"/>
                </a:highlight>
                <a:hlinkClick r:id="rId3"/>
              </a:rPr>
              <a:t>Aviso Legal</a:t>
            </a:r>
            <a:endParaRPr b="1">
              <a:highlight>
                <a:schemeClr val="lt1"/>
              </a:highlight>
            </a:endParaRPr>
          </a:p>
          <a:p>
            <a:pPr indent="-317500" lvl="0" marL="457200" rtl="0" algn="l">
              <a:spcBef>
                <a:spcPts val="0"/>
              </a:spcBef>
              <a:spcAft>
                <a:spcPts val="0"/>
              </a:spcAft>
              <a:buSzPts val="1400"/>
              <a:buChar char="●"/>
            </a:pPr>
            <a:r>
              <a:rPr b="1" lang="ca">
                <a:highlight>
                  <a:schemeClr val="lt1"/>
                </a:highlight>
              </a:rPr>
              <a:t>Fecha Última de Actualización (Información): </a:t>
            </a:r>
            <a:r>
              <a:rPr lang="ca">
                <a:highlight>
                  <a:schemeClr val="lt1"/>
                </a:highlight>
              </a:rPr>
              <a:t>30/12/2021 </a:t>
            </a:r>
            <a:endParaRPr>
              <a:highlight>
                <a:schemeClr val="lt1"/>
              </a:highlight>
            </a:endParaRPr>
          </a:p>
          <a:p>
            <a:pPr indent="-317500" lvl="0" marL="457200" rtl="0" algn="l">
              <a:spcBef>
                <a:spcPts val="0"/>
              </a:spcBef>
              <a:spcAft>
                <a:spcPts val="0"/>
              </a:spcAft>
              <a:buSzPts val="1400"/>
              <a:buChar char="●"/>
            </a:pPr>
            <a:r>
              <a:rPr b="1" lang="ca">
                <a:highlight>
                  <a:schemeClr val="lt1"/>
                </a:highlight>
              </a:rPr>
              <a:t>Fecha Última de Actualización (Datos): </a:t>
            </a:r>
            <a:r>
              <a:rPr lang="ca">
                <a:highlight>
                  <a:schemeClr val="lt1"/>
                </a:highlight>
              </a:rPr>
              <a:t>5/12/2022 </a:t>
            </a:r>
            <a:endParaRPr>
              <a:highlight>
                <a:schemeClr val="lt1"/>
              </a:highlight>
            </a:endParaRPr>
          </a:p>
          <a:p>
            <a:pPr indent="-317500" lvl="0" marL="457200" rtl="0" algn="l">
              <a:spcBef>
                <a:spcPts val="0"/>
              </a:spcBef>
              <a:spcAft>
                <a:spcPts val="0"/>
              </a:spcAft>
              <a:buSzPts val="1400"/>
              <a:buChar char="●"/>
            </a:pPr>
            <a:r>
              <a:rPr b="1" lang="ca">
                <a:highlight>
                  <a:schemeClr val="lt1"/>
                </a:highlight>
              </a:rPr>
              <a:t>Fecha de Creación: </a:t>
            </a:r>
            <a:r>
              <a:rPr lang="ca">
                <a:highlight>
                  <a:schemeClr val="lt1"/>
                </a:highlight>
              </a:rPr>
              <a:t>16/10/2017 - 13:56 (UTC+02:00)</a:t>
            </a:r>
            <a:endParaRPr>
              <a:highlight>
                <a:schemeClr val="lt1"/>
              </a:highlight>
            </a:endParaRPr>
          </a:p>
          <a:p>
            <a:pPr indent="-317500" lvl="0" marL="457200" rtl="0" algn="l">
              <a:spcBef>
                <a:spcPts val="0"/>
              </a:spcBef>
              <a:spcAft>
                <a:spcPts val="0"/>
              </a:spcAft>
              <a:buSzPts val="1400"/>
              <a:buChar char="●"/>
            </a:pPr>
            <a:r>
              <a:rPr b="1" lang="ca">
                <a:highlight>
                  <a:schemeClr val="lt1"/>
                </a:highlight>
              </a:rPr>
              <a:t>Enlaces</a:t>
            </a:r>
            <a:r>
              <a:rPr lang="ca">
                <a:highlight>
                  <a:schemeClr val="lt1"/>
                </a:highlight>
              </a:rPr>
              <a:t>: </a:t>
            </a:r>
            <a:br>
              <a:rPr lang="ca">
                <a:highlight>
                  <a:schemeClr val="lt1"/>
                </a:highlight>
              </a:rPr>
            </a:br>
            <a:r>
              <a:rPr lang="ca">
                <a:highlight>
                  <a:schemeClr val="lt1"/>
                </a:highlight>
              </a:rPr>
              <a:t>	</a:t>
            </a:r>
            <a:r>
              <a:rPr i="1" lang="ca" u="sng">
                <a:solidFill>
                  <a:schemeClr val="hlink"/>
                </a:solidFill>
                <a:highlight>
                  <a:schemeClr val="lt1"/>
                </a:highlight>
                <a:hlinkClick r:id="rId4"/>
              </a:rPr>
              <a:t>https://www.opendatalapalma.es/datasets/lapalma::terremotos/about</a:t>
            </a:r>
            <a:br>
              <a:rPr b="1" lang="ca">
                <a:highlight>
                  <a:schemeClr val="lt1"/>
                </a:highlight>
              </a:rPr>
            </a:br>
            <a:r>
              <a:rPr b="1" lang="ca">
                <a:highlight>
                  <a:schemeClr val="lt1"/>
                </a:highlight>
              </a:rPr>
              <a:t>	</a:t>
            </a:r>
            <a:r>
              <a:rPr i="1" lang="ca" u="sng">
                <a:solidFill>
                  <a:schemeClr val="hlink"/>
                </a:solidFill>
                <a:highlight>
                  <a:schemeClr val="lt1"/>
                </a:highlight>
                <a:hlinkClick r:id="rId5"/>
              </a:rPr>
              <a:t>https://datos.gob.es/es/catalogo/l03380010-terremotos</a:t>
            </a:r>
            <a:endParaRPr i="1">
              <a:highlight>
                <a:schemeClr val="lt1"/>
              </a:highlight>
            </a:endParaRPr>
          </a:p>
          <a:p>
            <a:pPr indent="-317500" lvl="0" marL="457200" rtl="0" algn="l">
              <a:spcBef>
                <a:spcPts val="0"/>
              </a:spcBef>
              <a:spcAft>
                <a:spcPts val="0"/>
              </a:spcAft>
              <a:buSzPts val="1400"/>
              <a:buChar char="●"/>
            </a:pPr>
            <a:r>
              <a:rPr b="1" lang="ca">
                <a:highlight>
                  <a:schemeClr val="lt1"/>
                </a:highlight>
              </a:rPr>
              <a:t>Descripción: </a:t>
            </a:r>
            <a:r>
              <a:rPr i="1" lang="ca">
                <a:highlight>
                  <a:schemeClr val="lt1"/>
                </a:highlight>
              </a:rPr>
              <a:t>Terremotos de los últimos días en el área de La Palma de magnitud igual o superior a 1.5 o sentidos. La información de terremotos de magnitud inferior se puede obtener en catálogo de terremotos. Esta información está sujeta a modificaciones como consecuencia de la continua revisión del análisis sísmico.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Clr>
                <a:schemeClr val="dk1"/>
              </a:buClr>
              <a:buSzPts val="1100"/>
              <a:buFont typeface="Arial"/>
              <a:buNone/>
            </a:pPr>
            <a:r>
              <a:rPr lang="ca"/>
              <a:t>Datos </a:t>
            </a:r>
            <a:r>
              <a:rPr i="1" lang="ca" u="sng">
                <a:solidFill>
                  <a:schemeClr val="hlink"/>
                </a:solidFill>
                <a:hlinkClick r:id="rId3"/>
              </a:rPr>
              <a:t>IASPEI Seismic Format </a:t>
            </a:r>
            <a:endParaRPr i="1">
              <a:highlight>
                <a:schemeClr val="lt1"/>
              </a:highlight>
            </a:endParaRPr>
          </a:p>
          <a:p>
            <a:pPr indent="0" lvl="0" marL="0" rtl="0" algn="l">
              <a:spcBef>
                <a:spcPts val="0"/>
              </a:spcBef>
              <a:spcAft>
                <a:spcPts val="0"/>
              </a:spcAft>
              <a:buNone/>
            </a:pPr>
            <a:r>
              <a:t/>
            </a:r>
            <a:endParaRPr/>
          </a:p>
        </p:txBody>
      </p:sp>
      <p:sp>
        <p:nvSpPr>
          <p:cNvPr id="149" name="Google Shape;149;p18"/>
          <p:cNvSpPr txBox="1"/>
          <p:nvPr>
            <p:ph idx="1" type="body"/>
          </p:nvPr>
        </p:nvSpPr>
        <p:spPr>
          <a:xfrm>
            <a:off x="772475" y="1357100"/>
            <a:ext cx="7470600" cy="307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ca"/>
              <a:t>Date:  epicenter date (yyyy/mm/dd)</a:t>
            </a:r>
            <a:endParaRPr/>
          </a:p>
          <a:p>
            <a:pPr indent="-317500" lvl="0" marL="457200" rtl="0" algn="l">
              <a:spcBef>
                <a:spcPts val="0"/>
              </a:spcBef>
              <a:spcAft>
                <a:spcPts val="0"/>
              </a:spcAft>
              <a:buSzPts val="1400"/>
              <a:buChar char="●"/>
            </a:pPr>
            <a:r>
              <a:rPr lang="ca"/>
              <a:t>Time: epicenter time (hh:mm:ss.ss)</a:t>
            </a:r>
            <a:endParaRPr/>
          </a:p>
          <a:p>
            <a:pPr indent="-317500" lvl="0" marL="457200" rtl="0" algn="l">
              <a:spcBef>
                <a:spcPts val="0"/>
              </a:spcBef>
              <a:spcAft>
                <a:spcPts val="0"/>
              </a:spcAft>
              <a:buSzPts val="1400"/>
              <a:buChar char="●"/>
            </a:pPr>
            <a:r>
              <a:rPr lang="ca"/>
              <a:t>Err: origin time error (seconds; blank if fixed origin time)</a:t>
            </a:r>
            <a:endParaRPr/>
          </a:p>
          <a:p>
            <a:pPr indent="-317500" lvl="0" marL="457200" rtl="0" algn="l">
              <a:spcBef>
                <a:spcPts val="0"/>
              </a:spcBef>
              <a:spcAft>
                <a:spcPts val="0"/>
              </a:spcAft>
              <a:buSzPts val="1400"/>
              <a:buChar char="●"/>
            </a:pPr>
            <a:r>
              <a:rPr lang="ca"/>
              <a:t>RMS: root mean square of time residuals (seconds)</a:t>
            </a:r>
            <a:endParaRPr/>
          </a:p>
          <a:p>
            <a:pPr indent="-317500" lvl="0" marL="457200" rtl="0" algn="l">
              <a:spcBef>
                <a:spcPts val="0"/>
              </a:spcBef>
              <a:spcAft>
                <a:spcPts val="0"/>
              </a:spcAft>
              <a:buSzPts val="1400"/>
              <a:buChar char="●"/>
            </a:pPr>
            <a:r>
              <a:rPr lang="ca"/>
              <a:t>Latitude: latitude (negative for South)</a:t>
            </a:r>
            <a:endParaRPr/>
          </a:p>
          <a:p>
            <a:pPr indent="-317500" lvl="0" marL="457200" rtl="0" algn="l">
              <a:spcBef>
                <a:spcPts val="0"/>
              </a:spcBef>
              <a:spcAft>
                <a:spcPts val="0"/>
              </a:spcAft>
              <a:buSzPts val="1400"/>
              <a:buChar char="●"/>
            </a:pPr>
            <a:r>
              <a:rPr lang="ca"/>
              <a:t>Longitude: longitude (negative for West)</a:t>
            </a:r>
            <a:endParaRPr/>
          </a:p>
          <a:p>
            <a:pPr indent="-317500" lvl="0" marL="457200" rtl="0" algn="l">
              <a:spcBef>
                <a:spcPts val="0"/>
              </a:spcBef>
              <a:spcAft>
                <a:spcPts val="0"/>
              </a:spcAft>
              <a:buSzPts val="1400"/>
              <a:buChar char="●"/>
            </a:pPr>
            <a:r>
              <a:rPr lang="ca"/>
              <a:t>Smaj: semi-major axis of 90% ellipse or its estimate (km, blank if fixed epicenter)</a:t>
            </a:r>
            <a:endParaRPr/>
          </a:p>
          <a:p>
            <a:pPr indent="-317500" lvl="0" marL="457200" rtl="0" algn="l">
              <a:spcBef>
                <a:spcPts val="0"/>
              </a:spcBef>
              <a:spcAft>
                <a:spcPts val="0"/>
              </a:spcAft>
              <a:buSzPts val="1400"/>
              <a:buChar char="●"/>
            </a:pPr>
            <a:r>
              <a:rPr lang="ca"/>
              <a:t>Smin: semi-minor axis of 90% ellipse or its estimate (km, blank if fixed epicenter)</a:t>
            </a:r>
            <a:endParaRPr/>
          </a:p>
          <a:p>
            <a:pPr indent="-317500" lvl="0" marL="457200" rtl="0" algn="l">
              <a:spcBef>
                <a:spcPts val="0"/>
              </a:spcBef>
              <a:spcAft>
                <a:spcPts val="0"/>
              </a:spcAft>
              <a:buSzPts val="1400"/>
              <a:buChar char="●"/>
            </a:pPr>
            <a:r>
              <a:rPr lang="ca"/>
              <a:t>Az: azimuthal angle (0 &lt;= x &lt;= 360)</a:t>
            </a:r>
            <a:endParaRPr/>
          </a:p>
          <a:p>
            <a:pPr indent="-317500" lvl="0" marL="457200" rtl="0" algn="l">
              <a:spcBef>
                <a:spcPts val="0"/>
              </a:spcBef>
              <a:spcAft>
                <a:spcPts val="0"/>
              </a:spcAft>
              <a:buSzPts val="1400"/>
              <a:buChar char="●"/>
            </a:pPr>
            <a:r>
              <a:rPr lang="ca"/>
              <a:t>Depth: depth (km)</a:t>
            </a:r>
            <a:endParaRPr/>
          </a:p>
          <a:p>
            <a:pPr indent="-317500" lvl="0" marL="457200" rtl="0" algn="l">
              <a:spcBef>
                <a:spcPts val="0"/>
              </a:spcBef>
              <a:spcAft>
                <a:spcPts val="0"/>
              </a:spcAft>
              <a:buSzPts val="1400"/>
              <a:buChar char="●"/>
            </a:pPr>
            <a:r>
              <a:rPr lang="ca"/>
              <a:t>Err: depth error 90% (km)</a:t>
            </a:r>
            <a:endParaRPr/>
          </a:p>
          <a:p>
            <a:pPr indent="-317500" lvl="0" marL="457200" rtl="0" algn="l">
              <a:spcBef>
                <a:spcPts val="0"/>
              </a:spcBef>
              <a:spcAft>
                <a:spcPts val="0"/>
              </a:spcAft>
              <a:buSzPts val="1400"/>
              <a:buChar char="●"/>
            </a:pPr>
            <a:r>
              <a:rPr lang="ca"/>
              <a:t>Ndef: number of defining phases </a:t>
            </a:r>
            <a:endParaRPr/>
          </a:p>
          <a:p>
            <a:pPr indent="-317500" lvl="0" marL="457200" rtl="0" algn="l">
              <a:spcBef>
                <a:spcPts val="0"/>
              </a:spcBef>
              <a:spcAft>
                <a:spcPts val="0"/>
              </a:spcAft>
              <a:buSzPts val="1400"/>
              <a:buChar char="●"/>
            </a:pPr>
            <a:r>
              <a:rPr lang="ca"/>
              <a:t>Nsta: number of defining stations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772475" y="648025"/>
            <a:ext cx="7470600" cy="7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INTRODUCCIÓN</a:t>
            </a:r>
            <a:endParaRPr/>
          </a:p>
          <a:p>
            <a:pPr indent="0" lvl="0" marL="0" rtl="0" algn="l">
              <a:spcBef>
                <a:spcPts val="0"/>
              </a:spcBef>
              <a:spcAft>
                <a:spcPts val="0"/>
              </a:spcAft>
              <a:buClr>
                <a:schemeClr val="dk1"/>
              </a:buClr>
              <a:buSzPts val="1100"/>
              <a:buFont typeface="Arial"/>
              <a:buNone/>
            </a:pPr>
            <a:r>
              <a:rPr lang="ca"/>
              <a:t>Datos </a:t>
            </a:r>
            <a:r>
              <a:rPr i="1" lang="ca" u="sng">
                <a:solidFill>
                  <a:schemeClr val="hlink"/>
                </a:solidFill>
                <a:hlinkClick r:id="rId3"/>
              </a:rPr>
              <a:t>IASPEI Seismic Format</a:t>
            </a:r>
            <a:r>
              <a:rPr i="1" lang="ca"/>
              <a:t> </a:t>
            </a:r>
            <a:endParaRPr i="1">
              <a:highlight>
                <a:schemeClr val="lt1"/>
              </a:highlight>
            </a:endParaRPr>
          </a:p>
          <a:p>
            <a:pPr indent="0" lvl="0" marL="0" rtl="0" algn="l">
              <a:spcBef>
                <a:spcPts val="0"/>
              </a:spcBef>
              <a:spcAft>
                <a:spcPts val="0"/>
              </a:spcAft>
              <a:buNone/>
            </a:pPr>
            <a:r>
              <a:t/>
            </a:r>
            <a:endParaRPr/>
          </a:p>
        </p:txBody>
      </p:sp>
      <p:sp>
        <p:nvSpPr>
          <p:cNvPr id="155" name="Google Shape;155;p19"/>
          <p:cNvSpPr txBox="1"/>
          <p:nvPr>
            <p:ph idx="1" type="body"/>
          </p:nvPr>
        </p:nvSpPr>
        <p:spPr>
          <a:xfrm>
            <a:off x="772475" y="1128500"/>
            <a:ext cx="7470600" cy="30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ca"/>
              <a:t>Gap: gap in azimuth coverage (degrees)</a:t>
            </a:r>
            <a:endParaRPr/>
          </a:p>
          <a:p>
            <a:pPr indent="-317500" lvl="0" marL="457200" rtl="0" algn="l">
              <a:spcBef>
                <a:spcPts val="0"/>
              </a:spcBef>
              <a:spcAft>
                <a:spcPts val="0"/>
              </a:spcAft>
              <a:buSzPts val="1400"/>
              <a:buChar char="●"/>
            </a:pPr>
            <a:r>
              <a:rPr lang="ca"/>
              <a:t>mdist: distance to closest station (degrees)</a:t>
            </a:r>
            <a:endParaRPr/>
          </a:p>
          <a:p>
            <a:pPr indent="-317500" lvl="0" marL="457200" rtl="0" algn="l">
              <a:spcBef>
                <a:spcPts val="0"/>
              </a:spcBef>
              <a:spcAft>
                <a:spcPts val="0"/>
              </a:spcAft>
              <a:buSzPts val="1400"/>
              <a:buChar char="●"/>
            </a:pPr>
            <a:r>
              <a:rPr lang="ca"/>
              <a:t>Mdist: distance to furthest station (degrees)</a:t>
            </a:r>
            <a:endParaRPr/>
          </a:p>
          <a:p>
            <a:pPr indent="-317500" lvl="0" marL="457200" rtl="0" algn="l">
              <a:spcBef>
                <a:spcPts val="0"/>
              </a:spcBef>
              <a:spcAft>
                <a:spcPts val="0"/>
              </a:spcAft>
              <a:buSzPts val="1400"/>
              <a:buChar char="●"/>
            </a:pPr>
            <a:r>
              <a:rPr lang="ca"/>
              <a:t>Qual: analysis type: (a = automatic, m = manual, g = guess)</a:t>
            </a:r>
            <a:endParaRPr/>
          </a:p>
          <a:p>
            <a:pPr indent="-317500" lvl="0" marL="457200" rtl="0" algn="l">
              <a:spcBef>
                <a:spcPts val="0"/>
              </a:spcBef>
              <a:spcAft>
                <a:spcPts val="0"/>
              </a:spcAft>
              <a:buSzPts val="1400"/>
              <a:buChar char="●"/>
            </a:pPr>
            <a:r>
              <a:rPr lang="ca"/>
              <a:t>Author: author of the origin</a:t>
            </a:r>
            <a:endParaRPr/>
          </a:p>
          <a:p>
            <a:pPr indent="-317500" lvl="0" marL="457200" rtl="0" algn="l">
              <a:spcBef>
                <a:spcPts val="0"/>
              </a:spcBef>
              <a:spcAft>
                <a:spcPts val="0"/>
              </a:spcAft>
              <a:buSzPts val="1400"/>
              <a:buChar char="●"/>
            </a:pPr>
            <a:r>
              <a:rPr lang="ca"/>
              <a:t>OrigID: origin identification</a:t>
            </a:r>
            <a:endParaRPr/>
          </a:p>
          <a:p>
            <a:pPr indent="-317500" lvl="0" marL="457200" rtl="0" algn="l">
              <a:spcBef>
                <a:spcPts val="0"/>
              </a:spcBef>
              <a:spcAft>
                <a:spcPts val="0"/>
              </a:spcAft>
              <a:buSzPts val="1400"/>
              <a:buChar char="●"/>
            </a:pPr>
            <a:r>
              <a:rPr lang="ca"/>
              <a:t>Magnitude magnitude value</a:t>
            </a:r>
            <a:endParaRPr/>
          </a:p>
          <a:p>
            <a:pPr indent="-317500" lvl="0" marL="457200" rtl="0" algn="l">
              <a:spcBef>
                <a:spcPts val="0"/>
              </a:spcBef>
              <a:spcAft>
                <a:spcPts val="0"/>
              </a:spcAft>
              <a:buSzPts val="1400"/>
              <a:buChar char="●"/>
            </a:pPr>
            <a:r>
              <a:rPr lang="ca"/>
              <a:t>IntensMax: max intensity recorded </a:t>
            </a:r>
            <a:endParaRPr/>
          </a:p>
          <a:p>
            <a:pPr indent="-317500" lvl="0" marL="457200" rtl="0" algn="l">
              <a:spcBef>
                <a:spcPts val="0"/>
              </a:spcBef>
              <a:spcAft>
                <a:spcPts val="0"/>
              </a:spcAft>
              <a:buSzPts val="1400"/>
              <a:buChar char="●"/>
            </a:pPr>
            <a:r>
              <a:rPr lang="ca"/>
              <a:t>Localiz: location</a:t>
            </a:r>
            <a:endParaRPr/>
          </a:p>
          <a:p>
            <a:pPr indent="-317500" lvl="0" marL="457200" rtl="0" algn="l">
              <a:spcBef>
                <a:spcPts val="0"/>
              </a:spcBef>
              <a:spcAft>
                <a:spcPts val="0"/>
              </a:spcAft>
              <a:buSzPts val="1400"/>
              <a:buChar char="●"/>
            </a:pPr>
            <a:r>
              <a:rPr lang="ca"/>
              <a:t>TipoMagnit: magnitude type (mb, Ms, ML, mbmle, msmle)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C">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