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55AC9-2FDE-A254-5D41-8E1A22E5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F2810-B96D-9202-9CD9-B4C5404FF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717E-B654-92B2-E70F-82DF071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7F16F-A0B9-CDE9-3F41-97C5FCD6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CB5-12FF-B80B-E7F7-6832E21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375AA-3F64-5CDE-130A-6D3435DD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EF308-E533-5D8D-D1A1-78D4876A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62911-2010-8811-261F-34BA2781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8303-3D0C-397A-7E9B-CCEBCC44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CFE0C-91F2-04AF-6276-E90E8B1D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FE6D1-2CE4-CF1E-F01F-AB417916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CA1BE-842A-007C-CBB4-D83E78C4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A5571-9930-FA29-C0BA-9661B9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614CD-D80E-94B0-C400-E1F30D8A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BFAC5-E8A5-6089-224C-A5CDDBC3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EC10-7D38-A880-0D0F-3ED0FAC1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B848-15C6-85EE-0714-1E1FB447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49DB-2350-EBCB-CDEC-6C6F1D83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4D38-421B-ED41-D48A-BD3FF1DE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89A07-4498-A17C-662C-50173160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B563-14B1-95AB-D7E5-249445B2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40707-0570-067F-6D1B-95B860DF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416C3-EEC6-876C-BF6A-5F83D8D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9C964-04FC-CAC8-4791-D4AC911C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27DD9-0832-3F1A-23D9-3300D191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EF8-52BE-6358-9EEB-9DFAB23C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EE3B-3A2A-3FBA-6AE2-FBA74869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33152-CF85-7FCE-103C-48B4DF81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E578D-0F10-0441-0E32-DCBE5FD2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C5081-3FD9-A134-04CD-A6F98FB8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526A-1C19-2D94-283E-E9BFCD98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4BBC-397D-0B63-9A5C-8357B1B2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155E8-5817-01AF-440D-CB75597F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64A08-9BA0-B2A5-E36D-81E699EB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DED27-4305-2872-33D5-7AE2DB682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C54CCC-813D-943B-25C2-E0402C7A7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1E034-1C67-65FF-4CD3-400A9324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37D99-1ECB-F20F-5B0C-4264F768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540B11-00D3-72FE-9C21-2B9B5AF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9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EFB88-D067-D82E-7AE5-E722BB9F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90F84-0C23-52AD-DD67-1009A894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84311-28FB-1759-1D05-9F23C3C3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EAD0E6-E02B-8B01-426C-F775EC44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4AA18-8C90-D9CF-E31E-85547D66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8DDF8-CA2B-5B1C-AF37-9277889A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55B5E-4627-D3C1-314B-679CB10E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EC6E-C1EC-8A79-5C56-28BB01E2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337A-5BCB-35D9-4155-1302819F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C6560-D42A-48A7-9798-9A253070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1C86F-B624-01B9-D332-DD947E6C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7F146-0F56-2E3E-7267-7469B0E4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C5C58-AAB3-AD11-C1A3-D5D9463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3E89-764E-9ADB-746D-5563F2F5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16A224-028B-0656-2213-C70793E3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DCDBF-8C4E-9D57-7E41-EA3C922A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CE38A-AA0C-4819-267C-36C34352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D492E-CBD0-44C0-79AB-0B49B41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AD233-4B33-9533-DAB8-EB184FF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409C9-1018-3872-4BD9-7BD0DD24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E12AC-7213-1643-C04A-41628508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49F4-0B45-F98A-1A2D-4AF840498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1CD81-75F8-2749-48FD-13E61663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288D-0B83-6180-3F7D-F0264AD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6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647B-09C7-F903-74DB-4E5E18316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There is nothing here...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67850-6745-4BA4-FA9B-47F92DF97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这里没有任何信息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5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narHorz">
          <a:fgClr>
            <a:schemeClr val="accent2">
              <a:lumMod val="75000"/>
            </a:schemeClr>
          </a:fgClr>
          <a:bgClr>
            <a:schemeClr val="accent4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CB40B27-A55C-C2CE-F3B3-4D3035D1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39" y="1233372"/>
            <a:ext cx="7511143" cy="4598924"/>
          </a:xfrm>
          <a:custGeom>
            <a:avLst/>
            <a:gdLst>
              <a:gd name="connsiteX0" fmla="*/ 0 w 7511143"/>
              <a:gd name="connsiteY0" fmla="*/ 0 h 4598924"/>
              <a:gd name="connsiteX1" fmla="*/ 7511143 w 7511143"/>
              <a:gd name="connsiteY1" fmla="*/ 0 h 4598924"/>
              <a:gd name="connsiteX2" fmla="*/ 7511143 w 7511143"/>
              <a:gd name="connsiteY2" fmla="*/ 4483035 h 4598924"/>
              <a:gd name="connsiteX3" fmla="*/ 7359520 w 7511143"/>
              <a:gd name="connsiteY3" fmla="*/ 4483035 h 4598924"/>
              <a:gd name="connsiteX4" fmla="*/ 7359520 w 7511143"/>
              <a:gd name="connsiteY4" fmla="*/ 4598924 h 4598924"/>
              <a:gd name="connsiteX5" fmla="*/ 256592 w 7511143"/>
              <a:gd name="connsiteY5" fmla="*/ 4598924 h 4598924"/>
              <a:gd name="connsiteX6" fmla="*/ 256592 w 7511143"/>
              <a:gd name="connsiteY6" fmla="*/ 4483035 h 4598924"/>
              <a:gd name="connsiteX7" fmla="*/ 0 w 7511143"/>
              <a:gd name="connsiteY7" fmla="*/ 4483035 h 459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1143" h="4598924">
                <a:moveTo>
                  <a:pt x="0" y="0"/>
                </a:moveTo>
                <a:lnTo>
                  <a:pt x="7511143" y="0"/>
                </a:lnTo>
                <a:lnTo>
                  <a:pt x="7511143" y="4483035"/>
                </a:lnTo>
                <a:lnTo>
                  <a:pt x="7359520" y="4483035"/>
                </a:lnTo>
                <a:lnTo>
                  <a:pt x="7359520" y="4598924"/>
                </a:lnTo>
                <a:lnTo>
                  <a:pt x="256592" y="4598924"/>
                </a:lnTo>
                <a:lnTo>
                  <a:pt x="256592" y="4483035"/>
                </a:lnTo>
                <a:lnTo>
                  <a:pt x="0" y="44830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===============NOTICE===============</a:t>
            </a:r>
          </a:p>
          <a:p>
            <a:pPr marL="0" indent="0" algn="ctr">
              <a:buNone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If you download this file from the website,</a:t>
            </a:r>
          </a:p>
          <a:p>
            <a:pPr marL="0" indent="0" algn="ctr">
              <a:buNone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DO NOT WORRY !</a:t>
            </a: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IT DONT HAVE THE VIRUS!!!</a:t>
            </a:r>
          </a:p>
          <a:p>
            <a:pPr marL="0" indent="0" algn="ctr">
              <a:buNone/>
            </a:pP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如果你从网页中下载了这个文件，</a:t>
            </a:r>
          </a:p>
          <a:p>
            <a:pPr marL="0" indent="0" algn="ctr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请不用害怕这是一个测试文件。</a:t>
            </a:r>
          </a:p>
          <a:p>
            <a:pPr marL="0" indent="0">
              <a:buNone/>
            </a:pP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=====================================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0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华文隶书</vt:lpstr>
      <vt:lpstr>Arial</vt:lpstr>
      <vt:lpstr>Office 主题​​</vt:lpstr>
      <vt:lpstr>There is nothing here...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MoBai Killer</dc:creator>
  <cp:lastModifiedBy>MoBai Killer</cp:lastModifiedBy>
  <cp:revision>2</cp:revision>
  <dcterms:created xsi:type="dcterms:W3CDTF">2024-10-08T22:15:18Z</dcterms:created>
  <dcterms:modified xsi:type="dcterms:W3CDTF">2024-10-08T23:18:52Z</dcterms:modified>
</cp:coreProperties>
</file>