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2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A55AC9-2FDE-A254-5D41-8E1A22E5D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1F2810-B96D-9202-9CD9-B4C5404FF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22717E-B654-92B2-E70F-82DF071A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7F16F-A0B9-CDE9-3F41-97C5FCD6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CB5-12FF-B80B-E7F7-6832E218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823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375AA-3F64-5CDE-130A-6D3435DD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0EF308-E533-5D8D-D1A1-78D4876AE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62911-2010-8811-261F-34BA2781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C18303-3D0C-397A-7E9B-CCEBCC44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2CFE0C-91F2-04AF-6276-E90E8B1D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42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7FE6D1-2CE4-CF1E-F01F-AB41791606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4CA1BE-842A-007C-CBB4-D83E78C42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A5571-9930-FA29-C0BA-9661B9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E614CD-D80E-94B0-C400-E1F30D8A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BFAC5-E8A5-6089-224C-A5CDDBC3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3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CEC10-7D38-A880-0D0F-3ED0FAC1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BFB848-15C6-85EE-0714-1E1FB447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B49DB-2350-EBCB-CDEC-6C6F1D83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574D38-421B-ED41-D48A-BD3FF1DE7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789A07-4498-A17C-662C-501731606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4EB563-14B1-95AB-D7E5-249445B2D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40707-0570-067F-6D1B-95B860DFC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416C3-EEC6-876C-BF6A-5F83D8D5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9C964-04FC-CAC8-4791-D4AC911C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27DD9-0832-3F1A-23D9-3300D1916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85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F3EF8-52BE-6358-9EEB-9DFAB23C0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DEE3B-3A2A-3FBA-6AE2-FBA74869D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833152-CF85-7FCE-103C-48B4DF818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E578D-0F10-0441-0E32-DCBE5FD2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1C5081-3FD9-A134-04CD-A6F98FB89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CA526A-1C19-2D94-283E-E9BFCD98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623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4BBC-397D-0B63-9A5C-8357B1B2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9155E8-5817-01AF-440D-CB75597F6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764A08-9BA0-B2A5-E36D-81E699EB3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2ADED27-4305-2872-33D5-7AE2DB682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C54CCC-813D-943B-25C2-E0402C7A7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11E034-1C67-65FF-4CD3-400A9324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537D99-1ECB-F20F-5B0C-4264F768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2540B11-00D3-72FE-9C21-2B9B5AF6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79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EFB88-D067-D82E-7AE5-E722BB9F5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B90F84-0C23-52AD-DD67-1009A894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C84311-28FB-1759-1D05-9F23C3C3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EAD0E6-E02B-8B01-426C-F775EC44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98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6F4AA18-8C90-D9CF-E31E-85547D668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08DDF8-CA2B-5B1C-AF37-9277889AC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955B5E-4627-D3C1-314B-679CB10E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26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F6EC6E-C1EC-8A79-5C56-28BB01E2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4337A-5BCB-35D9-4155-1302819FB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7C6560-D42A-48A7-9798-9A253070B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31C86F-B624-01B9-D332-DD947E6C6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F7F146-0F56-2E3E-7267-7469B0E4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6C5C58-AAB3-AD11-C1A3-D5D9463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9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63E89-764E-9ADB-746D-5563F2F5A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16A224-028B-0656-2213-C70793E3A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EDCDBF-8C4E-9D57-7E41-EA3C922AD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CE38A-AA0C-4819-267C-36C34352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BD492E-CBD0-44C0-79AB-0B49B41F2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FAD233-4B33-9533-DAB8-EB184FFC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4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C409C9-1018-3872-4BD9-7BD0DD24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1E12AC-7213-1643-C04A-416285086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5249F4-0B45-F98A-1A2D-4AF840498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1D6E-7443-4060-AB83-4EAAF1A04A92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31CD81-75F8-2749-48FD-13E616633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4A288D-0B83-6180-3F7D-F0264AD5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D55E-0D31-4F16-8EFE-F4E76B9F6A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168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B647B-09C7-F903-74DB-4E5E18316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There is nothing here..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E67850-6745-4BA4-FA9B-47F92DF975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这里没有任何信息</a:t>
            </a:r>
            <a:r>
              <a:rPr lang="en-US" altLang="zh-CN" dirty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857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8AF0B-AE3D-C602-DC9C-8D338418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Tips </a:t>
            </a:r>
            <a:r>
              <a:rPr lang="zh-CN" altLang="en-US" dirty="0"/>
              <a:t>注意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174F7-F079-8BF2-7248-22651B38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If you download this please delete the file immediately</a:t>
            </a:r>
          </a:p>
          <a:p>
            <a:r>
              <a:rPr lang="zh-CN" altLang="en-US"/>
              <a:t>如果你下载了这个文件，请马上删除。</a:t>
            </a:r>
          </a:p>
        </p:txBody>
      </p:sp>
    </p:spTree>
    <p:extLst>
      <p:ext uri="{BB962C8B-B14F-4D97-AF65-F5344CB8AC3E}">
        <p14:creationId xmlns:p14="http://schemas.microsoft.com/office/powerpoint/2010/main" val="86203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There is nothing here..</vt:lpstr>
      <vt:lpstr>Tips 注意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MoBai Killer</dc:creator>
  <cp:lastModifiedBy>MoBai Killer</cp:lastModifiedBy>
  <cp:revision>1</cp:revision>
  <dcterms:created xsi:type="dcterms:W3CDTF">2024-10-08T22:15:18Z</dcterms:created>
  <dcterms:modified xsi:type="dcterms:W3CDTF">2024-10-08T22:16:37Z</dcterms:modified>
</cp:coreProperties>
</file>