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1452-7A30-D48F-81A9-132E7538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78E1D-420C-3DEB-644D-8DB1867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687D9-D315-7C76-CA46-53DD569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74E7B5-EA27-6349-B1F9-C61A913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8C500A-7634-E981-3033-E9A5C0F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9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CD66-4EDB-5A71-F20E-78D87C20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F928C0-7E79-7A19-C5E2-EF445295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A35182-3714-B1B0-F117-33DFE89D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078639-804B-FEDD-B794-608A54D7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E08468-AEE1-5A75-DE50-72E711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3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278B7-CB3C-3D5D-1223-B2277792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772100-1CF3-33A0-927D-78698872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52F8EB-18FF-6228-3110-F30737B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645522-B85A-9815-B8CB-D8CCB98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CDB760-4A2B-9F61-422B-214637FC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6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5737-C6EB-5304-75CD-05F33501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413D96-FC2C-77F5-6874-CA4DABD4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CDEF5B-A4D8-CD4B-9F53-EE7FBFB6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AE6186-AAAA-BA9C-9354-A7DCBD4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F9401B-0672-92B0-39DF-73BE1A12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54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5E73-6113-AE19-5C1A-C4E77DB1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E05E21-4273-B90D-D76D-C70C79A6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4181C7-417A-F34B-2F23-F808412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307FC0-26C8-C0F6-DE1F-7AE4BD7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204D70-3979-C8A0-5524-83B2ADD4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2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0D966-BA3A-BFD4-DA4B-1682914E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D24B4E-7776-9A49-1E7E-31E6CEB33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C539D1-1C34-AC2C-D5D6-D7015D54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9A2B2C-B0D5-8E8C-D960-64395DE9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F8AA3B-FBBA-27F4-E428-A295A7E0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93397E-2D98-F42A-15CD-DE66243D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4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5F84-7EFD-46CF-D4FB-671184E7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AF43F4-DE19-07C0-C4FE-0123E8F1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2BE5C5-755A-9E39-81FA-6609923E9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DF16C66-4D71-83F2-4891-B3AD75101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E8CA84-EE27-ABE9-B1CE-390B8ABC1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F38A8E0-5064-CC9B-6ABA-2C7E0070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EA381D-2ED5-C442-3B6F-70CD06D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82CF71-BCD6-B7B0-BE01-547FBCDD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5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1AF20-531D-6BC1-382D-0DAFF69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8598D2-1072-07F6-E365-BCD7CF4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5B3D58-F487-963E-7B0B-EEBBD72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8FD4C2-2A22-4427-C1A4-CE28139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69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C24184-9454-D68B-2699-752718CB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51105F-1634-039B-DD69-0EF61583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E4330F-256D-CF48-6330-F7D65090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2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B8370-DB98-DDD5-6C57-943EE8CC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2D9A96-E168-FB04-3AA3-FFC90045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FB10CD-5EAC-1AAA-C6BD-070FAD1E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3A1CFE-3B4C-3C1D-0137-94778B9E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17ABA0-AA51-E70B-062A-4FEFBD7E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5A2A8A-68FC-2816-A518-F39B3893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1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6BB93-3E44-7670-BA6A-A64C8EA8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9A1CDE-66AB-1489-6437-E5068440B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270B98B-0FB8-88AD-CACD-3E1276C9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D78FEE-05D8-0577-5478-02FA3357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D312CB-669F-7875-E666-6F44D9E6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9F53F0-9C8B-65B0-3D9F-9A8FF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5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653BBB6-F1DA-DF6A-453E-E65CE547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7C5CF3-C64E-FA94-8B5F-AF4B206E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1E9D5B-C554-12CB-6FEC-7D5C933A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56B1D-5718-4019-9464-C612B1898D8C}" type="datetimeFigureOut">
              <a:rPr lang="pt-PT" smtClean="0"/>
              <a:t>25/01/2025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19849B-16F9-7299-4C61-13B18764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E3CD78-1DD7-8C0E-7150-D31B2756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03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866B5A-C523-EA47-E18C-FBF7A381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10" y="543532"/>
            <a:ext cx="6153466" cy="5600988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DFA3CC7-4276-E422-C5CD-4F6591D9969F}"/>
              </a:ext>
            </a:extLst>
          </p:cNvPr>
          <p:cNvCxnSpPr>
            <a:cxnSpLocks/>
          </p:cNvCxnSpPr>
          <p:nvPr/>
        </p:nvCxnSpPr>
        <p:spPr>
          <a:xfrm>
            <a:off x="1511836" y="1702262"/>
            <a:ext cx="149629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FB344CDB-B505-3B75-1B47-A19FEB857D67}"/>
              </a:ext>
            </a:extLst>
          </p:cNvPr>
          <p:cNvCxnSpPr>
            <a:cxnSpLocks/>
          </p:cNvCxnSpPr>
          <p:nvPr/>
        </p:nvCxnSpPr>
        <p:spPr>
          <a:xfrm>
            <a:off x="1511836" y="2309091"/>
            <a:ext cx="9725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140CBBA-23CD-27DC-423F-2D1927DFE724}"/>
              </a:ext>
            </a:extLst>
          </p:cNvPr>
          <p:cNvCxnSpPr>
            <a:cxnSpLocks/>
          </p:cNvCxnSpPr>
          <p:nvPr/>
        </p:nvCxnSpPr>
        <p:spPr>
          <a:xfrm>
            <a:off x="1511836" y="2932546"/>
            <a:ext cx="155448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115D246-ABA2-09F4-53A7-7434BBD97528}"/>
              </a:ext>
            </a:extLst>
          </p:cNvPr>
          <p:cNvCxnSpPr>
            <a:cxnSpLocks/>
          </p:cNvCxnSpPr>
          <p:nvPr/>
        </p:nvCxnSpPr>
        <p:spPr>
          <a:xfrm>
            <a:off x="1511836" y="3531062"/>
            <a:ext cx="9725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2B2334D-58F7-9B34-5FCA-86ACD97C71C4}"/>
              </a:ext>
            </a:extLst>
          </p:cNvPr>
          <p:cNvCxnSpPr>
            <a:cxnSpLocks/>
          </p:cNvCxnSpPr>
          <p:nvPr/>
        </p:nvCxnSpPr>
        <p:spPr>
          <a:xfrm>
            <a:off x="1511836" y="4146204"/>
            <a:ext cx="149629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DD0E940E-041A-988E-BCA4-97EFD19D4645}"/>
              </a:ext>
            </a:extLst>
          </p:cNvPr>
          <p:cNvCxnSpPr>
            <a:cxnSpLocks/>
          </p:cNvCxnSpPr>
          <p:nvPr/>
        </p:nvCxnSpPr>
        <p:spPr>
          <a:xfrm flipV="1">
            <a:off x="4944993" y="4079702"/>
            <a:ext cx="0" cy="47382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01E7073F-2EB7-A9F7-ADCF-F52F4649FD2D}"/>
              </a:ext>
            </a:extLst>
          </p:cNvPr>
          <p:cNvCxnSpPr>
            <a:cxnSpLocks/>
          </p:cNvCxnSpPr>
          <p:nvPr/>
        </p:nvCxnSpPr>
        <p:spPr>
          <a:xfrm>
            <a:off x="3772898" y="4553528"/>
            <a:ext cx="0" cy="47382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8489969-2E17-1925-4AA4-2CCE40E49592}"/>
              </a:ext>
            </a:extLst>
          </p:cNvPr>
          <p:cNvCxnSpPr>
            <a:cxnSpLocks/>
          </p:cNvCxnSpPr>
          <p:nvPr/>
        </p:nvCxnSpPr>
        <p:spPr>
          <a:xfrm>
            <a:off x="3307385" y="5035666"/>
            <a:ext cx="46551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3D14264-0077-FD52-D703-A90CA9A1CE62}"/>
              </a:ext>
            </a:extLst>
          </p:cNvPr>
          <p:cNvCxnSpPr>
            <a:cxnSpLocks/>
          </p:cNvCxnSpPr>
          <p:nvPr/>
        </p:nvCxnSpPr>
        <p:spPr>
          <a:xfrm>
            <a:off x="2135291" y="4553528"/>
            <a:ext cx="0" cy="59020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688C9D29-22CD-F549-C6CE-DC3992493244}"/>
              </a:ext>
            </a:extLst>
          </p:cNvPr>
          <p:cNvCxnSpPr>
            <a:cxnSpLocks/>
          </p:cNvCxnSpPr>
          <p:nvPr/>
        </p:nvCxnSpPr>
        <p:spPr>
          <a:xfrm>
            <a:off x="1345582" y="2683164"/>
            <a:ext cx="16625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5807D8EE-F682-4C08-A7DE-9237B62F64F6}"/>
              </a:ext>
            </a:extLst>
          </p:cNvPr>
          <p:cNvCxnSpPr>
            <a:cxnSpLocks/>
          </p:cNvCxnSpPr>
          <p:nvPr/>
        </p:nvCxnSpPr>
        <p:spPr>
          <a:xfrm>
            <a:off x="1328956" y="3639128"/>
            <a:ext cx="18288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69C6A384-B7EB-EAB7-2B57-37ED1633243B}"/>
              </a:ext>
            </a:extLst>
          </p:cNvPr>
          <p:cNvCxnSpPr>
            <a:cxnSpLocks/>
          </p:cNvCxnSpPr>
          <p:nvPr/>
        </p:nvCxnSpPr>
        <p:spPr>
          <a:xfrm>
            <a:off x="5593385" y="2475347"/>
            <a:ext cx="72320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55C03790-0AA5-CC6A-A33C-27EEA340FDF2}"/>
              </a:ext>
            </a:extLst>
          </p:cNvPr>
          <p:cNvCxnSpPr>
            <a:cxnSpLocks/>
          </p:cNvCxnSpPr>
          <p:nvPr/>
        </p:nvCxnSpPr>
        <p:spPr>
          <a:xfrm>
            <a:off x="1511836" y="1702262"/>
            <a:ext cx="0" cy="28512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C3876C2E-42C9-020D-3ED4-F64B0F21BB98}"/>
              </a:ext>
            </a:extLst>
          </p:cNvPr>
          <p:cNvCxnSpPr>
            <a:cxnSpLocks/>
          </p:cNvCxnSpPr>
          <p:nvPr/>
        </p:nvCxnSpPr>
        <p:spPr>
          <a:xfrm>
            <a:off x="1511836" y="4553528"/>
            <a:ext cx="408154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1C5D8309-5D77-F45B-B3D8-44CE7F7B13AC}"/>
              </a:ext>
            </a:extLst>
          </p:cNvPr>
          <p:cNvCxnSpPr>
            <a:cxnSpLocks/>
          </p:cNvCxnSpPr>
          <p:nvPr/>
        </p:nvCxnSpPr>
        <p:spPr>
          <a:xfrm flipV="1">
            <a:off x="5585073" y="1070495"/>
            <a:ext cx="0" cy="348303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7B88381C-C7F6-DE64-A758-454E2AE9E722}"/>
              </a:ext>
            </a:extLst>
          </p:cNvPr>
          <p:cNvCxnSpPr>
            <a:cxnSpLocks/>
          </p:cNvCxnSpPr>
          <p:nvPr/>
        </p:nvCxnSpPr>
        <p:spPr>
          <a:xfrm>
            <a:off x="6457909" y="2475347"/>
            <a:ext cx="37407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63334F2E-5B63-A644-BBF0-3F5D6AA54795}"/>
              </a:ext>
            </a:extLst>
          </p:cNvPr>
          <p:cNvCxnSpPr>
            <a:cxnSpLocks/>
          </p:cNvCxnSpPr>
          <p:nvPr/>
        </p:nvCxnSpPr>
        <p:spPr>
          <a:xfrm>
            <a:off x="4532127" y="4561841"/>
            <a:ext cx="0" cy="69826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33A7D878-C14A-3356-4BA4-F41AC4EB5347}"/>
              </a:ext>
            </a:extLst>
          </p:cNvPr>
          <p:cNvCxnSpPr>
            <a:cxnSpLocks/>
          </p:cNvCxnSpPr>
          <p:nvPr/>
        </p:nvCxnSpPr>
        <p:spPr>
          <a:xfrm>
            <a:off x="5416047" y="4561841"/>
            <a:ext cx="0" cy="58189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B8593DBA-D3D6-67C6-E1BD-2DC97D7A6847}"/>
              </a:ext>
            </a:extLst>
          </p:cNvPr>
          <p:cNvCxnSpPr>
            <a:cxnSpLocks/>
          </p:cNvCxnSpPr>
          <p:nvPr/>
        </p:nvCxnSpPr>
        <p:spPr>
          <a:xfrm flipH="1">
            <a:off x="5169436" y="1070495"/>
            <a:ext cx="42394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D6557B57-4928-7EE6-EF33-B43FA525908E}"/>
              </a:ext>
            </a:extLst>
          </p:cNvPr>
          <p:cNvCxnSpPr>
            <a:cxnSpLocks/>
          </p:cNvCxnSpPr>
          <p:nvPr/>
        </p:nvCxnSpPr>
        <p:spPr>
          <a:xfrm>
            <a:off x="8572401" y="2123984"/>
            <a:ext cx="46551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167B1E4-BEFE-C068-44CF-18BF6400A955}"/>
              </a:ext>
            </a:extLst>
          </p:cNvPr>
          <p:cNvSpPr txBox="1"/>
          <p:nvPr/>
        </p:nvSpPr>
        <p:spPr>
          <a:xfrm>
            <a:off x="9194158" y="1980925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Calha técnica</a:t>
            </a:r>
          </a:p>
        </p:txBody>
      </p: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60F44B18-03D5-8D12-FCFA-401FD66B214C}"/>
              </a:ext>
            </a:extLst>
          </p:cNvPr>
          <p:cNvCxnSpPr>
            <a:cxnSpLocks/>
          </p:cNvCxnSpPr>
          <p:nvPr/>
        </p:nvCxnSpPr>
        <p:spPr>
          <a:xfrm>
            <a:off x="8598169" y="2663140"/>
            <a:ext cx="46551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C957178-9047-D81B-37FB-01604BEB49E9}"/>
              </a:ext>
            </a:extLst>
          </p:cNvPr>
          <p:cNvSpPr txBox="1"/>
          <p:nvPr/>
        </p:nvSpPr>
        <p:spPr>
          <a:xfrm>
            <a:off x="9265042" y="2488830"/>
            <a:ext cx="10562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Esteira</a:t>
            </a:r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66DCABFE-03D6-73EC-3B39-742115837386}"/>
              </a:ext>
            </a:extLst>
          </p:cNvPr>
          <p:cNvCxnSpPr>
            <a:cxnSpLocks/>
          </p:cNvCxnSpPr>
          <p:nvPr/>
        </p:nvCxnSpPr>
        <p:spPr>
          <a:xfrm>
            <a:off x="8600254" y="3152375"/>
            <a:ext cx="4655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91276AD-DED6-3041-B5B4-C0A22D0CA393}"/>
              </a:ext>
            </a:extLst>
          </p:cNvPr>
          <p:cNvSpPr txBox="1"/>
          <p:nvPr/>
        </p:nvSpPr>
        <p:spPr>
          <a:xfrm>
            <a:off x="9252581" y="2996723"/>
            <a:ext cx="165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Rede externa</a:t>
            </a:r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AB71F83F-448D-B05F-3666-216B27216974}"/>
              </a:ext>
            </a:extLst>
          </p:cNvPr>
          <p:cNvCxnSpPr>
            <a:cxnSpLocks/>
          </p:cNvCxnSpPr>
          <p:nvPr/>
        </p:nvCxnSpPr>
        <p:spPr>
          <a:xfrm>
            <a:off x="5585073" y="1544321"/>
            <a:ext cx="16071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824A0571-7093-0AFB-E308-21EDCDEA7BBD}"/>
              </a:ext>
            </a:extLst>
          </p:cNvPr>
          <p:cNvSpPr/>
          <p:nvPr/>
        </p:nvSpPr>
        <p:spPr>
          <a:xfrm>
            <a:off x="2972378" y="1639081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2B6EDF9-A217-676A-A42D-7CF54783E4B9}"/>
              </a:ext>
            </a:extLst>
          </p:cNvPr>
          <p:cNvSpPr/>
          <p:nvPr/>
        </p:nvSpPr>
        <p:spPr>
          <a:xfrm>
            <a:off x="8809563" y="363252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D3E0C44-BA0B-C2F4-0A59-AD9DE01516F9}"/>
              </a:ext>
            </a:extLst>
          </p:cNvPr>
          <p:cNvSpPr txBox="1"/>
          <p:nvPr/>
        </p:nvSpPr>
        <p:spPr>
          <a:xfrm>
            <a:off x="9063682" y="3504616"/>
            <a:ext cx="11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Tomadas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DDF85E75-25E7-7055-62FD-3FD18E86B97B}"/>
              </a:ext>
            </a:extLst>
          </p:cNvPr>
          <p:cNvSpPr/>
          <p:nvPr/>
        </p:nvSpPr>
        <p:spPr>
          <a:xfrm>
            <a:off x="2428649" y="163615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289BA86-19A0-9CE1-11E2-898778DA922C}"/>
              </a:ext>
            </a:extLst>
          </p:cNvPr>
          <p:cNvSpPr/>
          <p:nvPr/>
        </p:nvSpPr>
        <p:spPr>
          <a:xfrm>
            <a:off x="1914467" y="1652783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03FCA41-6444-0C90-11FE-2EABD0F826E9}"/>
              </a:ext>
            </a:extLst>
          </p:cNvPr>
          <p:cNvSpPr/>
          <p:nvPr/>
        </p:nvSpPr>
        <p:spPr>
          <a:xfrm>
            <a:off x="1250322" y="264024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148F153-2A7D-E5C5-50DA-D87414FE65CB}"/>
              </a:ext>
            </a:extLst>
          </p:cNvPr>
          <p:cNvSpPr/>
          <p:nvPr/>
        </p:nvSpPr>
        <p:spPr>
          <a:xfrm>
            <a:off x="1273179" y="356510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0879DEF-EF32-4D8F-0136-086C58C06C25}"/>
              </a:ext>
            </a:extLst>
          </p:cNvPr>
          <p:cNvSpPr/>
          <p:nvPr/>
        </p:nvSpPr>
        <p:spPr>
          <a:xfrm>
            <a:off x="2079515" y="510256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C04E470-4B13-9CC6-3166-D0868BA25FE2}"/>
              </a:ext>
            </a:extLst>
          </p:cNvPr>
          <p:cNvSpPr/>
          <p:nvPr/>
        </p:nvSpPr>
        <p:spPr>
          <a:xfrm>
            <a:off x="3275163" y="498618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02E09C6A-C8DA-EA3D-1DBA-888ABD326312}"/>
              </a:ext>
            </a:extLst>
          </p:cNvPr>
          <p:cNvSpPr/>
          <p:nvPr/>
        </p:nvSpPr>
        <p:spPr>
          <a:xfrm>
            <a:off x="4476351" y="5218943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0CCAC25-88FF-0BC6-CBE4-688E65F1D029}"/>
              </a:ext>
            </a:extLst>
          </p:cNvPr>
          <p:cNvSpPr/>
          <p:nvPr/>
        </p:nvSpPr>
        <p:spPr>
          <a:xfrm>
            <a:off x="4470810" y="500360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BCA0EB83-B1A2-617E-1074-8900B84A4DD7}"/>
              </a:ext>
            </a:extLst>
          </p:cNvPr>
          <p:cNvSpPr/>
          <p:nvPr/>
        </p:nvSpPr>
        <p:spPr>
          <a:xfrm>
            <a:off x="5370159" y="511998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B90EEAA6-0BCE-699F-DA85-B09601975F25}"/>
              </a:ext>
            </a:extLst>
          </p:cNvPr>
          <p:cNvSpPr/>
          <p:nvPr/>
        </p:nvSpPr>
        <p:spPr>
          <a:xfrm>
            <a:off x="4889217" y="404724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05244E90-8708-1096-F29C-7B447AE5F6D5}"/>
              </a:ext>
            </a:extLst>
          </p:cNvPr>
          <p:cNvSpPr/>
          <p:nvPr/>
        </p:nvSpPr>
        <p:spPr>
          <a:xfrm>
            <a:off x="6184573" y="242586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C6A7F59-7C5D-4F61-E99D-E840501651EF}"/>
              </a:ext>
            </a:extLst>
          </p:cNvPr>
          <p:cNvSpPr/>
          <p:nvPr/>
        </p:nvSpPr>
        <p:spPr>
          <a:xfrm>
            <a:off x="5113660" y="101887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42CE4F2-4D5D-A9D6-3B5C-67300FE61FFE}"/>
              </a:ext>
            </a:extLst>
          </p:cNvPr>
          <p:cNvSpPr/>
          <p:nvPr/>
        </p:nvSpPr>
        <p:spPr>
          <a:xfrm>
            <a:off x="5659713" y="152851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FB0105B-52C9-FA9E-F045-4C06D925AC67}"/>
              </a:ext>
            </a:extLst>
          </p:cNvPr>
          <p:cNvSpPr/>
          <p:nvPr/>
        </p:nvSpPr>
        <p:spPr>
          <a:xfrm>
            <a:off x="2448676" y="2251299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D1810DF2-F8EB-37CF-4F8B-3CBAA11EF0BC}"/>
              </a:ext>
            </a:extLst>
          </p:cNvPr>
          <p:cNvSpPr/>
          <p:nvPr/>
        </p:nvSpPr>
        <p:spPr>
          <a:xfrm>
            <a:off x="1914467" y="225741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8BFDCF8D-7586-3CC6-B067-548879C695D9}"/>
              </a:ext>
            </a:extLst>
          </p:cNvPr>
          <p:cNvSpPr/>
          <p:nvPr/>
        </p:nvSpPr>
        <p:spPr>
          <a:xfrm>
            <a:off x="1911160" y="288303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35875CE-4FE5-EDA2-1E90-15BE98EA4ABC}"/>
              </a:ext>
            </a:extLst>
          </p:cNvPr>
          <p:cNvSpPr/>
          <p:nvPr/>
        </p:nvSpPr>
        <p:spPr>
          <a:xfrm>
            <a:off x="1911160" y="348770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E01842BB-E626-269D-3084-A365DAC148D3}"/>
              </a:ext>
            </a:extLst>
          </p:cNvPr>
          <p:cNvSpPr/>
          <p:nvPr/>
        </p:nvSpPr>
        <p:spPr>
          <a:xfrm>
            <a:off x="1904812" y="4081589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3AC9F42A-BF27-DB62-2333-F485F3F60D3C}"/>
              </a:ext>
            </a:extLst>
          </p:cNvPr>
          <p:cNvSpPr/>
          <p:nvPr/>
        </p:nvSpPr>
        <p:spPr>
          <a:xfrm>
            <a:off x="2443509" y="409672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81A6D21-8946-A378-1358-13D8BC4FCDA4}"/>
              </a:ext>
            </a:extLst>
          </p:cNvPr>
          <p:cNvSpPr/>
          <p:nvPr/>
        </p:nvSpPr>
        <p:spPr>
          <a:xfrm>
            <a:off x="2948329" y="412087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475DA285-804A-EA3D-74E9-E56D85B78D05}"/>
              </a:ext>
            </a:extLst>
          </p:cNvPr>
          <p:cNvSpPr/>
          <p:nvPr/>
        </p:nvSpPr>
        <p:spPr>
          <a:xfrm>
            <a:off x="2422035" y="3506522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293EB4C-8C2C-620D-6A57-235BB80E4FD8}"/>
              </a:ext>
            </a:extLst>
          </p:cNvPr>
          <p:cNvSpPr/>
          <p:nvPr/>
        </p:nvSpPr>
        <p:spPr>
          <a:xfrm>
            <a:off x="2417744" y="2892382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72476303-FB3D-011F-2247-C7364C4031C8}"/>
              </a:ext>
            </a:extLst>
          </p:cNvPr>
          <p:cNvSpPr/>
          <p:nvPr/>
        </p:nvSpPr>
        <p:spPr>
          <a:xfrm>
            <a:off x="3023863" y="306733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3520FCDD-CE1D-0A45-2EF4-11912BAD71F4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3079639" y="2926362"/>
            <a:ext cx="0" cy="140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02B4F3A0-FDB8-6A09-6743-D17ED00919D4}"/>
              </a:ext>
            </a:extLst>
          </p:cNvPr>
          <p:cNvSpPr/>
          <p:nvPr/>
        </p:nvSpPr>
        <p:spPr>
          <a:xfrm>
            <a:off x="6297654" y="2367433"/>
            <a:ext cx="177424" cy="15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C2DC51AC-F6FE-AF30-EE68-1FB204BAD3CF}"/>
              </a:ext>
            </a:extLst>
          </p:cNvPr>
          <p:cNvSpPr/>
          <p:nvPr/>
        </p:nvSpPr>
        <p:spPr>
          <a:xfrm>
            <a:off x="8808578" y="4109440"/>
            <a:ext cx="177424" cy="15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B460FBF0-9EBB-EEAC-4C4C-2B2E0110A96F}"/>
              </a:ext>
            </a:extLst>
          </p:cNvPr>
          <p:cNvSpPr txBox="1"/>
          <p:nvPr/>
        </p:nvSpPr>
        <p:spPr>
          <a:xfrm>
            <a:off x="9157651" y="3969362"/>
            <a:ext cx="11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Bastidor</a:t>
            </a:r>
          </a:p>
        </p:txBody>
      </p:sp>
    </p:spTree>
    <p:extLst>
      <p:ext uri="{BB962C8B-B14F-4D97-AF65-F5344CB8AC3E}">
        <p14:creationId xmlns:p14="http://schemas.microsoft.com/office/powerpoint/2010/main" val="419534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Filipa Carinhas Francisco</dc:creator>
  <cp:lastModifiedBy>Diana Filipa Carinhas Francisco</cp:lastModifiedBy>
  <cp:revision>2</cp:revision>
  <dcterms:created xsi:type="dcterms:W3CDTF">2025-01-25T16:52:01Z</dcterms:created>
  <dcterms:modified xsi:type="dcterms:W3CDTF">2025-01-25T17:42:52Z</dcterms:modified>
</cp:coreProperties>
</file>