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906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42">
          <p15:clr>
            <a:srgbClr val="A4A3A4"/>
          </p15:clr>
        </p15:guide>
        <p15:guide id="2" orient="horz" pos="3871">
          <p15:clr>
            <a:srgbClr val="A4A3A4"/>
          </p15:clr>
        </p15:guide>
        <p15:guide id="3" orient="horz" pos="1143">
          <p15:clr>
            <a:srgbClr val="A4A3A4"/>
          </p15:clr>
        </p15:guide>
        <p15:guide id="4" orient="horz" pos="1141">
          <p15:clr>
            <a:srgbClr val="A4A3A4"/>
          </p15:clr>
        </p15:guide>
        <p15:guide id="5" pos="151">
          <p15:clr>
            <a:srgbClr val="A4A3A4"/>
          </p15:clr>
        </p15:guide>
        <p15:guide id="6" pos="6095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Iy5VoplFvRsBCWFSjG+VwHFXU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42" orient="horz"/>
        <p:guide pos="3871" orient="horz"/>
        <p:guide pos="1143" orient="horz"/>
        <p:guide pos="1141" orient="horz"/>
        <p:guide pos="151"/>
        <p:guide pos="609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1A-45DB-8A43-11C77C8629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1A-45DB-8A43-11C77C8629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C1A-45DB-8A43-11C77C862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0895775"/>
        <c:axId val="1230497104"/>
      </c:lineChart>
      <c:catAx>
        <c:axId val="910895775"/>
        <c:scaling>
          <c:orientation val="minMax"/>
        </c:scaling>
        <c:delete val="0"/>
        <c:axPos val="b"/>
        <c:title>
          <c:layout>
            <c:manualLayout>
              <c:xMode val="edge"/>
              <c:yMode val="edge"/>
              <c:x val="0.87070835857056328"/>
              <c:y val="0.85423630722014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497104"/>
        <c:crosses val="autoZero"/>
        <c:auto val="1"/>
        <c:lblAlgn val="ctr"/>
        <c:lblOffset val="100"/>
        <c:noMultiLvlLbl val="0"/>
      </c:catAx>
      <c:valAx>
        <c:axId val="12304971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layout>
            <c:manualLayout>
              <c:xMode val="edge"/>
              <c:yMode val="edge"/>
              <c:x val="1.9230769230769232E-3"/>
              <c:y val="0.361913812695804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895775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294182537066575"/>
          <c:y val="0.8839335339238692"/>
          <c:w val="0.45786227243332367"/>
          <c:h val="5.82203174137140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75-40CB-8D97-F5F8C57FC2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75-40CB-8D97-F5F8C57FC2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75-40CB-8D97-F5F8C57FC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0895775"/>
        <c:axId val="1230497104"/>
      </c:lineChart>
      <c:catAx>
        <c:axId val="910895775"/>
        <c:scaling>
          <c:orientation val="minMax"/>
        </c:scaling>
        <c:delete val="0"/>
        <c:axPos val="b"/>
        <c:title>
          <c:layout>
            <c:manualLayout>
              <c:xMode val="edge"/>
              <c:yMode val="edge"/>
              <c:x val="0.87070835857056328"/>
              <c:y val="0.85423630722014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497104"/>
        <c:crosses val="autoZero"/>
        <c:auto val="1"/>
        <c:lblAlgn val="ctr"/>
        <c:lblOffset val="100"/>
        <c:noMultiLvlLbl val="0"/>
      </c:catAx>
      <c:valAx>
        <c:axId val="12304971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layout>
            <c:manualLayout>
              <c:xMode val="edge"/>
              <c:yMode val="edge"/>
              <c:x val="1.9230769230769232E-3"/>
              <c:y val="0.361913812695804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895775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294182537066575"/>
          <c:y val="0.8839335339238692"/>
          <c:w val="0.45786227243332367"/>
          <c:h val="5.82203174137140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46275" cy="495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00" spcFirstLastPara="1" rIns="91600" wrap="square" tIns="45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400" y="1"/>
            <a:ext cx="2946275" cy="495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00" spcFirstLastPara="1" rIns="91600" wrap="square" tIns="45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5963" y="744538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5127" y="4714994"/>
            <a:ext cx="4987424" cy="446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00" spcFirstLastPara="1" rIns="91600" wrap="square" tIns="45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32273"/>
            <a:ext cx="2946275" cy="495953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00" spcFirstLastPara="1" rIns="91600" wrap="square" tIns="45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400" y="9432273"/>
            <a:ext cx="2946275" cy="495953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00" spcFirstLastPara="1" rIns="91600" wrap="square" tIns="45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715963" y="744538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05127" y="4714994"/>
            <a:ext cx="4987424" cy="446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00" spcFirstLastPara="1" rIns="91600" wrap="square" tIns="45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51400" y="1"/>
            <a:ext cx="2946275" cy="495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00" spcFirstLastPara="1" rIns="91600" wrap="square" tIns="45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08/04/2025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:notes"/>
          <p:cNvSpPr txBox="1"/>
          <p:nvPr>
            <p:ph idx="12" type="sldNum"/>
          </p:nvPr>
        </p:nvSpPr>
        <p:spPr>
          <a:xfrm>
            <a:off x="3851400" y="9432273"/>
            <a:ext cx="2946275" cy="495953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00" spcFirstLastPara="1" rIns="91600" wrap="square" tIns="45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05127" y="4714994"/>
            <a:ext cx="4987424" cy="4468157"/>
          </a:xfrm>
          <a:prstGeom prst="rect">
            <a:avLst/>
          </a:prstGeom>
        </p:spPr>
        <p:txBody>
          <a:bodyPr anchorCtr="0" anchor="t" bIns="45800" lIns="91600" spcFirstLastPara="1" rIns="91600" wrap="square" tIns="45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715963" y="744538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05127" y="4714994"/>
            <a:ext cx="4987424" cy="4468157"/>
          </a:xfrm>
          <a:prstGeom prst="rect">
            <a:avLst/>
          </a:prstGeom>
        </p:spPr>
        <p:txBody>
          <a:bodyPr anchorCtr="0" anchor="t" bIns="45800" lIns="91600" spcFirstLastPara="1" rIns="91600" wrap="square" tIns="45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715963" y="744538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05127" y="4714994"/>
            <a:ext cx="4987424" cy="4468157"/>
          </a:xfrm>
          <a:prstGeom prst="rect">
            <a:avLst/>
          </a:prstGeom>
        </p:spPr>
        <p:txBody>
          <a:bodyPr anchorCtr="0" anchor="t" bIns="45800" lIns="91600" spcFirstLastPara="1" rIns="91600" wrap="square" tIns="45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715963" y="744538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05127" y="4714994"/>
            <a:ext cx="4987424" cy="4468157"/>
          </a:xfrm>
          <a:prstGeom prst="rect">
            <a:avLst/>
          </a:prstGeom>
        </p:spPr>
        <p:txBody>
          <a:bodyPr anchorCtr="0" anchor="t" bIns="45800" lIns="91600" spcFirstLastPara="1" rIns="91600" wrap="square" tIns="45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715963" y="744538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905127" y="4714994"/>
            <a:ext cx="4987424" cy="4468157"/>
          </a:xfrm>
          <a:prstGeom prst="rect">
            <a:avLst/>
          </a:prstGeom>
        </p:spPr>
        <p:txBody>
          <a:bodyPr anchorCtr="0" anchor="t" bIns="45800" lIns="91600" spcFirstLastPara="1" rIns="91600" wrap="square" tIns="45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715963" y="744538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ctrTitle"/>
          </p:nvPr>
        </p:nvSpPr>
        <p:spPr>
          <a:xfrm>
            <a:off x="1043389" y="2396911"/>
            <a:ext cx="3380763" cy="1122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036114" y="3645047"/>
            <a:ext cx="33807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1043389" y="4324234"/>
            <a:ext cx="3380763" cy="178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1043389" y="4637218"/>
            <a:ext cx="3380763" cy="178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360000" y="587229"/>
            <a:ext cx="9360000" cy="54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7852159" y="6411955"/>
            <a:ext cx="575478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">
  <p:cSld name="Text Pag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360000" y="587229"/>
            <a:ext cx="9360000" cy="54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60001" y="1476375"/>
            <a:ext cx="9360000" cy="459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796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79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796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7852159" y="6411955"/>
            <a:ext cx="575478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r" showMasterSp="0">
  <p:cSld name="Facer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of Presentation" showMasterSp="0">
  <p:cSld name="End of Presentation">
    <p:bg>
      <p:bgPr>
        <a:gradFill>
          <a:gsLst>
            <a:gs pos="0">
              <a:schemeClr val="lt1"/>
            </a:gs>
            <a:gs pos="65000">
              <a:schemeClr val="accent2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>
            <a:off x="673200" y="5603925"/>
            <a:ext cx="2246169" cy="674867"/>
          </a:xfrm>
          <a:custGeom>
            <a:rect b="b" l="l" r="r" t="t"/>
            <a:pathLst>
              <a:path extrusionOk="0" h="495" w="1655">
                <a:moveTo>
                  <a:pt x="214" y="0"/>
                </a:moveTo>
                <a:cubicBezTo>
                  <a:pt x="214" y="37"/>
                  <a:pt x="214" y="37"/>
                  <a:pt x="214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0"/>
                  <a:pt x="0" y="0"/>
                  <a:pt x="0" y="0"/>
                </a:cubicBezTo>
                <a:lnTo>
                  <a:pt x="214" y="0"/>
                </a:lnTo>
                <a:close/>
                <a:moveTo>
                  <a:pt x="130" y="214"/>
                </a:moveTo>
                <a:cubicBezTo>
                  <a:pt x="214" y="214"/>
                  <a:pt x="214" y="214"/>
                  <a:pt x="214" y="214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30" y="130"/>
                  <a:pt x="130" y="130"/>
                  <a:pt x="130" y="130"/>
                </a:cubicBezTo>
                <a:lnTo>
                  <a:pt x="130" y="214"/>
                </a:lnTo>
                <a:close/>
                <a:moveTo>
                  <a:pt x="280" y="214"/>
                </a:moveTo>
                <a:cubicBezTo>
                  <a:pt x="365" y="214"/>
                  <a:pt x="365" y="214"/>
                  <a:pt x="365" y="214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280" y="130"/>
                  <a:pt x="280" y="130"/>
                  <a:pt x="280" y="130"/>
                </a:cubicBezTo>
                <a:lnTo>
                  <a:pt x="280" y="214"/>
                </a:lnTo>
                <a:close/>
                <a:moveTo>
                  <a:pt x="130" y="365"/>
                </a:moveTo>
                <a:cubicBezTo>
                  <a:pt x="214" y="365"/>
                  <a:pt x="214" y="365"/>
                  <a:pt x="214" y="365"/>
                </a:cubicBezTo>
                <a:cubicBezTo>
                  <a:pt x="214" y="280"/>
                  <a:pt x="214" y="280"/>
                  <a:pt x="214" y="280"/>
                </a:cubicBezTo>
                <a:cubicBezTo>
                  <a:pt x="130" y="280"/>
                  <a:pt x="130" y="280"/>
                  <a:pt x="130" y="280"/>
                </a:cubicBezTo>
                <a:lnTo>
                  <a:pt x="130" y="365"/>
                </a:lnTo>
                <a:close/>
                <a:moveTo>
                  <a:pt x="280" y="365"/>
                </a:moveTo>
                <a:cubicBezTo>
                  <a:pt x="365" y="365"/>
                  <a:pt x="365" y="365"/>
                  <a:pt x="365" y="365"/>
                </a:cubicBezTo>
                <a:cubicBezTo>
                  <a:pt x="365" y="280"/>
                  <a:pt x="365" y="280"/>
                  <a:pt x="365" y="280"/>
                </a:cubicBezTo>
                <a:cubicBezTo>
                  <a:pt x="280" y="280"/>
                  <a:pt x="280" y="280"/>
                  <a:pt x="280" y="280"/>
                </a:cubicBezTo>
                <a:lnTo>
                  <a:pt x="280" y="365"/>
                </a:lnTo>
                <a:close/>
                <a:moveTo>
                  <a:pt x="0" y="495"/>
                </a:moveTo>
                <a:cubicBezTo>
                  <a:pt x="214" y="495"/>
                  <a:pt x="214" y="495"/>
                  <a:pt x="214" y="495"/>
                </a:cubicBezTo>
                <a:cubicBezTo>
                  <a:pt x="214" y="458"/>
                  <a:pt x="214" y="458"/>
                  <a:pt x="214" y="458"/>
                </a:cubicBezTo>
                <a:cubicBezTo>
                  <a:pt x="37" y="458"/>
                  <a:pt x="37" y="458"/>
                  <a:pt x="37" y="458"/>
                </a:cubicBezTo>
                <a:cubicBezTo>
                  <a:pt x="37" y="280"/>
                  <a:pt x="37" y="280"/>
                  <a:pt x="37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495"/>
                </a:lnTo>
                <a:close/>
                <a:moveTo>
                  <a:pt x="495" y="495"/>
                </a:moveTo>
                <a:cubicBezTo>
                  <a:pt x="495" y="280"/>
                  <a:pt x="495" y="280"/>
                  <a:pt x="495" y="280"/>
                </a:cubicBezTo>
                <a:cubicBezTo>
                  <a:pt x="458" y="280"/>
                  <a:pt x="458" y="280"/>
                  <a:pt x="458" y="280"/>
                </a:cubicBezTo>
                <a:cubicBezTo>
                  <a:pt x="458" y="458"/>
                  <a:pt x="458" y="458"/>
                  <a:pt x="458" y="458"/>
                </a:cubicBezTo>
                <a:cubicBezTo>
                  <a:pt x="280" y="458"/>
                  <a:pt x="280" y="458"/>
                  <a:pt x="280" y="458"/>
                </a:cubicBezTo>
                <a:cubicBezTo>
                  <a:pt x="280" y="495"/>
                  <a:pt x="280" y="495"/>
                  <a:pt x="280" y="495"/>
                </a:cubicBezTo>
                <a:lnTo>
                  <a:pt x="495" y="495"/>
                </a:lnTo>
                <a:close/>
                <a:moveTo>
                  <a:pt x="495" y="0"/>
                </a:moveTo>
                <a:cubicBezTo>
                  <a:pt x="280" y="0"/>
                  <a:pt x="280" y="0"/>
                  <a:pt x="280" y="0"/>
                </a:cubicBezTo>
                <a:cubicBezTo>
                  <a:pt x="280" y="37"/>
                  <a:pt x="280" y="37"/>
                  <a:pt x="280" y="37"/>
                </a:cubicBezTo>
                <a:cubicBezTo>
                  <a:pt x="458" y="37"/>
                  <a:pt x="458" y="37"/>
                  <a:pt x="458" y="37"/>
                </a:cubicBezTo>
                <a:cubicBezTo>
                  <a:pt x="458" y="214"/>
                  <a:pt x="458" y="214"/>
                  <a:pt x="458" y="214"/>
                </a:cubicBezTo>
                <a:cubicBezTo>
                  <a:pt x="495" y="214"/>
                  <a:pt x="495" y="214"/>
                  <a:pt x="495" y="214"/>
                </a:cubicBezTo>
                <a:lnTo>
                  <a:pt x="495" y="0"/>
                </a:lnTo>
                <a:close/>
                <a:moveTo>
                  <a:pt x="725" y="367"/>
                </a:moveTo>
                <a:cubicBezTo>
                  <a:pt x="723" y="364"/>
                  <a:pt x="721" y="363"/>
                  <a:pt x="719" y="361"/>
                </a:cubicBezTo>
                <a:cubicBezTo>
                  <a:pt x="716" y="360"/>
                  <a:pt x="713" y="359"/>
                  <a:pt x="709" y="359"/>
                </a:cubicBezTo>
                <a:cubicBezTo>
                  <a:pt x="708" y="359"/>
                  <a:pt x="706" y="359"/>
                  <a:pt x="704" y="360"/>
                </a:cubicBezTo>
                <a:cubicBezTo>
                  <a:pt x="702" y="360"/>
                  <a:pt x="701" y="361"/>
                  <a:pt x="699" y="362"/>
                </a:cubicBezTo>
                <a:cubicBezTo>
                  <a:pt x="698" y="363"/>
                  <a:pt x="696" y="365"/>
                  <a:pt x="695" y="366"/>
                </a:cubicBezTo>
                <a:cubicBezTo>
                  <a:pt x="694" y="368"/>
                  <a:pt x="694" y="370"/>
                  <a:pt x="694" y="372"/>
                </a:cubicBezTo>
                <a:cubicBezTo>
                  <a:pt x="694" y="374"/>
                  <a:pt x="694" y="376"/>
                  <a:pt x="695" y="377"/>
                </a:cubicBezTo>
                <a:cubicBezTo>
                  <a:pt x="696" y="379"/>
                  <a:pt x="697" y="380"/>
                  <a:pt x="699" y="381"/>
                </a:cubicBezTo>
                <a:cubicBezTo>
                  <a:pt x="700" y="382"/>
                  <a:pt x="702" y="383"/>
                  <a:pt x="704" y="384"/>
                </a:cubicBezTo>
                <a:cubicBezTo>
                  <a:pt x="706" y="384"/>
                  <a:pt x="708" y="385"/>
                  <a:pt x="710" y="386"/>
                </a:cubicBezTo>
                <a:cubicBezTo>
                  <a:pt x="713" y="387"/>
                  <a:pt x="716" y="388"/>
                  <a:pt x="718" y="389"/>
                </a:cubicBezTo>
                <a:cubicBezTo>
                  <a:pt x="721" y="390"/>
                  <a:pt x="724" y="391"/>
                  <a:pt x="726" y="393"/>
                </a:cubicBezTo>
                <a:cubicBezTo>
                  <a:pt x="728" y="395"/>
                  <a:pt x="730" y="397"/>
                  <a:pt x="731" y="399"/>
                </a:cubicBezTo>
                <a:cubicBezTo>
                  <a:pt x="733" y="402"/>
                  <a:pt x="734" y="405"/>
                  <a:pt x="734" y="409"/>
                </a:cubicBezTo>
                <a:cubicBezTo>
                  <a:pt x="734" y="413"/>
                  <a:pt x="733" y="417"/>
                  <a:pt x="731" y="420"/>
                </a:cubicBezTo>
                <a:cubicBezTo>
                  <a:pt x="730" y="423"/>
                  <a:pt x="728" y="425"/>
                  <a:pt x="725" y="427"/>
                </a:cubicBezTo>
                <a:cubicBezTo>
                  <a:pt x="723" y="429"/>
                  <a:pt x="720" y="431"/>
                  <a:pt x="716" y="432"/>
                </a:cubicBezTo>
                <a:cubicBezTo>
                  <a:pt x="713" y="433"/>
                  <a:pt x="710" y="433"/>
                  <a:pt x="706" y="433"/>
                </a:cubicBezTo>
                <a:cubicBezTo>
                  <a:pt x="701" y="433"/>
                  <a:pt x="696" y="432"/>
                  <a:pt x="692" y="430"/>
                </a:cubicBezTo>
                <a:cubicBezTo>
                  <a:pt x="687" y="428"/>
                  <a:pt x="683" y="425"/>
                  <a:pt x="680" y="422"/>
                </a:cubicBezTo>
                <a:cubicBezTo>
                  <a:pt x="689" y="414"/>
                  <a:pt x="689" y="414"/>
                  <a:pt x="689" y="414"/>
                </a:cubicBezTo>
                <a:cubicBezTo>
                  <a:pt x="691" y="417"/>
                  <a:pt x="693" y="419"/>
                  <a:pt x="696" y="421"/>
                </a:cubicBezTo>
                <a:cubicBezTo>
                  <a:pt x="699" y="423"/>
                  <a:pt x="703" y="424"/>
                  <a:pt x="706" y="424"/>
                </a:cubicBezTo>
                <a:cubicBezTo>
                  <a:pt x="708" y="424"/>
                  <a:pt x="710" y="423"/>
                  <a:pt x="712" y="423"/>
                </a:cubicBezTo>
                <a:cubicBezTo>
                  <a:pt x="714" y="422"/>
                  <a:pt x="715" y="421"/>
                  <a:pt x="717" y="420"/>
                </a:cubicBezTo>
                <a:cubicBezTo>
                  <a:pt x="719" y="419"/>
                  <a:pt x="720" y="418"/>
                  <a:pt x="721" y="416"/>
                </a:cubicBezTo>
                <a:cubicBezTo>
                  <a:pt x="722" y="414"/>
                  <a:pt x="722" y="412"/>
                  <a:pt x="722" y="410"/>
                </a:cubicBezTo>
                <a:cubicBezTo>
                  <a:pt x="722" y="408"/>
                  <a:pt x="722" y="406"/>
                  <a:pt x="721" y="404"/>
                </a:cubicBezTo>
                <a:cubicBezTo>
                  <a:pt x="720" y="402"/>
                  <a:pt x="718" y="401"/>
                  <a:pt x="717" y="400"/>
                </a:cubicBezTo>
                <a:cubicBezTo>
                  <a:pt x="715" y="399"/>
                  <a:pt x="713" y="398"/>
                  <a:pt x="711" y="397"/>
                </a:cubicBezTo>
                <a:cubicBezTo>
                  <a:pt x="708" y="396"/>
                  <a:pt x="706" y="396"/>
                  <a:pt x="703" y="395"/>
                </a:cubicBezTo>
                <a:cubicBezTo>
                  <a:pt x="701" y="394"/>
                  <a:pt x="698" y="393"/>
                  <a:pt x="696" y="392"/>
                </a:cubicBezTo>
                <a:cubicBezTo>
                  <a:pt x="693" y="391"/>
                  <a:pt x="691" y="390"/>
                  <a:pt x="689" y="388"/>
                </a:cubicBezTo>
                <a:cubicBezTo>
                  <a:pt x="687" y="386"/>
                  <a:pt x="686" y="384"/>
                  <a:pt x="685" y="382"/>
                </a:cubicBezTo>
                <a:cubicBezTo>
                  <a:pt x="683" y="379"/>
                  <a:pt x="683" y="376"/>
                  <a:pt x="683" y="372"/>
                </a:cubicBezTo>
                <a:cubicBezTo>
                  <a:pt x="683" y="369"/>
                  <a:pt x="684" y="365"/>
                  <a:pt x="685" y="362"/>
                </a:cubicBezTo>
                <a:cubicBezTo>
                  <a:pt x="687" y="359"/>
                  <a:pt x="689" y="357"/>
                  <a:pt x="691" y="355"/>
                </a:cubicBezTo>
                <a:cubicBezTo>
                  <a:pt x="694" y="353"/>
                  <a:pt x="697" y="352"/>
                  <a:pt x="700" y="351"/>
                </a:cubicBezTo>
                <a:cubicBezTo>
                  <a:pt x="703" y="350"/>
                  <a:pt x="707" y="350"/>
                  <a:pt x="710" y="350"/>
                </a:cubicBezTo>
                <a:cubicBezTo>
                  <a:pt x="715" y="350"/>
                  <a:pt x="719" y="351"/>
                  <a:pt x="723" y="352"/>
                </a:cubicBezTo>
                <a:cubicBezTo>
                  <a:pt x="727" y="354"/>
                  <a:pt x="730" y="356"/>
                  <a:pt x="733" y="359"/>
                </a:cubicBezTo>
                <a:lnTo>
                  <a:pt x="725" y="367"/>
                </a:lnTo>
                <a:close/>
                <a:moveTo>
                  <a:pt x="773" y="387"/>
                </a:moveTo>
                <a:cubicBezTo>
                  <a:pt x="759" y="387"/>
                  <a:pt x="759" y="387"/>
                  <a:pt x="759" y="387"/>
                </a:cubicBezTo>
                <a:cubicBezTo>
                  <a:pt x="759" y="414"/>
                  <a:pt x="759" y="414"/>
                  <a:pt x="759" y="414"/>
                </a:cubicBezTo>
                <a:cubicBezTo>
                  <a:pt x="759" y="417"/>
                  <a:pt x="759" y="420"/>
                  <a:pt x="761" y="421"/>
                </a:cubicBezTo>
                <a:cubicBezTo>
                  <a:pt x="762" y="422"/>
                  <a:pt x="764" y="423"/>
                  <a:pt x="766" y="423"/>
                </a:cubicBezTo>
                <a:cubicBezTo>
                  <a:pt x="767" y="423"/>
                  <a:pt x="768" y="423"/>
                  <a:pt x="769" y="423"/>
                </a:cubicBezTo>
                <a:cubicBezTo>
                  <a:pt x="770" y="423"/>
                  <a:pt x="771" y="422"/>
                  <a:pt x="772" y="422"/>
                </a:cubicBezTo>
                <a:cubicBezTo>
                  <a:pt x="773" y="431"/>
                  <a:pt x="773" y="431"/>
                  <a:pt x="773" y="431"/>
                </a:cubicBezTo>
                <a:cubicBezTo>
                  <a:pt x="771" y="431"/>
                  <a:pt x="770" y="431"/>
                  <a:pt x="769" y="432"/>
                </a:cubicBezTo>
                <a:cubicBezTo>
                  <a:pt x="767" y="432"/>
                  <a:pt x="765" y="432"/>
                  <a:pt x="764" y="432"/>
                </a:cubicBezTo>
                <a:cubicBezTo>
                  <a:pt x="759" y="432"/>
                  <a:pt x="755" y="431"/>
                  <a:pt x="752" y="428"/>
                </a:cubicBezTo>
                <a:cubicBezTo>
                  <a:pt x="750" y="425"/>
                  <a:pt x="748" y="421"/>
                  <a:pt x="748" y="415"/>
                </a:cubicBezTo>
                <a:cubicBezTo>
                  <a:pt x="748" y="387"/>
                  <a:pt x="748" y="387"/>
                  <a:pt x="748" y="387"/>
                </a:cubicBezTo>
                <a:cubicBezTo>
                  <a:pt x="738" y="387"/>
                  <a:pt x="738" y="387"/>
                  <a:pt x="738" y="387"/>
                </a:cubicBezTo>
                <a:cubicBezTo>
                  <a:pt x="738" y="378"/>
                  <a:pt x="738" y="378"/>
                  <a:pt x="738" y="378"/>
                </a:cubicBezTo>
                <a:cubicBezTo>
                  <a:pt x="748" y="378"/>
                  <a:pt x="748" y="378"/>
                  <a:pt x="748" y="378"/>
                </a:cubicBezTo>
                <a:cubicBezTo>
                  <a:pt x="748" y="363"/>
                  <a:pt x="748" y="363"/>
                  <a:pt x="748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78"/>
                  <a:pt x="759" y="378"/>
                  <a:pt x="759" y="378"/>
                </a:cubicBezTo>
                <a:cubicBezTo>
                  <a:pt x="773" y="378"/>
                  <a:pt x="773" y="378"/>
                  <a:pt x="773" y="378"/>
                </a:cubicBezTo>
                <a:lnTo>
                  <a:pt x="773" y="387"/>
                </a:lnTo>
                <a:close/>
                <a:moveTo>
                  <a:pt x="782" y="384"/>
                </a:moveTo>
                <a:cubicBezTo>
                  <a:pt x="782" y="382"/>
                  <a:pt x="782" y="380"/>
                  <a:pt x="782" y="378"/>
                </a:cubicBezTo>
                <a:cubicBezTo>
                  <a:pt x="792" y="378"/>
                  <a:pt x="792" y="378"/>
                  <a:pt x="792" y="378"/>
                </a:cubicBezTo>
                <a:cubicBezTo>
                  <a:pt x="792" y="379"/>
                  <a:pt x="792" y="381"/>
                  <a:pt x="792" y="383"/>
                </a:cubicBezTo>
                <a:cubicBezTo>
                  <a:pt x="792" y="384"/>
                  <a:pt x="792" y="386"/>
                  <a:pt x="792" y="387"/>
                </a:cubicBezTo>
                <a:cubicBezTo>
                  <a:pt x="792" y="387"/>
                  <a:pt x="792" y="387"/>
                  <a:pt x="792" y="387"/>
                </a:cubicBezTo>
                <a:cubicBezTo>
                  <a:pt x="794" y="384"/>
                  <a:pt x="796" y="381"/>
                  <a:pt x="799" y="379"/>
                </a:cubicBezTo>
                <a:cubicBezTo>
                  <a:pt x="802" y="378"/>
                  <a:pt x="805" y="377"/>
                  <a:pt x="809" y="377"/>
                </a:cubicBezTo>
                <a:cubicBezTo>
                  <a:pt x="810" y="377"/>
                  <a:pt x="812" y="377"/>
                  <a:pt x="813" y="377"/>
                </a:cubicBezTo>
                <a:cubicBezTo>
                  <a:pt x="812" y="387"/>
                  <a:pt x="812" y="387"/>
                  <a:pt x="812" y="387"/>
                </a:cubicBezTo>
                <a:cubicBezTo>
                  <a:pt x="811" y="386"/>
                  <a:pt x="809" y="386"/>
                  <a:pt x="807" y="386"/>
                </a:cubicBezTo>
                <a:cubicBezTo>
                  <a:pt x="805" y="386"/>
                  <a:pt x="803" y="387"/>
                  <a:pt x="801" y="388"/>
                </a:cubicBezTo>
                <a:cubicBezTo>
                  <a:pt x="799" y="389"/>
                  <a:pt x="797" y="390"/>
                  <a:pt x="796" y="391"/>
                </a:cubicBezTo>
                <a:cubicBezTo>
                  <a:pt x="795" y="393"/>
                  <a:pt x="794" y="395"/>
                  <a:pt x="793" y="397"/>
                </a:cubicBezTo>
                <a:cubicBezTo>
                  <a:pt x="793" y="399"/>
                  <a:pt x="793" y="401"/>
                  <a:pt x="793" y="403"/>
                </a:cubicBezTo>
                <a:cubicBezTo>
                  <a:pt x="793" y="431"/>
                  <a:pt x="793" y="431"/>
                  <a:pt x="793" y="431"/>
                </a:cubicBezTo>
                <a:cubicBezTo>
                  <a:pt x="782" y="431"/>
                  <a:pt x="782" y="431"/>
                  <a:pt x="782" y="431"/>
                </a:cubicBezTo>
                <a:cubicBezTo>
                  <a:pt x="782" y="389"/>
                  <a:pt x="782" y="389"/>
                  <a:pt x="782" y="389"/>
                </a:cubicBezTo>
                <a:cubicBezTo>
                  <a:pt x="782" y="388"/>
                  <a:pt x="782" y="386"/>
                  <a:pt x="782" y="384"/>
                </a:cubicBezTo>
                <a:close/>
                <a:moveTo>
                  <a:pt x="853" y="397"/>
                </a:moveTo>
                <a:cubicBezTo>
                  <a:pt x="853" y="393"/>
                  <a:pt x="852" y="390"/>
                  <a:pt x="849" y="388"/>
                </a:cubicBezTo>
                <a:cubicBezTo>
                  <a:pt x="847" y="386"/>
                  <a:pt x="844" y="385"/>
                  <a:pt x="840" y="385"/>
                </a:cubicBezTo>
                <a:cubicBezTo>
                  <a:pt x="837" y="385"/>
                  <a:pt x="834" y="386"/>
                  <a:pt x="831" y="387"/>
                </a:cubicBezTo>
                <a:cubicBezTo>
                  <a:pt x="829" y="388"/>
                  <a:pt x="827" y="389"/>
                  <a:pt x="825" y="391"/>
                </a:cubicBezTo>
                <a:cubicBezTo>
                  <a:pt x="819" y="385"/>
                  <a:pt x="819" y="385"/>
                  <a:pt x="819" y="385"/>
                </a:cubicBezTo>
                <a:cubicBezTo>
                  <a:pt x="822" y="382"/>
                  <a:pt x="825" y="380"/>
                  <a:pt x="829" y="379"/>
                </a:cubicBezTo>
                <a:cubicBezTo>
                  <a:pt x="833" y="377"/>
                  <a:pt x="837" y="377"/>
                  <a:pt x="841" y="377"/>
                </a:cubicBezTo>
                <a:cubicBezTo>
                  <a:pt x="845" y="377"/>
                  <a:pt x="848" y="377"/>
                  <a:pt x="851" y="378"/>
                </a:cubicBezTo>
                <a:cubicBezTo>
                  <a:pt x="854" y="379"/>
                  <a:pt x="856" y="381"/>
                  <a:pt x="858" y="383"/>
                </a:cubicBezTo>
                <a:cubicBezTo>
                  <a:pt x="859" y="385"/>
                  <a:pt x="861" y="387"/>
                  <a:pt x="862" y="389"/>
                </a:cubicBezTo>
                <a:cubicBezTo>
                  <a:pt x="863" y="392"/>
                  <a:pt x="863" y="395"/>
                  <a:pt x="863" y="397"/>
                </a:cubicBezTo>
                <a:cubicBezTo>
                  <a:pt x="863" y="421"/>
                  <a:pt x="863" y="421"/>
                  <a:pt x="863" y="421"/>
                </a:cubicBezTo>
                <a:cubicBezTo>
                  <a:pt x="863" y="422"/>
                  <a:pt x="863" y="424"/>
                  <a:pt x="863" y="426"/>
                </a:cubicBezTo>
                <a:cubicBezTo>
                  <a:pt x="863" y="428"/>
                  <a:pt x="864" y="430"/>
                  <a:pt x="864" y="431"/>
                </a:cubicBezTo>
                <a:cubicBezTo>
                  <a:pt x="854" y="431"/>
                  <a:pt x="854" y="431"/>
                  <a:pt x="854" y="431"/>
                </a:cubicBezTo>
                <a:cubicBezTo>
                  <a:pt x="854" y="429"/>
                  <a:pt x="853" y="426"/>
                  <a:pt x="853" y="424"/>
                </a:cubicBezTo>
                <a:cubicBezTo>
                  <a:pt x="853" y="424"/>
                  <a:pt x="853" y="424"/>
                  <a:pt x="853" y="424"/>
                </a:cubicBezTo>
                <a:cubicBezTo>
                  <a:pt x="851" y="426"/>
                  <a:pt x="849" y="429"/>
                  <a:pt x="846" y="430"/>
                </a:cubicBezTo>
                <a:cubicBezTo>
                  <a:pt x="843" y="432"/>
                  <a:pt x="839" y="432"/>
                  <a:pt x="835" y="432"/>
                </a:cubicBezTo>
                <a:cubicBezTo>
                  <a:pt x="833" y="432"/>
                  <a:pt x="831" y="432"/>
                  <a:pt x="829" y="432"/>
                </a:cubicBezTo>
                <a:cubicBezTo>
                  <a:pt x="826" y="431"/>
                  <a:pt x="824" y="430"/>
                  <a:pt x="823" y="429"/>
                </a:cubicBezTo>
                <a:cubicBezTo>
                  <a:pt x="821" y="428"/>
                  <a:pt x="819" y="426"/>
                  <a:pt x="818" y="424"/>
                </a:cubicBezTo>
                <a:cubicBezTo>
                  <a:pt x="817" y="422"/>
                  <a:pt x="816" y="419"/>
                  <a:pt x="816" y="416"/>
                </a:cubicBezTo>
                <a:cubicBezTo>
                  <a:pt x="816" y="412"/>
                  <a:pt x="817" y="409"/>
                  <a:pt x="819" y="407"/>
                </a:cubicBezTo>
                <a:cubicBezTo>
                  <a:pt x="821" y="404"/>
                  <a:pt x="824" y="402"/>
                  <a:pt x="828" y="401"/>
                </a:cubicBezTo>
                <a:cubicBezTo>
                  <a:pt x="831" y="400"/>
                  <a:pt x="835" y="399"/>
                  <a:pt x="840" y="399"/>
                </a:cubicBezTo>
                <a:cubicBezTo>
                  <a:pt x="844" y="398"/>
                  <a:pt x="848" y="398"/>
                  <a:pt x="853" y="398"/>
                </a:cubicBezTo>
                <a:lnTo>
                  <a:pt x="853" y="397"/>
                </a:lnTo>
                <a:close/>
                <a:moveTo>
                  <a:pt x="850" y="406"/>
                </a:moveTo>
                <a:cubicBezTo>
                  <a:pt x="848" y="406"/>
                  <a:pt x="845" y="406"/>
                  <a:pt x="842" y="406"/>
                </a:cubicBezTo>
                <a:cubicBezTo>
                  <a:pt x="839" y="406"/>
                  <a:pt x="837" y="407"/>
                  <a:pt x="835" y="408"/>
                </a:cubicBezTo>
                <a:cubicBezTo>
                  <a:pt x="832" y="408"/>
                  <a:pt x="831" y="409"/>
                  <a:pt x="829" y="411"/>
                </a:cubicBezTo>
                <a:cubicBezTo>
                  <a:pt x="828" y="412"/>
                  <a:pt x="827" y="414"/>
                  <a:pt x="827" y="416"/>
                </a:cubicBezTo>
                <a:cubicBezTo>
                  <a:pt x="827" y="417"/>
                  <a:pt x="827" y="419"/>
                  <a:pt x="828" y="420"/>
                </a:cubicBezTo>
                <a:cubicBezTo>
                  <a:pt x="828" y="421"/>
                  <a:pt x="829" y="422"/>
                  <a:pt x="830" y="422"/>
                </a:cubicBezTo>
                <a:cubicBezTo>
                  <a:pt x="831" y="423"/>
                  <a:pt x="832" y="424"/>
                  <a:pt x="834" y="424"/>
                </a:cubicBezTo>
                <a:cubicBezTo>
                  <a:pt x="835" y="424"/>
                  <a:pt x="836" y="424"/>
                  <a:pt x="838" y="424"/>
                </a:cubicBezTo>
                <a:cubicBezTo>
                  <a:pt x="843" y="424"/>
                  <a:pt x="846" y="423"/>
                  <a:pt x="849" y="420"/>
                </a:cubicBezTo>
                <a:cubicBezTo>
                  <a:pt x="852" y="417"/>
                  <a:pt x="853" y="413"/>
                  <a:pt x="853" y="409"/>
                </a:cubicBezTo>
                <a:cubicBezTo>
                  <a:pt x="853" y="406"/>
                  <a:pt x="853" y="406"/>
                  <a:pt x="853" y="406"/>
                </a:cubicBezTo>
                <a:lnTo>
                  <a:pt x="850" y="406"/>
                </a:lnTo>
                <a:close/>
                <a:moveTo>
                  <a:pt x="903" y="387"/>
                </a:moveTo>
                <a:cubicBezTo>
                  <a:pt x="889" y="387"/>
                  <a:pt x="889" y="387"/>
                  <a:pt x="889" y="387"/>
                </a:cubicBezTo>
                <a:cubicBezTo>
                  <a:pt x="889" y="414"/>
                  <a:pt x="889" y="414"/>
                  <a:pt x="889" y="414"/>
                </a:cubicBezTo>
                <a:cubicBezTo>
                  <a:pt x="889" y="417"/>
                  <a:pt x="889" y="420"/>
                  <a:pt x="890" y="421"/>
                </a:cubicBezTo>
                <a:cubicBezTo>
                  <a:pt x="892" y="422"/>
                  <a:pt x="893" y="423"/>
                  <a:pt x="896" y="423"/>
                </a:cubicBezTo>
                <a:cubicBezTo>
                  <a:pt x="897" y="423"/>
                  <a:pt x="898" y="423"/>
                  <a:pt x="899" y="423"/>
                </a:cubicBezTo>
                <a:cubicBezTo>
                  <a:pt x="900" y="423"/>
                  <a:pt x="901" y="422"/>
                  <a:pt x="902" y="422"/>
                </a:cubicBezTo>
                <a:cubicBezTo>
                  <a:pt x="903" y="431"/>
                  <a:pt x="903" y="431"/>
                  <a:pt x="903" y="431"/>
                </a:cubicBezTo>
                <a:cubicBezTo>
                  <a:pt x="901" y="431"/>
                  <a:pt x="900" y="431"/>
                  <a:pt x="898" y="432"/>
                </a:cubicBezTo>
                <a:cubicBezTo>
                  <a:pt x="897" y="432"/>
                  <a:pt x="895" y="432"/>
                  <a:pt x="894" y="432"/>
                </a:cubicBezTo>
                <a:cubicBezTo>
                  <a:pt x="889" y="432"/>
                  <a:pt x="885" y="431"/>
                  <a:pt x="882" y="428"/>
                </a:cubicBezTo>
                <a:cubicBezTo>
                  <a:pt x="879" y="425"/>
                  <a:pt x="878" y="421"/>
                  <a:pt x="878" y="415"/>
                </a:cubicBezTo>
                <a:cubicBezTo>
                  <a:pt x="878" y="387"/>
                  <a:pt x="878" y="387"/>
                  <a:pt x="878" y="387"/>
                </a:cubicBezTo>
                <a:cubicBezTo>
                  <a:pt x="868" y="387"/>
                  <a:pt x="868" y="387"/>
                  <a:pt x="868" y="387"/>
                </a:cubicBezTo>
                <a:cubicBezTo>
                  <a:pt x="868" y="378"/>
                  <a:pt x="868" y="378"/>
                  <a:pt x="868" y="378"/>
                </a:cubicBezTo>
                <a:cubicBezTo>
                  <a:pt x="878" y="378"/>
                  <a:pt x="878" y="378"/>
                  <a:pt x="878" y="378"/>
                </a:cubicBezTo>
                <a:cubicBezTo>
                  <a:pt x="878" y="363"/>
                  <a:pt x="878" y="363"/>
                  <a:pt x="878" y="363"/>
                </a:cubicBezTo>
                <a:cubicBezTo>
                  <a:pt x="889" y="363"/>
                  <a:pt x="889" y="363"/>
                  <a:pt x="889" y="363"/>
                </a:cubicBezTo>
                <a:cubicBezTo>
                  <a:pt x="889" y="378"/>
                  <a:pt x="889" y="378"/>
                  <a:pt x="889" y="378"/>
                </a:cubicBezTo>
                <a:cubicBezTo>
                  <a:pt x="903" y="378"/>
                  <a:pt x="903" y="378"/>
                  <a:pt x="903" y="378"/>
                </a:cubicBezTo>
                <a:lnTo>
                  <a:pt x="903" y="387"/>
                </a:lnTo>
                <a:close/>
                <a:moveTo>
                  <a:pt x="961" y="404"/>
                </a:moveTo>
                <a:cubicBezTo>
                  <a:pt x="961" y="405"/>
                  <a:pt x="961" y="405"/>
                  <a:pt x="961" y="406"/>
                </a:cubicBezTo>
                <a:cubicBezTo>
                  <a:pt x="961" y="407"/>
                  <a:pt x="961" y="407"/>
                  <a:pt x="961" y="408"/>
                </a:cubicBezTo>
                <a:cubicBezTo>
                  <a:pt x="919" y="408"/>
                  <a:pt x="919" y="408"/>
                  <a:pt x="919" y="408"/>
                </a:cubicBezTo>
                <a:cubicBezTo>
                  <a:pt x="919" y="410"/>
                  <a:pt x="919" y="412"/>
                  <a:pt x="920" y="414"/>
                </a:cubicBezTo>
                <a:cubicBezTo>
                  <a:pt x="921" y="416"/>
                  <a:pt x="922" y="418"/>
                  <a:pt x="924" y="419"/>
                </a:cubicBezTo>
                <a:cubicBezTo>
                  <a:pt x="925" y="421"/>
                  <a:pt x="927" y="422"/>
                  <a:pt x="929" y="423"/>
                </a:cubicBezTo>
                <a:cubicBezTo>
                  <a:pt x="931" y="423"/>
                  <a:pt x="933" y="424"/>
                  <a:pt x="936" y="424"/>
                </a:cubicBezTo>
                <a:cubicBezTo>
                  <a:pt x="939" y="424"/>
                  <a:pt x="942" y="423"/>
                  <a:pt x="945" y="421"/>
                </a:cubicBezTo>
                <a:cubicBezTo>
                  <a:pt x="948" y="420"/>
                  <a:pt x="950" y="418"/>
                  <a:pt x="951" y="416"/>
                </a:cubicBezTo>
                <a:cubicBezTo>
                  <a:pt x="959" y="422"/>
                  <a:pt x="959" y="422"/>
                  <a:pt x="959" y="422"/>
                </a:cubicBezTo>
                <a:cubicBezTo>
                  <a:pt x="956" y="425"/>
                  <a:pt x="952" y="428"/>
                  <a:pt x="949" y="430"/>
                </a:cubicBezTo>
                <a:cubicBezTo>
                  <a:pt x="945" y="432"/>
                  <a:pt x="941" y="433"/>
                  <a:pt x="936" y="433"/>
                </a:cubicBezTo>
                <a:cubicBezTo>
                  <a:pt x="932" y="433"/>
                  <a:pt x="928" y="432"/>
                  <a:pt x="925" y="431"/>
                </a:cubicBezTo>
                <a:cubicBezTo>
                  <a:pt x="921" y="429"/>
                  <a:pt x="918" y="427"/>
                  <a:pt x="916" y="425"/>
                </a:cubicBezTo>
                <a:cubicBezTo>
                  <a:pt x="913" y="422"/>
                  <a:pt x="911" y="420"/>
                  <a:pt x="910" y="416"/>
                </a:cubicBezTo>
                <a:cubicBezTo>
                  <a:pt x="909" y="413"/>
                  <a:pt x="908" y="409"/>
                  <a:pt x="908" y="405"/>
                </a:cubicBezTo>
                <a:cubicBezTo>
                  <a:pt x="908" y="401"/>
                  <a:pt x="909" y="397"/>
                  <a:pt x="910" y="393"/>
                </a:cubicBezTo>
                <a:cubicBezTo>
                  <a:pt x="911" y="390"/>
                  <a:pt x="913" y="387"/>
                  <a:pt x="916" y="384"/>
                </a:cubicBezTo>
                <a:cubicBezTo>
                  <a:pt x="918" y="382"/>
                  <a:pt x="921" y="380"/>
                  <a:pt x="924" y="379"/>
                </a:cubicBezTo>
                <a:cubicBezTo>
                  <a:pt x="928" y="377"/>
                  <a:pt x="931" y="377"/>
                  <a:pt x="935" y="377"/>
                </a:cubicBezTo>
                <a:cubicBezTo>
                  <a:pt x="939" y="377"/>
                  <a:pt x="943" y="377"/>
                  <a:pt x="946" y="379"/>
                </a:cubicBezTo>
                <a:cubicBezTo>
                  <a:pt x="949" y="380"/>
                  <a:pt x="952" y="382"/>
                  <a:pt x="954" y="384"/>
                </a:cubicBezTo>
                <a:cubicBezTo>
                  <a:pt x="956" y="386"/>
                  <a:pt x="958" y="389"/>
                  <a:pt x="959" y="393"/>
                </a:cubicBezTo>
                <a:cubicBezTo>
                  <a:pt x="960" y="396"/>
                  <a:pt x="961" y="400"/>
                  <a:pt x="961" y="404"/>
                </a:cubicBezTo>
                <a:close/>
                <a:moveTo>
                  <a:pt x="950" y="400"/>
                </a:moveTo>
                <a:cubicBezTo>
                  <a:pt x="950" y="398"/>
                  <a:pt x="950" y="396"/>
                  <a:pt x="949" y="394"/>
                </a:cubicBezTo>
                <a:cubicBezTo>
                  <a:pt x="948" y="392"/>
                  <a:pt x="948" y="391"/>
                  <a:pt x="946" y="389"/>
                </a:cubicBezTo>
                <a:cubicBezTo>
                  <a:pt x="945" y="388"/>
                  <a:pt x="944" y="387"/>
                  <a:pt x="942" y="386"/>
                </a:cubicBezTo>
                <a:cubicBezTo>
                  <a:pt x="940" y="385"/>
                  <a:pt x="938" y="385"/>
                  <a:pt x="935" y="385"/>
                </a:cubicBezTo>
                <a:cubicBezTo>
                  <a:pt x="933" y="385"/>
                  <a:pt x="931" y="385"/>
                  <a:pt x="929" y="386"/>
                </a:cubicBezTo>
                <a:cubicBezTo>
                  <a:pt x="927" y="387"/>
                  <a:pt x="925" y="388"/>
                  <a:pt x="924" y="389"/>
                </a:cubicBezTo>
                <a:cubicBezTo>
                  <a:pt x="922" y="391"/>
                  <a:pt x="921" y="392"/>
                  <a:pt x="920" y="394"/>
                </a:cubicBezTo>
                <a:cubicBezTo>
                  <a:pt x="919" y="396"/>
                  <a:pt x="919" y="398"/>
                  <a:pt x="919" y="400"/>
                </a:cubicBezTo>
                <a:lnTo>
                  <a:pt x="950" y="400"/>
                </a:lnTo>
                <a:close/>
                <a:moveTo>
                  <a:pt x="976" y="440"/>
                </a:moveTo>
                <a:cubicBezTo>
                  <a:pt x="978" y="443"/>
                  <a:pt x="981" y="445"/>
                  <a:pt x="984" y="446"/>
                </a:cubicBezTo>
                <a:cubicBezTo>
                  <a:pt x="988" y="448"/>
                  <a:pt x="991" y="449"/>
                  <a:pt x="995" y="449"/>
                </a:cubicBezTo>
                <a:cubicBezTo>
                  <a:pt x="999" y="449"/>
                  <a:pt x="1001" y="448"/>
                  <a:pt x="1004" y="447"/>
                </a:cubicBezTo>
                <a:cubicBezTo>
                  <a:pt x="1006" y="446"/>
                  <a:pt x="1008" y="445"/>
                  <a:pt x="1010" y="443"/>
                </a:cubicBezTo>
                <a:cubicBezTo>
                  <a:pt x="1011" y="441"/>
                  <a:pt x="1012" y="439"/>
                  <a:pt x="1013" y="437"/>
                </a:cubicBezTo>
                <a:cubicBezTo>
                  <a:pt x="1013" y="435"/>
                  <a:pt x="1014" y="432"/>
                  <a:pt x="1014" y="429"/>
                </a:cubicBezTo>
                <a:cubicBezTo>
                  <a:pt x="1014" y="422"/>
                  <a:pt x="1014" y="422"/>
                  <a:pt x="1014" y="422"/>
                </a:cubicBezTo>
                <a:cubicBezTo>
                  <a:pt x="1013" y="422"/>
                  <a:pt x="1013" y="422"/>
                  <a:pt x="1013" y="422"/>
                </a:cubicBezTo>
                <a:cubicBezTo>
                  <a:pt x="1012" y="425"/>
                  <a:pt x="1009" y="428"/>
                  <a:pt x="1006" y="429"/>
                </a:cubicBezTo>
                <a:cubicBezTo>
                  <a:pt x="1002" y="431"/>
                  <a:pt x="999" y="432"/>
                  <a:pt x="995" y="432"/>
                </a:cubicBezTo>
                <a:cubicBezTo>
                  <a:pt x="991" y="432"/>
                  <a:pt x="987" y="431"/>
                  <a:pt x="984" y="429"/>
                </a:cubicBezTo>
                <a:cubicBezTo>
                  <a:pt x="980" y="428"/>
                  <a:pt x="978" y="426"/>
                  <a:pt x="975" y="424"/>
                </a:cubicBezTo>
                <a:cubicBezTo>
                  <a:pt x="973" y="421"/>
                  <a:pt x="971" y="418"/>
                  <a:pt x="970" y="415"/>
                </a:cubicBezTo>
                <a:cubicBezTo>
                  <a:pt x="969" y="412"/>
                  <a:pt x="968" y="408"/>
                  <a:pt x="968" y="404"/>
                </a:cubicBezTo>
                <a:cubicBezTo>
                  <a:pt x="968" y="400"/>
                  <a:pt x="969" y="397"/>
                  <a:pt x="970" y="394"/>
                </a:cubicBezTo>
                <a:cubicBezTo>
                  <a:pt x="971" y="390"/>
                  <a:pt x="973" y="387"/>
                  <a:pt x="975" y="385"/>
                </a:cubicBezTo>
                <a:cubicBezTo>
                  <a:pt x="978" y="382"/>
                  <a:pt x="980" y="380"/>
                  <a:pt x="984" y="379"/>
                </a:cubicBezTo>
                <a:cubicBezTo>
                  <a:pt x="987" y="377"/>
                  <a:pt x="991" y="377"/>
                  <a:pt x="995" y="377"/>
                </a:cubicBezTo>
                <a:cubicBezTo>
                  <a:pt x="998" y="377"/>
                  <a:pt x="1002" y="377"/>
                  <a:pt x="1006" y="379"/>
                </a:cubicBezTo>
                <a:cubicBezTo>
                  <a:pt x="1009" y="381"/>
                  <a:pt x="1012" y="383"/>
                  <a:pt x="1014" y="387"/>
                </a:cubicBezTo>
                <a:cubicBezTo>
                  <a:pt x="1014" y="387"/>
                  <a:pt x="1014" y="387"/>
                  <a:pt x="1014" y="387"/>
                </a:cubicBezTo>
                <a:cubicBezTo>
                  <a:pt x="1014" y="378"/>
                  <a:pt x="1014" y="378"/>
                  <a:pt x="1014" y="378"/>
                </a:cubicBezTo>
                <a:cubicBezTo>
                  <a:pt x="1024" y="378"/>
                  <a:pt x="1024" y="378"/>
                  <a:pt x="1024" y="378"/>
                </a:cubicBezTo>
                <a:cubicBezTo>
                  <a:pt x="1024" y="428"/>
                  <a:pt x="1024" y="428"/>
                  <a:pt x="1024" y="428"/>
                </a:cubicBezTo>
                <a:cubicBezTo>
                  <a:pt x="1024" y="432"/>
                  <a:pt x="1024" y="436"/>
                  <a:pt x="1023" y="440"/>
                </a:cubicBezTo>
                <a:cubicBezTo>
                  <a:pt x="1022" y="443"/>
                  <a:pt x="1020" y="446"/>
                  <a:pt x="1018" y="449"/>
                </a:cubicBezTo>
                <a:cubicBezTo>
                  <a:pt x="1016" y="452"/>
                  <a:pt x="1013" y="454"/>
                  <a:pt x="1009" y="456"/>
                </a:cubicBezTo>
                <a:cubicBezTo>
                  <a:pt x="1005" y="457"/>
                  <a:pt x="1000" y="458"/>
                  <a:pt x="995" y="458"/>
                </a:cubicBezTo>
                <a:cubicBezTo>
                  <a:pt x="990" y="458"/>
                  <a:pt x="986" y="457"/>
                  <a:pt x="981" y="455"/>
                </a:cubicBezTo>
                <a:cubicBezTo>
                  <a:pt x="976" y="454"/>
                  <a:pt x="972" y="451"/>
                  <a:pt x="969" y="448"/>
                </a:cubicBezTo>
                <a:lnTo>
                  <a:pt x="976" y="440"/>
                </a:lnTo>
                <a:close/>
                <a:moveTo>
                  <a:pt x="979" y="404"/>
                </a:moveTo>
                <a:cubicBezTo>
                  <a:pt x="979" y="406"/>
                  <a:pt x="979" y="409"/>
                  <a:pt x="980" y="411"/>
                </a:cubicBezTo>
                <a:cubicBezTo>
                  <a:pt x="981" y="413"/>
                  <a:pt x="982" y="415"/>
                  <a:pt x="983" y="417"/>
                </a:cubicBezTo>
                <a:cubicBezTo>
                  <a:pt x="985" y="419"/>
                  <a:pt x="987" y="420"/>
                  <a:pt x="989" y="421"/>
                </a:cubicBezTo>
                <a:cubicBezTo>
                  <a:pt x="991" y="422"/>
                  <a:pt x="994" y="423"/>
                  <a:pt x="996" y="423"/>
                </a:cubicBezTo>
                <a:cubicBezTo>
                  <a:pt x="999" y="423"/>
                  <a:pt x="1002" y="422"/>
                  <a:pt x="1004" y="421"/>
                </a:cubicBezTo>
                <a:cubicBezTo>
                  <a:pt x="1006" y="420"/>
                  <a:pt x="1008" y="419"/>
                  <a:pt x="1010" y="417"/>
                </a:cubicBezTo>
                <a:cubicBezTo>
                  <a:pt x="1011" y="416"/>
                  <a:pt x="1012" y="414"/>
                  <a:pt x="1013" y="411"/>
                </a:cubicBezTo>
                <a:cubicBezTo>
                  <a:pt x="1014" y="409"/>
                  <a:pt x="1015" y="407"/>
                  <a:pt x="1015" y="404"/>
                </a:cubicBezTo>
                <a:cubicBezTo>
                  <a:pt x="1015" y="401"/>
                  <a:pt x="1014" y="399"/>
                  <a:pt x="1013" y="397"/>
                </a:cubicBezTo>
                <a:cubicBezTo>
                  <a:pt x="1012" y="395"/>
                  <a:pt x="1011" y="393"/>
                  <a:pt x="1010" y="391"/>
                </a:cubicBezTo>
                <a:cubicBezTo>
                  <a:pt x="1008" y="389"/>
                  <a:pt x="1006" y="388"/>
                  <a:pt x="1004" y="387"/>
                </a:cubicBezTo>
                <a:cubicBezTo>
                  <a:pt x="1002" y="386"/>
                  <a:pt x="999" y="385"/>
                  <a:pt x="996" y="385"/>
                </a:cubicBezTo>
                <a:cubicBezTo>
                  <a:pt x="994" y="385"/>
                  <a:pt x="991" y="386"/>
                  <a:pt x="989" y="387"/>
                </a:cubicBezTo>
                <a:cubicBezTo>
                  <a:pt x="987" y="388"/>
                  <a:pt x="985" y="389"/>
                  <a:pt x="983" y="391"/>
                </a:cubicBezTo>
                <a:cubicBezTo>
                  <a:pt x="982" y="393"/>
                  <a:pt x="981" y="395"/>
                  <a:pt x="980" y="397"/>
                </a:cubicBezTo>
                <a:cubicBezTo>
                  <a:pt x="979" y="399"/>
                  <a:pt x="979" y="401"/>
                  <a:pt x="979" y="404"/>
                </a:cubicBezTo>
                <a:close/>
                <a:moveTo>
                  <a:pt x="1059" y="420"/>
                </a:moveTo>
                <a:cubicBezTo>
                  <a:pt x="1059" y="420"/>
                  <a:pt x="1059" y="420"/>
                  <a:pt x="1059" y="420"/>
                </a:cubicBezTo>
                <a:cubicBezTo>
                  <a:pt x="1074" y="378"/>
                  <a:pt x="1074" y="378"/>
                  <a:pt x="1074" y="378"/>
                </a:cubicBezTo>
                <a:cubicBezTo>
                  <a:pt x="1085" y="378"/>
                  <a:pt x="1085" y="378"/>
                  <a:pt x="1085" y="378"/>
                </a:cubicBezTo>
                <a:cubicBezTo>
                  <a:pt x="1059" y="444"/>
                  <a:pt x="1059" y="444"/>
                  <a:pt x="1059" y="444"/>
                </a:cubicBezTo>
                <a:cubicBezTo>
                  <a:pt x="1058" y="446"/>
                  <a:pt x="1058" y="448"/>
                  <a:pt x="1056" y="450"/>
                </a:cubicBezTo>
                <a:cubicBezTo>
                  <a:pt x="1055" y="451"/>
                  <a:pt x="1054" y="453"/>
                  <a:pt x="1053" y="454"/>
                </a:cubicBezTo>
                <a:cubicBezTo>
                  <a:pt x="1051" y="455"/>
                  <a:pt x="1050" y="456"/>
                  <a:pt x="1048" y="457"/>
                </a:cubicBezTo>
                <a:cubicBezTo>
                  <a:pt x="1046" y="458"/>
                  <a:pt x="1044" y="458"/>
                  <a:pt x="1041" y="458"/>
                </a:cubicBezTo>
                <a:cubicBezTo>
                  <a:pt x="1040" y="458"/>
                  <a:pt x="1039" y="458"/>
                  <a:pt x="1038" y="458"/>
                </a:cubicBezTo>
                <a:cubicBezTo>
                  <a:pt x="1036" y="458"/>
                  <a:pt x="1035" y="458"/>
                  <a:pt x="1034" y="457"/>
                </a:cubicBezTo>
                <a:cubicBezTo>
                  <a:pt x="1035" y="448"/>
                  <a:pt x="1035" y="448"/>
                  <a:pt x="1035" y="448"/>
                </a:cubicBezTo>
                <a:cubicBezTo>
                  <a:pt x="1037" y="449"/>
                  <a:pt x="1039" y="449"/>
                  <a:pt x="1040" y="449"/>
                </a:cubicBezTo>
                <a:cubicBezTo>
                  <a:pt x="1043" y="449"/>
                  <a:pt x="1045" y="448"/>
                  <a:pt x="1047" y="447"/>
                </a:cubicBezTo>
                <a:cubicBezTo>
                  <a:pt x="1048" y="445"/>
                  <a:pt x="1049" y="443"/>
                  <a:pt x="1050" y="440"/>
                </a:cubicBezTo>
                <a:cubicBezTo>
                  <a:pt x="1054" y="431"/>
                  <a:pt x="1054" y="431"/>
                  <a:pt x="1054" y="431"/>
                </a:cubicBezTo>
                <a:cubicBezTo>
                  <a:pt x="1031" y="378"/>
                  <a:pt x="1031" y="378"/>
                  <a:pt x="1031" y="378"/>
                </a:cubicBezTo>
                <a:cubicBezTo>
                  <a:pt x="1043" y="378"/>
                  <a:pt x="1043" y="378"/>
                  <a:pt x="1043" y="378"/>
                </a:cubicBezTo>
                <a:lnTo>
                  <a:pt x="1059" y="420"/>
                </a:lnTo>
                <a:close/>
                <a:moveTo>
                  <a:pt x="1158" y="391"/>
                </a:moveTo>
                <a:cubicBezTo>
                  <a:pt x="1157" y="390"/>
                  <a:pt x="1155" y="388"/>
                  <a:pt x="1153" y="387"/>
                </a:cubicBezTo>
                <a:cubicBezTo>
                  <a:pt x="1151" y="386"/>
                  <a:pt x="1149" y="385"/>
                  <a:pt x="1146" y="385"/>
                </a:cubicBezTo>
                <a:cubicBezTo>
                  <a:pt x="1143" y="385"/>
                  <a:pt x="1141" y="386"/>
                  <a:pt x="1139" y="387"/>
                </a:cubicBezTo>
                <a:cubicBezTo>
                  <a:pt x="1137" y="388"/>
                  <a:pt x="1135" y="389"/>
                  <a:pt x="1133" y="391"/>
                </a:cubicBezTo>
                <a:cubicBezTo>
                  <a:pt x="1132" y="393"/>
                  <a:pt x="1131" y="395"/>
                  <a:pt x="1130" y="397"/>
                </a:cubicBezTo>
                <a:cubicBezTo>
                  <a:pt x="1129" y="400"/>
                  <a:pt x="1129" y="402"/>
                  <a:pt x="1129" y="405"/>
                </a:cubicBezTo>
                <a:cubicBezTo>
                  <a:pt x="1129" y="407"/>
                  <a:pt x="1129" y="410"/>
                  <a:pt x="1130" y="412"/>
                </a:cubicBezTo>
                <a:cubicBezTo>
                  <a:pt x="1131" y="414"/>
                  <a:pt x="1132" y="416"/>
                  <a:pt x="1133" y="418"/>
                </a:cubicBezTo>
                <a:cubicBezTo>
                  <a:pt x="1135" y="420"/>
                  <a:pt x="1137" y="421"/>
                  <a:pt x="1139" y="422"/>
                </a:cubicBezTo>
                <a:cubicBezTo>
                  <a:pt x="1141" y="423"/>
                  <a:pt x="1143" y="424"/>
                  <a:pt x="1146" y="424"/>
                </a:cubicBezTo>
                <a:cubicBezTo>
                  <a:pt x="1149" y="424"/>
                  <a:pt x="1151" y="423"/>
                  <a:pt x="1153" y="422"/>
                </a:cubicBezTo>
                <a:cubicBezTo>
                  <a:pt x="1156" y="421"/>
                  <a:pt x="1157" y="420"/>
                  <a:pt x="1159" y="418"/>
                </a:cubicBezTo>
                <a:cubicBezTo>
                  <a:pt x="1166" y="424"/>
                  <a:pt x="1166" y="424"/>
                  <a:pt x="1166" y="424"/>
                </a:cubicBezTo>
                <a:cubicBezTo>
                  <a:pt x="1164" y="427"/>
                  <a:pt x="1161" y="429"/>
                  <a:pt x="1158" y="430"/>
                </a:cubicBezTo>
                <a:cubicBezTo>
                  <a:pt x="1154" y="432"/>
                  <a:pt x="1150" y="433"/>
                  <a:pt x="1146" y="433"/>
                </a:cubicBezTo>
                <a:cubicBezTo>
                  <a:pt x="1142" y="433"/>
                  <a:pt x="1138" y="432"/>
                  <a:pt x="1135" y="431"/>
                </a:cubicBezTo>
                <a:cubicBezTo>
                  <a:pt x="1131" y="429"/>
                  <a:pt x="1128" y="427"/>
                  <a:pt x="1126" y="425"/>
                </a:cubicBezTo>
                <a:cubicBezTo>
                  <a:pt x="1123" y="422"/>
                  <a:pt x="1121" y="420"/>
                  <a:pt x="1120" y="416"/>
                </a:cubicBezTo>
                <a:cubicBezTo>
                  <a:pt x="1118" y="413"/>
                  <a:pt x="1118" y="409"/>
                  <a:pt x="1118" y="405"/>
                </a:cubicBezTo>
                <a:cubicBezTo>
                  <a:pt x="1118" y="400"/>
                  <a:pt x="1118" y="397"/>
                  <a:pt x="1120" y="393"/>
                </a:cubicBezTo>
                <a:cubicBezTo>
                  <a:pt x="1121" y="390"/>
                  <a:pt x="1123" y="387"/>
                  <a:pt x="1126" y="384"/>
                </a:cubicBezTo>
                <a:cubicBezTo>
                  <a:pt x="1128" y="382"/>
                  <a:pt x="1131" y="380"/>
                  <a:pt x="1135" y="379"/>
                </a:cubicBezTo>
                <a:cubicBezTo>
                  <a:pt x="1138" y="377"/>
                  <a:pt x="1142" y="377"/>
                  <a:pt x="1146" y="377"/>
                </a:cubicBezTo>
                <a:cubicBezTo>
                  <a:pt x="1150" y="377"/>
                  <a:pt x="1153" y="377"/>
                  <a:pt x="1157" y="379"/>
                </a:cubicBezTo>
                <a:cubicBezTo>
                  <a:pt x="1161" y="380"/>
                  <a:pt x="1164" y="383"/>
                  <a:pt x="1166" y="385"/>
                </a:cubicBezTo>
                <a:lnTo>
                  <a:pt x="1158" y="391"/>
                </a:lnTo>
                <a:close/>
                <a:moveTo>
                  <a:pt x="1227" y="404"/>
                </a:moveTo>
                <a:cubicBezTo>
                  <a:pt x="1227" y="409"/>
                  <a:pt x="1227" y="412"/>
                  <a:pt x="1225" y="416"/>
                </a:cubicBezTo>
                <a:cubicBezTo>
                  <a:pt x="1224" y="419"/>
                  <a:pt x="1222" y="422"/>
                  <a:pt x="1219" y="425"/>
                </a:cubicBezTo>
                <a:cubicBezTo>
                  <a:pt x="1216" y="427"/>
                  <a:pt x="1213" y="429"/>
                  <a:pt x="1210" y="431"/>
                </a:cubicBezTo>
                <a:cubicBezTo>
                  <a:pt x="1206" y="432"/>
                  <a:pt x="1203" y="433"/>
                  <a:pt x="1199" y="433"/>
                </a:cubicBezTo>
                <a:cubicBezTo>
                  <a:pt x="1195" y="433"/>
                  <a:pt x="1191" y="432"/>
                  <a:pt x="1187" y="431"/>
                </a:cubicBezTo>
                <a:cubicBezTo>
                  <a:pt x="1184" y="429"/>
                  <a:pt x="1181" y="427"/>
                  <a:pt x="1178" y="425"/>
                </a:cubicBezTo>
                <a:cubicBezTo>
                  <a:pt x="1176" y="422"/>
                  <a:pt x="1174" y="419"/>
                  <a:pt x="1172" y="416"/>
                </a:cubicBezTo>
                <a:cubicBezTo>
                  <a:pt x="1171" y="412"/>
                  <a:pt x="1170" y="409"/>
                  <a:pt x="1170" y="404"/>
                </a:cubicBezTo>
                <a:cubicBezTo>
                  <a:pt x="1170" y="400"/>
                  <a:pt x="1171" y="397"/>
                  <a:pt x="1172" y="393"/>
                </a:cubicBezTo>
                <a:cubicBezTo>
                  <a:pt x="1174" y="390"/>
                  <a:pt x="1176" y="387"/>
                  <a:pt x="1178" y="384"/>
                </a:cubicBezTo>
                <a:cubicBezTo>
                  <a:pt x="1181" y="382"/>
                  <a:pt x="1184" y="380"/>
                  <a:pt x="1187" y="379"/>
                </a:cubicBezTo>
                <a:cubicBezTo>
                  <a:pt x="1191" y="377"/>
                  <a:pt x="1195" y="377"/>
                  <a:pt x="1199" y="377"/>
                </a:cubicBezTo>
                <a:cubicBezTo>
                  <a:pt x="1203" y="377"/>
                  <a:pt x="1206" y="377"/>
                  <a:pt x="1210" y="379"/>
                </a:cubicBezTo>
                <a:cubicBezTo>
                  <a:pt x="1213" y="380"/>
                  <a:pt x="1216" y="382"/>
                  <a:pt x="1219" y="384"/>
                </a:cubicBezTo>
                <a:cubicBezTo>
                  <a:pt x="1222" y="387"/>
                  <a:pt x="1224" y="390"/>
                  <a:pt x="1225" y="393"/>
                </a:cubicBezTo>
                <a:cubicBezTo>
                  <a:pt x="1227" y="397"/>
                  <a:pt x="1227" y="400"/>
                  <a:pt x="1227" y="404"/>
                </a:cubicBezTo>
                <a:close/>
                <a:moveTo>
                  <a:pt x="1216" y="405"/>
                </a:moveTo>
                <a:cubicBezTo>
                  <a:pt x="1216" y="402"/>
                  <a:pt x="1216" y="400"/>
                  <a:pt x="1215" y="397"/>
                </a:cubicBezTo>
                <a:cubicBezTo>
                  <a:pt x="1214" y="395"/>
                  <a:pt x="1213" y="393"/>
                  <a:pt x="1212" y="391"/>
                </a:cubicBezTo>
                <a:cubicBezTo>
                  <a:pt x="1210" y="389"/>
                  <a:pt x="1208" y="388"/>
                  <a:pt x="1206" y="387"/>
                </a:cubicBezTo>
                <a:cubicBezTo>
                  <a:pt x="1204" y="386"/>
                  <a:pt x="1201" y="385"/>
                  <a:pt x="1199" y="385"/>
                </a:cubicBezTo>
                <a:cubicBezTo>
                  <a:pt x="1196" y="385"/>
                  <a:pt x="1193" y="386"/>
                  <a:pt x="1191" y="387"/>
                </a:cubicBezTo>
                <a:cubicBezTo>
                  <a:pt x="1189" y="388"/>
                  <a:pt x="1187" y="389"/>
                  <a:pt x="1185" y="391"/>
                </a:cubicBezTo>
                <a:cubicBezTo>
                  <a:pt x="1184" y="393"/>
                  <a:pt x="1183" y="395"/>
                  <a:pt x="1182" y="397"/>
                </a:cubicBezTo>
                <a:cubicBezTo>
                  <a:pt x="1181" y="400"/>
                  <a:pt x="1181" y="402"/>
                  <a:pt x="1181" y="405"/>
                </a:cubicBezTo>
                <a:cubicBezTo>
                  <a:pt x="1181" y="407"/>
                  <a:pt x="1181" y="409"/>
                  <a:pt x="1182" y="412"/>
                </a:cubicBezTo>
                <a:cubicBezTo>
                  <a:pt x="1183" y="414"/>
                  <a:pt x="1184" y="416"/>
                  <a:pt x="1185" y="418"/>
                </a:cubicBezTo>
                <a:cubicBezTo>
                  <a:pt x="1187" y="420"/>
                  <a:pt x="1189" y="421"/>
                  <a:pt x="1191" y="422"/>
                </a:cubicBezTo>
                <a:cubicBezTo>
                  <a:pt x="1193" y="423"/>
                  <a:pt x="1196" y="424"/>
                  <a:pt x="1199" y="424"/>
                </a:cubicBezTo>
                <a:cubicBezTo>
                  <a:pt x="1201" y="424"/>
                  <a:pt x="1204" y="423"/>
                  <a:pt x="1206" y="422"/>
                </a:cubicBezTo>
                <a:cubicBezTo>
                  <a:pt x="1208" y="421"/>
                  <a:pt x="1210" y="420"/>
                  <a:pt x="1212" y="418"/>
                </a:cubicBezTo>
                <a:cubicBezTo>
                  <a:pt x="1213" y="416"/>
                  <a:pt x="1214" y="414"/>
                  <a:pt x="1215" y="412"/>
                </a:cubicBezTo>
                <a:cubicBezTo>
                  <a:pt x="1216" y="409"/>
                  <a:pt x="1216" y="407"/>
                  <a:pt x="1216" y="405"/>
                </a:cubicBezTo>
                <a:close/>
                <a:moveTo>
                  <a:pt x="1245" y="378"/>
                </a:moveTo>
                <a:cubicBezTo>
                  <a:pt x="1245" y="379"/>
                  <a:pt x="1245" y="381"/>
                  <a:pt x="1245" y="383"/>
                </a:cubicBezTo>
                <a:cubicBezTo>
                  <a:pt x="1245" y="384"/>
                  <a:pt x="1245" y="386"/>
                  <a:pt x="1245" y="387"/>
                </a:cubicBezTo>
                <a:cubicBezTo>
                  <a:pt x="1245" y="387"/>
                  <a:pt x="1245" y="387"/>
                  <a:pt x="1245" y="387"/>
                </a:cubicBezTo>
                <a:cubicBezTo>
                  <a:pt x="1246" y="385"/>
                  <a:pt x="1247" y="384"/>
                  <a:pt x="1248" y="383"/>
                </a:cubicBezTo>
                <a:cubicBezTo>
                  <a:pt x="1249" y="382"/>
                  <a:pt x="1251" y="381"/>
                  <a:pt x="1252" y="380"/>
                </a:cubicBezTo>
                <a:cubicBezTo>
                  <a:pt x="1254" y="379"/>
                  <a:pt x="1255" y="378"/>
                  <a:pt x="1257" y="377"/>
                </a:cubicBezTo>
                <a:cubicBezTo>
                  <a:pt x="1259" y="377"/>
                  <a:pt x="1261" y="377"/>
                  <a:pt x="1263" y="377"/>
                </a:cubicBezTo>
                <a:cubicBezTo>
                  <a:pt x="1266" y="377"/>
                  <a:pt x="1269" y="377"/>
                  <a:pt x="1272" y="378"/>
                </a:cubicBezTo>
                <a:cubicBezTo>
                  <a:pt x="1274" y="379"/>
                  <a:pt x="1276" y="381"/>
                  <a:pt x="1278" y="383"/>
                </a:cubicBezTo>
                <a:cubicBezTo>
                  <a:pt x="1279" y="385"/>
                  <a:pt x="1281" y="387"/>
                  <a:pt x="1281" y="390"/>
                </a:cubicBezTo>
                <a:cubicBezTo>
                  <a:pt x="1282" y="392"/>
                  <a:pt x="1282" y="395"/>
                  <a:pt x="1282" y="398"/>
                </a:cubicBezTo>
                <a:cubicBezTo>
                  <a:pt x="1282" y="431"/>
                  <a:pt x="1282" y="431"/>
                  <a:pt x="1282" y="431"/>
                </a:cubicBezTo>
                <a:cubicBezTo>
                  <a:pt x="1272" y="431"/>
                  <a:pt x="1272" y="431"/>
                  <a:pt x="1272" y="431"/>
                </a:cubicBezTo>
                <a:cubicBezTo>
                  <a:pt x="1272" y="402"/>
                  <a:pt x="1272" y="402"/>
                  <a:pt x="1272" y="402"/>
                </a:cubicBezTo>
                <a:cubicBezTo>
                  <a:pt x="1272" y="400"/>
                  <a:pt x="1272" y="397"/>
                  <a:pt x="1271" y="396"/>
                </a:cubicBezTo>
                <a:cubicBezTo>
                  <a:pt x="1271" y="394"/>
                  <a:pt x="1271" y="392"/>
                  <a:pt x="1270" y="390"/>
                </a:cubicBezTo>
                <a:cubicBezTo>
                  <a:pt x="1269" y="389"/>
                  <a:pt x="1267" y="388"/>
                  <a:pt x="1266" y="387"/>
                </a:cubicBezTo>
                <a:cubicBezTo>
                  <a:pt x="1264" y="386"/>
                  <a:pt x="1262" y="385"/>
                  <a:pt x="1260" y="385"/>
                </a:cubicBezTo>
                <a:cubicBezTo>
                  <a:pt x="1256" y="385"/>
                  <a:pt x="1252" y="387"/>
                  <a:pt x="1250" y="390"/>
                </a:cubicBezTo>
                <a:cubicBezTo>
                  <a:pt x="1247" y="393"/>
                  <a:pt x="1246" y="398"/>
                  <a:pt x="1246" y="403"/>
                </a:cubicBezTo>
                <a:cubicBezTo>
                  <a:pt x="1246" y="431"/>
                  <a:pt x="1246" y="431"/>
                  <a:pt x="1246" y="431"/>
                </a:cubicBezTo>
                <a:cubicBezTo>
                  <a:pt x="1235" y="431"/>
                  <a:pt x="1235" y="431"/>
                  <a:pt x="1235" y="431"/>
                </a:cubicBezTo>
                <a:cubicBezTo>
                  <a:pt x="1235" y="389"/>
                  <a:pt x="1235" y="389"/>
                  <a:pt x="1235" y="389"/>
                </a:cubicBezTo>
                <a:cubicBezTo>
                  <a:pt x="1235" y="388"/>
                  <a:pt x="1235" y="386"/>
                  <a:pt x="1235" y="384"/>
                </a:cubicBezTo>
                <a:cubicBezTo>
                  <a:pt x="1235" y="382"/>
                  <a:pt x="1235" y="380"/>
                  <a:pt x="1235" y="378"/>
                </a:cubicBezTo>
                <a:lnTo>
                  <a:pt x="1245" y="378"/>
                </a:lnTo>
                <a:close/>
                <a:moveTo>
                  <a:pt x="1324" y="391"/>
                </a:moveTo>
                <a:cubicBezTo>
                  <a:pt x="1323" y="390"/>
                  <a:pt x="1322" y="388"/>
                  <a:pt x="1319" y="387"/>
                </a:cubicBezTo>
                <a:cubicBezTo>
                  <a:pt x="1317" y="386"/>
                  <a:pt x="1315" y="385"/>
                  <a:pt x="1312" y="385"/>
                </a:cubicBezTo>
                <a:cubicBezTo>
                  <a:pt x="1311" y="385"/>
                  <a:pt x="1310" y="385"/>
                  <a:pt x="1309" y="385"/>
                </a:cubicBezTo>
                <a:cubicBezTo>
                  <a:pt x="1307" y="386"/>
                  <a:pt x="1306" y="386"/>
                  <a:pt x="1305" y="387"/>
                </a:cubicBezTo>
                <a:cubicBezTo>
                  <a:pt x="1304" y="387"/>
                  <a:pt x="1304" y="388"/>
                  <a:pt x="1303" y="389"/>
                </a:cubicBezTo>
                <a:cubicBezTo>
                  <a:pt x="1303" y="389"/>
                  <a:pt x="1302" y="391"/>
                  <a:pt x="1302" y="392"/>
                </a:cubicBezTo>
                <a:cubicBezTo>
                  <a:pt x="1302" y="394"/>
                  <a:pt x="1303" y="396"/>
                  <a:pt x="1305" y="397"/>
                </a:cubicBezTo>
                <a:cubicBezTo>
                  <a:pt x="1307" y="398"/>
                  <a:pt x="1310" y="399"/>
                  <a:pt x="1314" y="400"/>
                </a:cubicBezTo>
                <a:cubicBezTo>
                  <a:pt x="1317" y="400"/>
                  <a:pt x="1319" y="401"/>
                  <a:pt x="1321" y="402"/>
                </a:cubicBezTo>
                <a:cubicBezTo>
                  <a:pt x="1324" y="403"/>
                  <a:pt x="1325" y="404"/>
                  <a:pt x="1327" y="405"/>
                </a:cubicBezTo>
                <a:cubicBezTo>
                  <a:pt x="1329" y="406"/>
                  <a:pt x="1330" y="408"/>
                  <a:pt x="1331" y="409"/>
                </a:cubicBezTo>
                <a:cubicBezTo>
                  <a:pt x="1332" y="411"/>
                  <a:pt x="1332" y="413"/>
                  <a:pt x="1332" y="415"/>
                </a:cubicBezTo>
                <a:cubicBezTo>
                  <a:pt x="1332" y="419"/>
                  <a:pt x="1332" y="421"/>
                  <a:pt x="1330" y="423"/>
                </a:cubicBezTo>
                <a:cubicBezTo>
                  <a:pt x="1329" y="426"/>
                  <a:pt x="1328" y="427"/>
                  <a:pt x="1326" y="429"/>
                </a:cubicBezTo>
                <a:cubicBezTo>
                  <a:pt x="1324" y="430"/>
                  <a:pt x="1321" y="431"/>
                  <a:pt x="1319" y="432"/>
                </a:cubicBezTo>
                <a:cubicBezTo>
                  <a:pt x="1316" y="432"/>
                  <a:pt x="1314" y="433"/>
                  <a:pt x="1311" y="433"/>
                </a:cubicBezTo>
                <a:cubicBezTo>
                  <a:pt x="1307" y="433"/>
                  <a:pt x="1303" y="432"/>
                  <a:pt x="1299" y="430"/>
                </a:cubicBezTo>
                <a:cubicBezTo>
                  <a:pt x="1295" y="429"/>
                  <a:pt x="1292" y="426"/>
                  <a:pt x="1290" y="423"/>
                </a:cubicBezTo>
                <a:cubicBezTo>
                  <a:pt x="1297" y="417"/>
                  <a:pt x="1297" y="417"/>
                  <a:pt x="1297" y="417"/>
                </a:cubicBezTo>
                <a:cubicBezTo>
                  <a:pt x="1299" y="419"/>
                  <a:pt x="1301" y="421"/>
                  <a:pt x="1303" y="422"/>
                </a:cubicBezTo>
                <a:cubicBezTo>
                  <a:pt x="1306" y="423"/>
                  <a:pt x="1308" y="424"/>
                  <a:pt x="1311" y="424"/>
                </a:cubicBezTo>
                <a:cubicBezTo>
                  <a:pt x="1313" y="424"/>
                  <a:pt x="1314" y="424"/>
                  <a:pt x="1315" y="424"/>
                </a:cubicBezTo>
                <a:cubicBezTo>
                  <a:pt x="1316" y="423"/>
                  <a:pt x="1317" y="423"/>
                  <a:pt x="1318" y="422"/>
                </a:cubicBezTo>
                <a:cubicBezTo>
                  <a:pt x="1319" y="422"/>
                  <a:pt x="1320" y="421"/>
                  <a:pt x="1321" y="420"/>
                </a:cubicBezTo>
                <a:cubicBezTo>
                  <a:pt x="1321" y="419"/>
                  <a:pt x="1322" y="418"/>
                  <a:pt x="1322" y="416"/>
                </a:cubicBezTo>
                <a:cubicBezTo>
                  <a:pt x="1322" y="414"/>
                  <a:pt x="1321" y="412"/>
                  <a:pt x="1318" y="411"/>
                </a:cubicBezTo>
                <a:cubicBezTo>
                  <a:pt x="1316" y="410"/>
                  <a:pt x="1312" y="409"/>
                  <a:pt x="1308" y="408"/>
                </a:cubicBezTo>
                <a:cubicBezTo>
                  <a:pt x="1306" y="407"/>
                  <a:pt x="1304" y="407"/>
                  <a:pt x="1302" y="406"/>
                </a:cubicBezTo>
                <a:cubicBezTo>
                  <a:pt x="1301" y="405"/>
                  <a:pt x="1299" y="404"/>
                  <a:pt x="1297" y="403"/>
                </a:cubicBezTo>
                <a:cubicBezTo>
                  <a:pt x="1296" y="402"/>
                  <a:pt x="1295" y="401"/>
                  <a:pt x="1294" y="399"/>
                </a:cubicBezTo>
                <a:cubicBezTo>
                  <a:pt x="1293" y="397"/>
                  <a:pt x="1292" y="395"/>
                  <a:pt x="1292" y="393"/>
                </a:cubicBezTo>
                <a:cubicBezTo>
                  <a:pt x="1292" y="390"/>
                  <a:pt x="1293" y="388"/>
                  <a:pt x="1294" y="386"/>
                </a:cubicBezTo>
                <a:cubicBezTo>
                  <a:pt x="1295" y="383"/>
                  <a:pt x="1297" y="382"/>
                  <a:pt x="1299" y="380"/>
                </a:cubicBezTo>
                <a:cubicBezTo>
                  <a:pt x="1301" y="379"/>
                  <a:pt x="1303" y="378"/>
                  <a:pt x="1305" y="378"/>
                </a:cubicBezTo>
                <a:cubicBezTo>
                  <a:pt x="1307" y="377"/>
                  <a:pt x="1310" y="377"/>
                  <a:pt x="1312" y="377"/>
                </a:cubicBezTo>
                <a:cubicBezTo>
                  <a:pt x="1316" y="377"/>
                  <a:pt x="1320" y="377"/>
                  <a:pt x="1324" y="379"/>
                </a:cubicBezTo>
                <a:cubicBezTo>
                  <a:pt x="1327" y="380"/>
                  <a:pt x="1330" y="383"/>
                  <a:pt x="1332" y="385"/>
                </a:cubicBezTo>
                <a:lnTo>
                  <a:pt x="1324" y="391"/>
                </a:lnTo>
                <a:close/>
                <a:moveTo>
                  <a:pt x="1378" y="431"/>
                </a:moveTo>
                <a:cubicBezTo>
                  <a:pt x="1378" y="430"/>
                  <a:pt x="1378" y="428"/>
                  <a:pt x="1378" y="427"/>
                </a:cubicBezTo>
                <a:cubicBezTo>
                  <a:pt x="1378" y="425"/>
                  <a:pt x="1378" y="424"/>
                  <a:pt x="1378" y="422"/>
                </a:cubicBezTo>
                <a:cubicBezTo>
                  <a:pt x="1378" y="422"/>
                  <a:pt x="1378" y="422"/>
                  <a:pt x="1378" y="422"/>
                </a:cubicBezTo>
                <a:cubicBezTo>
                  <a:pt x="1376" y="425"/>
                  <a:pt x="1374" y="428"/>
                  <a:pt x="1371" y="430"/>
                </a:cubicBezTo>
                <a:cubicBezTo>
                  <a:pt x="1368" y="432"/>
                  <a:pt x="1364" y="433"/>
                  <a:pt x="1360" y="433"/>
                </a:cubicBezTo>
                <a:cubicBezTo>
                  <a:pt x="1357" y="433"/>
                  <a:pt x="1354" y="432"/>
                  <a:pt x="1351" y="431"/>
                </a:cubicBezTo>
                <a:cubicBezTo>
                  <a:pt x="1349" y="430"/>
                  <a:pt x="1347" y="428"/>
                  <a:pt x="1345" y="426"/>
                </a:cubicBezTo>
                <a:cubicBezTo>
                  <a:pt x="1344" y="424"/>
                  <a:pt x="1343" y="422"/>
                  <a:pt x="1342" y="419"/>
                </a:cubicBezTo>
                <a:cubicBezTo>
                  <a:pt x="1341" y="417"/>
                  <a:pt x="1341" y="414"/>
                  <a:pt x="1341" y="411"/>
                </a:cubicBezTo>
                <a:cubicBezTo>
                  <a:pt x="1341" y="378"/>
                  <a:pt x="1341" y="378"/>
                  <a:pt x="1341" y="378"/>
                </a:cubicBezTo>
                <a:cubicBezTo>
                  <a:pt x="1351" y="378"/>
                  <a:pt x="1351" y="378"/>
                  <a:pt x="1351" y="378"/>
                </a:cubicBezTo>
                <a:cubicBezTo>
                  <a:pt x="1351" y="407"/>
                  <a:pt x="1351" y="407"/>
                  <a:pt x="1351" y="407"/>
                </a:cubicBezTo>
                <a:cubicBezTo>
                  <a:pt x="1351" y="410"/>
                  <a:pt x="1351" y="412"/>
                  <a:pt x="1352" y="414"/>
                </a:cubicBezTo>
                <a:cubicBezTo>
                  <a:pt x="1352" y="416"/>
                  <a:pt x="1353" y="417"/>
                  <a:pt x="1353" y="419"/>
                </a:cubicBezTo>
                <a:cubicBezTo>
                  <a:pt x="1354" y="420"/>
                  <a:pt x="1356" y="421"/>
                  <a:pt x="1357" y="422"/>
                </a:cubicBezTo>
                <a:cubicBezTo>
                  <a:pt x="1359" y="423"/>
                  <a:pt x="1361" y="424"/>
                  <a:pt x="1363" y="424"/>
                </a:cubicBezTo>
                <a:cubicBezTo>
                  <a:pt x="1367" y="424"/>
                  <a:pt x="1371" y="422"/>
                  <a:pt x="1373" y="419"/>
                </a:cubicBezTo>
                <a:cubicBezTo>
                  <a:pt x="1376" y="416"/>
                  <a:pt x="1377" y="412"/>
                  <a:pt x="1377" y="406"/>
                </a:cubicBezTo>
                <a:cubicBezTo>
                  <a:pt x="1377" y="378"/>
                  <a:pt x="1377" y="378"/>
                  <a:pt x="1377" y="378"/>
                </a:cubicBezTo>
                <a:cubicBezTo>
                  <a:pt x="1388" y="378"/>
                  <a:pt x="1388" y="378"/>
                  <a:pt x="1388" y="378"/>
                </a:cubicBezTo>
                <a:cubicBezTo>
                  <a:pt x="1388" y="420"/>
                  <a:pt x="1388" y="420"/>
                  <a:pt x="1388" y="420"/>
                </a:cubicBezTo>
                <a:cubicBezTo>
                  <a:pt x="1388" y="421"/>
                  <a:pt x="1388" y="423"/>
                  <a:pt x="1388" y="425"/>
                </a:cubicBezTo>
                <a:cubicBezTo>
                  <a:pt x="1388" y="427"/>
                  <a:pt x="1388" y="429"/>
                  <a:pt x="1388" y="431"/>
                </a:cubicBezTo>
                <a:lnTo>
                  <a:pt x="1378" y="431"/>
                </a:lnTo>
                <a:close/>
                <a:moveTo>
                  <a:pt x="1409" y="431"/>
                </a:moveTo>
                <a:cubicBezTo>
                  <a:pt x="1398" y="431"/>
                  <a:pt x="1398" y="431"/>
                  <a:pt x="1398" y="431"/>
                </a:cubicBezTo>
                <a:cubicBezTo>
                  <a:pt x="1398" y="346"/>
                  <a:pt x="1398" y="346"/>
                  <a:pt x="1398" y="346"/>
                </a:cubicBezTo>
                <a:cubicBezTo>
                  <a:pt x="1409" y="346"/>
                  <a:pt x="1409" y="346"/>
                  <a:pt x="1409" y="346"/>
                </a:cubicBezTo>
                <a:lnTo>
                  <a:pt x="1409" y="431"/>
                </a:lnTo>
                <a:close/>
                <a:moveTo>
                  <a:pt x="1452" y="387"/>
                </a:moveTo>
                <a:cubicBezTo>
                  <a:pt x="1438" y="387"/>
                  <a:pt x="1438" y="387"/>
                  <a:pt x="1438" y="387"/>
                </a:cubicBezTo>
                <a:cubicBezTo>
                  <a:pt x="1438" y="414"/>
                  <a:pt x="1438" y="414"/>
                  <a:pt x="1438" y="414"/>
                </a:cubicBezTo>
                <a:cubicBezTo>
                  <a:pt x="1438" y="417"/>
                  <a:pt x="1438" y="420"/>
                  <a:pt x="1439" y="421"/>
                </a:cubicBezTo>
                <a:cubicBezTo>
                  <a:pt x="1441" y="422"/>
                  <a:pt x="1443" y="423"/>
                  <a:pt x="1445" y="423"/>
                </a:cubicBezTo>
                <a:cubicBezTo>
                  <a:pt x="1446" y="423"/>
                  <a:pt x="1447" y="423"/>
                  <a:pt x="1448" y="423"/>
                </a:cubicBezTo>
                <a:cubicBezTo>
                  <a:pt x="1449" y="423"/>
                  <a:pt x="1450" y="422"/>
                  <a:pt x="1451" y="422"/>
                </a:cubicBezTo>
                <a:cubicBezTo>
                  <a:pt x="1452" y="431"/>
                  <a:pt x="1452" y="431"/>
                  <a:pt x="1452" y="431"/>
                </a:cubicBezTo>
                <a:cubicBezTo>
                  <a:pt x="1450" y="431"/>
                  <a:pt x="1449" y="431"/>
                  <a:pt x="1447" y="432"/>
                </a:cubicBezTo>
                <a:cubicBezTo>
                  <a:pt x="1446" y="432"/>
                  <a:pt x="1444" y="432"/>
                  <a:pt x="1443" y="432"/>
                </a:cubicBezTo>
                <a:cubicBezTo>
                  <a:pt x="1438" y="432"/>
                  <a:pt x="1434" y="431"/>
                  <a:pt x="1431" y="428"/>
                </a:cubicBezTo>
                <a:cubicBezTo>
                  <a:pt x="1429" y="425"/>
                  <a:pt x="1427" y="421"/>
                  <a:pt x="1427" y="415"/>
                </a:cubicBezTo>
                <a:cubicBezTo>
                  <a:pt x="1427" y="387"/>
                  <a:pt x="1427" y="387"/>
                  <a:pt x="1427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78"/>
                  <a:pt x="1417" y="378"/>
                  <a:pt x="1417" y="378"/>
                </a:cubicBezTo>
                <a:cubicBezTo>
                  <a:pt x="1427" y="378"/>
                  <a:pt x="1427" y="378"/>
                  <a:pt x="1427" y="378"/>
                </a:cubicBezTo>
                <a:cubicBezTo>
                  <a:pt x="1427" y="363"/>
                  <a:pt x="1427" y="363"/>
                  <a:pt x="1427" y="363"/>
                </a:cubicBezTo>
                <a:cubicBezTo>
                  <a:pt x="1438" y="363"/>
                  <a:pt x="1438" y="363"/>
                  <a:pt x="1438" y="363"/>
                </a:cubicBezTo>
                <a:cubicBezTo>
                  <a:pt x="1438" y="378"/>
                  <a:pt x="1438" y="378"/>
                  <a:pt x="1438" y="378"/>
                </a:cubicBezTo>
                <a:cubicBezTo>
                  <a:pt x="1452" y="378"/>
                  <a:pt x="1452" y="378"/>
                  <a:pt x="1452" y="378"/>
                </a:cubicBezTo>
                <a:lnTo>
                  <a:pt x="1452" y="387"/>
                </a:lnTo>
                <a:close/>
                <a:moveTo>
                  <a:pt x="1495" y="397"/>
                </a:moveTo>
                <a:cubicBezTo>
                  <a:pt x="1495" y="393"/>
                  <a:pt x="1493" y="390"/>
                  <a:pt x="1491" y="388"/>
                </a:cubicBezTo>
                <a:cubicBezTo>
                  <a:pt x="1489" y="386"/>
                  <a:pt x="1485" y="385"/>
                  <a:pt x="1481" y="385"/>
                </a:cubicBezTo>
                <a:cubicBezTo>
                  <a:pt x="1478" y="385"/>
                  <a:pt x="1476" y="386"/>
                  <a:pt x="1473" y="387"/>
                </a:cubicBezTo>
                <a:cubicBezTo>
                  <a:pt x="1470" y="388"/>
                  <a:pt x="1468" y="389"/>
                  <a:pt x="1466" y="391"/>
                </a:cubicBezTo>
                <a:cubicBezTo>
                  <a:pt x="1461" y="385"/>
                  <a:pt x="1461" y="385"/>
                  <a:pt x="1461" y="385"/>
                </a:cubicBezTo>
                <a:cubicBezTo>
                  <a:pt x="1463" y="382"/>
                  <a:pt x="1466" y="380"/>
                  <a:pt x="1470" y="379"/>
                </a:cubicBezTo>
                <a:cubicBezTo>
                  <a:pt x="1474" y="377"/>
                  <a:pt x="1478" y="377"/>
                  <a:pt x="1482" y="377"/>
                </a:cubicBezTo>
                <a:cubicBezTo>
                  <a:pt x="1486" y="377"/>
                  <a:pt x="1490" y="377"/>
                  <a:pt x="1492" y="378"/>
                </a:cubicBezTo>
                <a:cubicBezTo>
                  <a:pt x="1495" y="379"/>
                  <a:pt x="1497" y="381"/>
                  <a:pt x="1499" y="383"/>
                </a:cubicBezTo>
                <a:cubicBezTo>
                  <a:pt x="1501" y="385"/>
                  <a:pt x="1502" y="387"/>
                  <a:pt x="1503" y="389"/>
                </a:cubicBezTo>
                <a:cubicBezTo>
                  <a:pt x="1504" y="392"/>
                  <a:pt x="1505" y="395"/>
                  <a:pt x="1505" y="397"/>
                </a:cubicBezTo>
                <a:cubicBezTo>
                  <a:pt x="1505" y="421"/>
                  <a:pt x="1505" y="421"/>
                  <a:pt x="1505" y="421"/>
                </a:cubicBezTo>
                <a:cubicBezTo>
                  <a:pt x="1505" y="422"/>
                  <a:pt x="1505" y="424"/>
                  <a:pt x="1505" y="426"/>
                </a:cubicBezTo>
                <a:cubicBezTo>
                  <a:pt x="1505" y="428"/>
                  <a:pt x="1505" y="430"/>
                  <a:pt x="1505" y="431"/>
                </a:cubicBezTo>
                <a:cubicBezTo>
                  <a:pt x="1496" y="431"/>
                  <a:pt x="1496" y="431"/>
                  <a:pt x="1496" y="431"/>
                </a:cubicBezTo>
                <a:cubicBezTo>
                  <a:pt x="1495" y="429"/>
                  <a:pt x="1495" y="426"/>
                  <a:pt x="1495" y="424"/>
                </a:cubicBezTo>
                <a:cubicBezTo>
                  <a:pt x="1495" y="424"/>
                  <a:pt x="1495" y="424"/>
                  <a:pt x="1495" y="424"/>
                </a:cubicBezTo>
                <a:cubicBezTo>
                  <a:pt x="1493" y="426"/>
                  <a:pt x="1490" y="429"/>
                  <a:pt x="1487" y="430"/>
                </a:cubicBezTo>
                <a:cubicBezTo>
                  <a:pt x="1484" y="432"/>
                  <a:pt x="1481" y="432"/>
                  <a:pt x="1477" y="432"/>
                </a:cubicBezTo>
                <a:cubicBezTo>
                  <a:pt x="1475" y="432"/>
                  <a:pt x="1473" y="432"/>
                  <a:pt x="1470" y="432"/>
                </a:cubicBezTo>
                <a:cubicBezTo>
                  <a:pt x="1468" y="431"/>
                  <a:pt x="1466" y="430"/>
                  <a:pt x="1464" y="429"/>
                </a:cubicBezTo>
                <a:cubicBezTo>
                  <a:pt x="1462" y="428"/>
                  <a:pt x="1461" y="426"/>
                  <a:pt x="1459" y="424"/>
                </a:cubicBezTo>
                <a:cubicBezTo>
                  <a:pt x="1458" y="422"/>
                  <a:pt x="1458" y="419"/>
                  <a:pt x="1458" y="416"/>
                </a:cubicBezTo>
                <a:cubicBezTo>
                  <a:pt x="1458" y="412"/>
                  <a:pt x="1459" y="409"/>
                  <a:pt x="1461" y="407"/>
                </a:cubicBezTo>
                <a:cubicBezTo>
                  <a:pt x="1463" y="404"/>
                  <a:pt x="1466" y="402"/>
                  <a:pt x="1469" y="401"/>
                </a:cubicBezTo>
                <a:cubicBezTo>
                  <a:pt x="1473" y="400"/>
                  <a:pt x="1477" y="399"/>
                  <a:pt x="1481" y="399"/>
                </a:cubicBezTo>
                <a:cubicBezTo>
                  <a:pt x="1486" y="398"/>
                  <a:pt x="1490" y="398"/>
                  <a:pt x="1495" y="398"/>
                </a:cubicBezTo>
                <a:lnTo>
                  <a:pt x="1495" y="397"/>
                </a:lnTo>
                <a:close/>
                <a:moveTo>
                  <a:pt x="1492" y="406"/>
                </a:moveTo>
                <a:cubicBezTo>
                  <a:pt x="1489" y="406"/>
                  <a:pt x="1487" y="406"/>
                  <a:pt x="1484" y="406"/>
                </a:cubicBezTo>
                <a:cubicBezTo>
                  <a:pt x="1481" y="406"/>
                  <a:pt x="1478" y="407"/>
                  <a:pt x="1476" y="408"/>
                </a:cubicBezTo>
                <a:cubicBezTo>
                  <a:pt x="1474" y="408"/>
                  <a:pt x="1472" y="409"/>
                  <a:pt x="1471" y="411"/>
                </a:cubicBezTo>
                <a:cubicBezTo>
                  <a:pt x="1469" y="412"/>
                  <a:pt x="1468" y="414"/>
                  <a:pt x="1468" y="416"/>
                </a:cubicBezTo>
                <a:cubicBezTo>
                  <a:pt x="1468" y="417"/>
                  <a:pt x="1469" y="419"/>
                  <a:pt x="1469" y="420"/>
                </a:cubicBezTo>
                <a:cubicBezTo>
                  <a:pt x="1470" y="421"/>
                  <a:pt x="1471" y="422"/>
                  <a:pt x="1472" y="422"/>
                </a:cubicBezTo>
                <a:cubicBezTo>
                  <a:pt x="1473" y="423"/>
                  <a:pt x="1474" y="424"/>
                  <a:pt x="1475" y="424"/>
                </a:cubicBezTo>
                <a:cubicBezTo>
                  <a:pt x="1477" y="424"/>
                  <a:pt x="1478" y="424"/>
                  <a:pt x="1479" y="424"/>
                </a:cubicBezTo>
                <a:cubicBezTo>
                  <a:pt x="1484" y="424"/>
                  <a:pt x="1488" y="423"/>
                  <a:pt x="1491" y="420"/>
                </a:cubicBezTo>
                <a:cubicBezTo>
                  <a:pt x="1493" y="417"/>
                  <a:pt x="1495" y="413"/>
                  <a:pt x="1495" y="409"/>
                </a:cubicBezTo>
                <a:cubicBezTo>
                  <a:pt x="1495" y="406"/>
                  <a:pt x="1495" y="406"/>
                  <a:pt x="1495" y="406"/>
                </a:cubicBezTo>
                <a:lnTo>
                  <a:pt x="1492" y="406"/>
                </a:lnTo>
                <a:close/>
                <a:moveTo>
                  <a:pt x="1524" y="378"/>
                </a:moveTo>
                <a:cubicBezTo>
                  <a:pt x="1524" y="379"/>
                  <a:pt x="1524" y="381"/>
                  <a:pt x="1524" y="383"/>
                </a:cubicBezTo>
                <a:cubicBezTo>
                  <a:pt x="1524" y="384"/>
                  <a:pt x="1524" y="386"/>
                  <a:pt x="1524" y="387"/>
                </a:cubicBezTo>
                <a:cubicBezTo>
                  <a:pt x="1525" y="387"/>
                  <a:pt x="1525" y="387"/>
                  <a:pt x="1525" y="387"/>
                </a:cubicBezTo>
                <a:cubicBezTo>
                  <a:pt x="1525" y="385"/>
                  <a:pt x="1526" y="384"/>
                  <a:pt x="1527" y="383"/>
                </a:cubicBezTo>
                <a:cubicBezTo>
                  <a:pt x="1529" y="382"/>
                  <a:pt x="1530" y="381"/>
                  <a:pt x="1531" y="380"/>
                </a:cubicBezTo>
                <a:cubicBezTo>
                  <a:pt x="1533" y="379"/>
                  <a:pt x="1534" y="378"/>
                  <a:pt x="1536" y="377"/>
                </a:cubicBezTo>
                <a:cubicBezTo>
                  <a:pt x="1538" y="377"/>
                  <a:pt x="1540" y="377"/>
                  <a:pt x="1542" y="377"/>
                </a:cubicBezTo>
                <a:cubicBezTo>
                  <a:pt x="1545" y="377"/>
                  <a:pt x="1548" y="377"/>
                  <a:pt x="1551" y="378"/>
                </a:cubicBezTo>
                <a:cubicBezTo>
                  <a:pt x="1553" y="379"/>
                  <a:pt x="1555" y="381"/>
                  <a:pt x="1557" y="383"/>
                </a:cubicBezTo>
                <a:cubicBezTo>
                  <a:pt x="1558" y="385"/>
                  <a:pt x="1560" y="387"/>
                  <a:pt x="1560" y="390"/>
                </a:cubicBezTo>
                <a:cubicBezTo>
                  <a:pt x="1561" y="392"/>
                  <a:pt x="1562" y="395"/>
                  <a:pt x="1562" y="398"/>
                </a:cubicBezTo>
                <a:cubicBezTo>
                  <a:pt x="1562" y="431"/>
                  <a:pt x="1562" y="431"/>
                  <a:pt x="1562" y="431"/>
                </a:cubicBezTo>
                <a:cubicBezTo>
                  <a:pt x="1551" y="431"/>
                  <a:pt x="1551" y="431"/>
                  <a:pt x="1551" y="431"/>
                </a:cubicBezTo>
                <a:cubicBezTo>
                  <a:pt x="1551" y="402"/>
                  <a:pt x="1551" y="402"/>
                  <a:pt x="1551" y="402"/>
                </a:cubicBezTo>
                <a:cubicBezTo>
                  <a:pt x="1551" y="400"/>
                  <a:pt x="1551" y="397"/>
                  <a:pt x="1551" y="396"/>
                </a:cubicBezTo>
                <a:cubicBezTo>
                  <a:pt x="1550" y="394"/>
                  <a:pt x="1550" y="392"/>
                  <a:pt x="1549" y="390"/>
                </a:cubicBezTo>
                <a:cubicBezTo>
                  <a:pt x="1548" y="389"/>
                  <a:pt x="1547" y="388"/>
                  <a:pt x="1545" y="387"/>
                </a:cubicBezTo>
                <a:cubicBezTo>
                  <a:pt x="1544" y="386"/>
                  <a:pt x="1542" y="385"/>
                  <a:pt x="1539" y="385"/>
                </a:cubicBezTo>
                <a:cubicBezTo>
                  <a:pt x="1535" y="385"/>
                  <a:pt x="1531" y="387"/>
                  <a:pt x="1529" y="390"/>
                </a:cubicBezTo>
                <a:cubicBezTo>
                  <a:pt x="1526" y="393"/>
                  <a:pt x="1525" y="398"/>
                  <a:pt x="1525" y="403"/>
                </a:cubicBezTo>
                <a:cubicBezTo>
                  <a:pt x="1525" y="431"/>
                  <a:pt x="1525" y="431"/>
                  <a:pt x="1525" y="431"/>
                </a:cubicBezTo>
                <a:cubicBezTo>
                  <a:pt x="1514" y="431"/>
                  <a:pt x="1514" y="431"/>
                  <a:pt x="1514" y="431"/>
                </a:cubicBezTo>
                <a:cubicBezTo>
                  <a:pt x="1514" y="389"/>
                  <a:pt x="1514" y="389"/>
                  <a:pt x="1514" y="389"/>
                </a:cubicBezTo>
                <a:cubicBezTo>
                  <a:pt x="1514" y="388"/>
                  <a:pt x="1514" y="386"/>
                  <a:pt x="1514" y="384"/>
                </a:cubicBezTo>
                <a:cubicBezTo>
                  <a:pt x="1514" y="382"/>
                  <a:pt x="1514" y="380"/>
                  <a:pt x="1514" y="378"/>
                </a:cubicBezTo>
                <a:lnTo>
                  <a:pt x="1524" y="378"/>
                </a:lnTo>
                <a:close/>
                <a:moveTo>
                  <a:pt x="1602" y="387"/>
                </a:moveTo>
                <a:cubicBezTo>
                  <a:pt x="1587" y="387"/>
                  <a:pt x="1587" y="387"/>
                  <a:pt x="1587" y="387"/>
                </a:cubicBezTo>
                <a:cubicBezTo>
                  <a:pt x="1587" y="414"/>
                  <a:pt x="1587" y="414"/>
                  <a:pt x="1587" y="414"/>
                </a:cubicBezTo>
                <a:cubicBezTo>
                  <a:pt x="1587" y="417"/>
                  <a:pt x="1588" y="420"/>
                  <a:pt x="1589" y="421"/>
                </a:cubicBezTo>
                <a:cubicBezTo>
                  <a:pt x="1590" y="422"/>
                  <a:pt x="1592" y="423"/>
                  <a:pt x="1595" y="423"/>
                </a:cubicBezTo>
                <a:cubicBezTo>
                  <a:pt x="1596" y="423"/>
                  <a:pt x="1597" y="423"/>
                  <a:pt x="1598" y="423"/>
                </a:cubicBezTo>
                <a:cubicBezTo>
                  <a:pt x="1599" y="423"/>
                  <a:pt x="1600" y="422"/>
                  <a:pt x="1601" y="422"/>
                </a:cubicBezTo>
                <a:cubicBezTo>
                  <a:pt x="1601" y="431"/>
                  <a:pt x="1601" y="431"/>
                  <a:pt x="1601" y="431"/>
                </a:cubicBezTo>
                <a:cubicBezTo>
                  <a:pt x="1600" y="431"/>
                  <a:pt x="1599" y="431"/>
                  <a:pt x="1597" y="432"/>
                </a:cubicBezTo>
                <a:cubicBezTo>
                  <a:pt x="1596" y="432"/>
                  <a:pt x="1594" y="432"/>
                  <a:pt x="1592" y="432"/>
                </a:cubicBezTo>
                <a:cubicBezTo>
                  <a:pt x="1587" y="432"/>
                  <a:pt x="1584" y="431"/>
                  <a:pt x="1581" y="428"/>
                </a:cubicBezTo>
                <a:cubicBezTo>
                  <a:pt x="1578" y="425"/>
                  <a:pt x="1577" y="421"/>
                  <a:pt x="1577" y="415"/>
                </a:cubicBezTo>
                <a:cubicBezTo>
                  <a:pt x="1577" y="387"/>
                  <a:pt x="1577" y="387"/>
                  <a:pt x="1577" y="387"/>
                </a:cubicBezTo>
                <a:cubicBezTo>
                  <a:pt x="1567" y="387"/>
                  <a:pt x="1567" y="387"/>
                  <a:pt x="1567" y="387"/>
                </a:cubicBezTo>
                <a:cubicBezTo>
                  <a:pt x="1567" y="378"/>
                  <a:pt x="1567" y="378"/>
                  <a:pt x="1567" y="378"/>
                </a:cubicBezTo>
                <a:cubicBezTo>
                  <a:pt x="1577" y="378"/>
                  <a:pt x="1577" y="378"/>
                  <a:pt x="1577" y="378"/>
                </a:cubicBezTo>
                <a:cubicBezTo>
                  <a:pt x="1577" y="363"/>
                  <a:pt x="1577" y="363"/>
                  <a:pt x="1577" y="363"/>
                </a:cubicBezTo>
                <a:cubicBezTo>
                  <a:pt x="1587" y="363"/>
                  <a:pt x="1587" y="363"/>
                  <a:pt x="1587" y="363"/>
                </a:cubicBezTo>
                <a:cubicBezTo>
                  <a:pt x="1587" y="378"/>
                  <a:pt x="1587" y="378"/>
                  <a:pt x="1587" y="378"/>
                </a:cubicBezTo>
                <a:cubicBezTo>
                  <a:pt x="1602" y="378"/>
                  <a:pt x="1602" y="378"/>
                  <a:pt x="1602" y="378"/>
                </a:cubicBezTo>
                <a:lnTo>
                  <a:pt x="1602" y="387"/>
                </a:lnTo>
                <a:close/>
                <a:moveTo>
                  <a:pt x="1641" y="391"/>
                </a:moveTo>
                <a:cubicBezTo>
                  <a:pt x="1640" y="390"/>
                  <a:pt x="1638" y="388"/>
                  <a:pt x="1636" y="387"/>
                </a:cubicBezTo>
                <a:cubicBezTo>
                  <a:pt x="1634" y="386"/>
                  <a:pt x="1631" y="385"/>
                  <a:pt x="1629" y="385"/>
                </a:cubicBezTo>
                <a:cubicBezTo>
                  <a:pt x="1628" y="385"/>
                  <a:pt x="1626" y="385"/>
                  <a:pt x="1625" y="385"/>
                </a:cubicBezTo>
                <a:cubicBezTo>
                  <a:pt x="1624" y="386"/>
                  <a:pt x="1623" y="386"/>
                  <a:pt x="1622" y="387"/>
                </a:cubicBezTo>
                <a:cubicBezTo>
                  <a:pt x="1621" y="387"/>
                  <a:pt x="1620" y="388"/>
                  <a:pt x="1620" y="389"/>
                </a:cubicBezTo>
                <a:cubicBezTo>
                  <a:pt x="1619" y="389"/>
                  <a:pt x="1619" y="391"/>
                  <a:pt x="1619" y="392"/>
                </a:cubicBezTo>
                <a:cubicBezTo>
                  <a:pt x="1619" y="394"/>
                  <a:pt x="1620" y="396"/>
                  <a:pt x="1622" y="397"/>
                </a:cubicBezTo>
                <a:cubicBezTo>
                  <a:pt x="1624" y="398"/>
                  <a:pt x="1627" y="399"/>
                  <a:pt x="1631" y="400"/>
                </a:cubicBezTo>
                <a:cubicBezTo>
                  <a:pt x="1633" y="400"/>
                  <a:pt x="1636" y="401"/>
                  <a:pt x="1638" y="402"/>
                </a:cubicBezTo>
                <a:cubicBezTo>
                  <a:pt x="1640" y="403"/>
                  <a:pt x="1642" y="404"/>
                  <a:pt x="1644" y="405"/>
                </a:cubicBezTo>
                <a:cubicBezTo>
                  <a:pt x="1645" y="406"/>
                  <a:pt x="1647" y="408"/>
                  <a:pt x="1647" y="409"/>
                </a:cubicBezTo>
                <a:cubicBezTo>
                  <a:pt x="1648" y="411"/>
                  <a:pt x="1649" y="413"/>
                  <a:pt x="1649" y="415"/>
                </a:cubicBezTo>
                <a:cubicBezTo>
                  <a:pt x="1649" y="419"/>
                  <a:pt x="1648" y="421"/>
                  <a:pt x="1647" y="423"/>
                </a:cubicBezTo>
                <a:cubicBezTo>
                  <a:pt x="1646" y="426"/>
                  <a:pt x="1644" y="427"/>
                  <a:pt x="1642" y="429"/>
                </a:cubicBezTo>
                <a:cubicBezTo>
                  <a:pt x="1640" y="430"/>
                  <a:pt x="1638" y="431"/>
                  <a:pt x="1635" y="432"/>
                </a:cubicBezTo>
                <a:cubicBezTo>
                  <a:pt x="1633" y="432"/>
                  <a:pt x="1630" y="433"/>
                  <a:pt x="1628" y="433"/>
                </a:cubicBezTo>
                <a:cubicBezTo>
                  <a:pt x="1624" y="433"/>
                  <a:pt x="1620" y="432"/>
                  <a:pt x="1616" y="430"/>
                </a:cubicBezTo>
                <a:cubicBezTo>
                  <a:pt x="1612" y="429"/>
                  <a:pt x="1609" y="426"/>
                  <a:pt x="1606" y="423"/>
                </a:cubicBezTo>
                <a:cubicBezTo>
                  <a:pt x="1614" y="417"/>
                  <a:pt x="1614" y="417"/>
                  <a:pt x="1614" y="417"/>
                </a:cubicBezTo>
                <a:cubicBezTo>
                  <a:pt x="1615" y="419"/>
                  <a:pt x="1617" y="421"/>
                  <a:pt x="1620" y="422"/>
                </a:cubicBezTo>
                <a:cubicBezTo>
                  <a:pt x="1622" y="423"/>
                  <a:pt x="1625" y="424"/>
                  <a:pt x="1628" y="424"/>
                </a:cubicBezTo>
                <a:cubicBezTo>
                  <a:pt x="1629" y="424"/>
                  <a:pt x="1630" y="424"/>
                  <a:pt x="1632" y="424"/>
                </a:cubicBezTo>
                <a:cubicBezTo>
                  <a:pt x="1633" y="423"/>
                  <a:pt x="1634" y="423"/>
                  <a:pt x="1635" y="422"/>
                </a:cubicBezTo>
                <a:cubicBezTo>
                  <a:pt x="1636" y="422"/>
                  <a:pt x="1637" y="421"/>
                  <a:pt x="1637" y="420"/>
                </a:cubicBezTo>
                <a:cubicBezTo>
                  <a:pt x="1638" y="419"/>
                  <a:pt x="1638" y="418"/>
                  <a:pt x="1638" y="416"/>
                </a:cubicBezTo>
                <a:cubicBezTo>
                  <a:pt x="1638" y="414"/>
                  <a:pt x="1637" y="412"/>
                  <a:pt x="1635" y="411"/>
                </a:cubicBezTo>
                <a:cubicBezTo>
                  <a:pt x="1632" y="410"/>
                  <a:pt x="1629" y="409"/>
                  <a:pt x="1624" y="408"/>
                </a:cubicBezTo>
                <a:cubicBezTo>
                  <a:pt x="1623" y="407"/>
                  <a:pt x="1621" y="407"/>
                  <a:pt x="1619" y="406"/>
                </a:cubicBezTo>
                <a:cubicBezTo>
                  <a:pt x="1617" y="405"/>
                  <a:pt x="1616" y="404"/>
                  <a:pt x="1614" y="403"/>
                </a:cubicBezTo>
                <a:cubicBezTo>
                  <a:pt x="1613" y="402"/>
                  <a:pt x="1611" y="401"/>
                  <a:pt x="1610" y="399"/>
                </a:cubicBezTo>
                <a:cubicBezTo>
                  <a:pt x="1609" y="397"/>
                  <a:pt x="1609" y="395"/>
                  <a:pt x="1609" y="393"/>
                </a:cubicBezTo>
                <a:cubicBezTo>
                  <a:pt x="1609" y="390"/>
                  <a:pt x="1610" y="388"/>
                  <a:pt x="1611" y="386"/>
                </a:cubicBezTo>
                <a:cubicBezTo>
                  <a:pt x="1612" y="383"/>
                  <a:pt x="1613" y="382"/>
                  <a:pt x="1615" y="380"/>
                </a:cubicBezTo>
                <a:cubicBezTo>
                  <a:pt x="1617" y="379"/>
                  <a:pt x="1619" y="378"/>
                  <a:pt x="1622" y="378"/>
                </a:cubicBezTo>
                <a:cubicBezTo>
                  <a:pt x="1624" y="377"/>
                  <a:pt x="1627" y="377"/>
                  <a:pt x="1629" y="377"/>
                </a:cubicBezTo>
                <a:cubicBezTo>
                  <a:pt x="1633" y="377"/>
                  <a:pt x="1637" y="377"/>
                  <a:pt x="1640" y="379"/>
                </a:cubicBezTo>
                <a:cubicBezTo>
                  <a:pt x="1644" y="380"/>
                  <a:pt x="1646" y="383"/>
                  <a:pt x="1648" y="385"/>
                </a:cubicBezTo>
                <a:lnTo>
                  <a:pt x="1641" y="391"/>
                </a:lnTo>
                <a:close/>
                <a:moveTo>
                  <a:pt x="1371" y="289"/>
                </a:moveTo>
                <a:cubicBezTo>
                  <a:pt x="1351" y="267"/>
                  <a:pt x="1351" y="267"/>
                  <a:pt x="1351" y="267"/>
                </a:cubicBezTo>
                <a:cubicBezTo>
                  <a:pt x="1334" y="281"/>
                  <a:pt x="1312" y="290"/>
                  <a:pt x="1283" y="290"/>
                </a:cubicBezTo>
                <a:cubicBezTo>
                  <a:pt x="1235" y="290"/>
                  <a:pt x="1200" y="263"/>
                  <a:pt x="1200" y="219"/>
                </a:cubicBezTo>
                <a:cubicBezTo>
                  <a:pt x="1200" y="190"/>
                  <a:pt x="1215" y="164"/>
                  <a:pt x="1243" y="149"/>
                </a:cubicBezTo>
                <a:cubicBezTo>
                  <a:pt x="1234" y="137"/>
                  <a:pt x="1229" y="124"/>
                  <a:pt x="1229" y="106"/>
                </a:cubicBezTo>
                <a:cubicBezTo>
                  <a:pt x="1229" y="64"/>
                  <a:pt x="1262" y="37"/>
                  <a:pt x="1303" y="37"/>
                </a:cubicBezTo>
                <a:cubicBezTo>
                  <a:pt x="1336" y="37"/>
                  <a:pt x="1365" y="55"/>
                  <a:pt x="1378" y="88"/>
                </a:cubicBezTo>
                <a:cubicBezTo>
                  <a:pt x="1344" y="108"/>
                  <a:pt x="1344" y="108"/>
                  <a:pt x="1344" y="108"/>
                </a:cubicBezTo>
                <a:cubicBezTo>
                  <a:pt x="1337" y="88"/>
                  <a:pt x="1322" y="76"/>
                  <a:pt x="1303" y="76"/>
                </a:cubicBezTo>
                <a:cubicBezTo>
                  <a:pt x="1284" y="76"/>
                  <a:pt x="1269" y="88"/>
                  <a:pt x="1269" y="107"/>
                </a:cubicBezTo>
                <a:cubicBezTo>
                  <a:pt x="1269" y="123"/>
                  <a:pt x="1278" y="134"/>
                  <a:pt x="1290" y="146"/>
                </a:cubicBezTo>
                <a:cubicBezTo>
                  <a:pt x="1350" y="211"/>
                  <a:pt x="1350" y="211"/>
                  <a:pt x="1350" y="211"/>
                </a:cubicBezTo>
                <a:cubicBezTo>
                  <a:pt x="1353" y="205"/>
                  <a:pt x="1359" y="191"/>
                  <a:pt x="1360" y="174"/>
                </a:cubicBezTo>
                <a:cubicBezTo>
                  <a:pt x="1398" y="173"/>
                  <a:pt x="1398" y="173"/>
                  <a:pt x="1398" y="173"/>
                </a:cubicBezTo>
                <a:cubicBezTo>
                  <a:pt x="1396" y="187"/>
                  <a:pt x="1392" y="211"/>
                  <a:pt x="1375" y="239"/>
                </a:cubicBezTo>
                <a:cubicBezTo>
                  <a:pt x="1421" y="289"/>
                  <a:pt x="1421" y="289"/>
                  <a:pt x="1421" y="289"/>
                </a:cubicBezTo>
                <a:lnTo>
                  <a:pt x="1371" y="289"/>
                </a:lnTo>
                <a:close/>
                <a:moveTo>
                  <a:pt x="1326" y="240"/>
                </a:moveTo>
                <a:cubicBezTo>
                  <a:pt x="1266" y="175"/>
                  <a:pt x="1266" y="175"/>
                  <a:pt x="1266" y="175"/>
                </a:cubicBezTo>
                <a:cubicBezTo>
                  <a:pt x="1247" y="185"/>
                  <a:pt x="1240" y="201"/>
                  <a:pt x="1240" y="216"/>
                </a:cubicBezTo>
                <a:cubicBezTo>
                  <a:pt x="1240" y="238"/>
                  <a:pt x="1256" y="253"/>
                  <a:pt x="1286" y="253"/>
                </a:cubicBezTo>
                <a:cubicBezTo>
                  <a:pt x="1302" y="253"/>
                  <a:pt x="1315" y="248"/>
                  <a:pt x="1326" y="240"/>
                </a:cubicBezTo>
                <a:close/>
                <a:moveTo>
                  <a:pt x="666" y="164"/>
                </a:moveTo>
                <a:cubicBezTo>
                  <a:pt x="666" y="93"/>
                  <a:pt x="722" y="37"/>
                  <a:pt x="793" y="37"/>
                </a:cubicBezTo>
                <a:cubicBezTo>
                  <a:pt x="863" y="37"/>
                  <a:pt x="919" y="93"/>
                  <a:pt x="919" y="164"/>
                </a:cubicBezTo>
                <a:cubicBezTo>
                  <a:pt x="919" y="234"/>
                  <a:pt x="863" y="290"/>
                  <a:pt x="793" y="290"/>
                </a:cubicBezTo>
                <a:cubicBezTo>
                  <a:pt x="722" y="290"/>
                  <a:pt x="666" y="234"/>
                  <a:pt x="666" y="164"/>
                </a:cubicBezTo>
                <a:close/>
                <a:moveTo>
                  <a:pt x="879" y="164"/>
                </a:moveTo>
                <a:cubicBezTo>
                  <a:pt x="879" y="114"/>
                  <a:pt x="841" y="76"/>
                  <a:pt x="793" y="76"/>
                </a:cubicBezTo>
                <a:cubicBezTo>
                  <a:pt x="744" y="76"/>
                  <a:pt x="706" y="114"/>
                  <a:pt x="706" y="164"/>
                </a:cubicBezTo>
                <a:cubicBezTo>
                  <a:pt x="706" y="214"/>
                  <a:pt x="744" y="251"/>
                  <a:pt x="793" y="251"/>
                </a:cubicBezTo>
                <a:cubicBezTo>
                  <a:pt x="841" y="251"/>
                  <a:pt x="879" y="214"/>
                  <a:pt x="879" y="164"/>
                </a:cubicBezTo>
                <a:close/>
                <a:moveTo>
                  <a:pt x="943" y="164"/>
                </a:moveTo>
                <a:cubicBezTo>
                  <a:pt x="943" y="93"/>
                  <a:pt x="997" y="37"/>
                  <a:pt x="1071" y="37"/>
                </a:cubicBezTo>
                <a:cubicBezTo>
                  <a:pt x="1115" y="37"/>
                  <a:pt x="1155" y="60"/>
                  <a:pt x="1176" y="95"/>
                </a:cubicBezTo>
                <a:cubicBezTo>
                  <a:pt x="1141" y="116"/>
                  <a:pt x="1141" y="116"/>
                  <a:pt x="1141" y="116"/>
                </a:cubicBezTo>
                <a:cubicBezTo>
                  <a:pt x="1128" y="92"/>
                  <a:pt x="1101" y="76"/>
                  <a:pt x="1071" y="76"/>
                </a:cubicBezTo>
                <a:cubicBezTo>
                  <a:pt x="1018" y="76"/>
                  <a:pt x="983" y="114"/>
                  <a:pt x="983" y="164"/>
                </a:cubicBezTo>
                <a:cubicBezTo>
                  <a:pt x="983" y="214"/>
                  <a:pt x="1018" y="251"/>
                  <a:pt x="1071" y="251"/>
                </a:cubicBezTo>
                <a:cubicBezTo>
                  <a:pt x="1101" y="251"/>
                  <a:pt x="1128" y="236"/>
                  <a:pt x="1141" y="212"/>
                </a:cubicBezTo>
                <a:cubicBezTo>
                  <a:pt x="1176" y="232"/>
                  <a:pt x="1176" y="232"/>
                  <a:pt x="1176" y="232"/>
                </a:cubicBezTo>
                <a:cubicBezTo>
                  <a:pt x="1155" y="267"/>
                  <a:pt x="1116" y="290"/>
                  <a:pt x="1071" y="290"/>
                </a:cubicBezTo>
                <a:cubicBezTo>
                  <a:pt x="997" y="290"/>
                  <a:pt x="943" y="234"/>
                  <a:pt x="943" y="164"/>
                </a:cubicBezTo>
                <a:close/>
                <a:moveTo>
                  <a:pt x="1422" y="164"/>
                </a:moveTo>
                <a:cubicBezTo>
                  <a:pt x="1422" y="93"/>
                  <a:pt x="1476" y="37"/>
                  <a:pt x="1550" y="37"/>
                </a:cubicBezTo>
                <a:cubicBezTo>
                  <a:pt x="1594" y="37"/>
                  <a:pt x="1634" y="60"/>
                  <a:pt x="1655" y="95"/>
                </a:cubicBezTo>
                <a:cubicBezTo>
                  <a:pt x="1620" y="116"/>
                  <a:pt x="1620" y="116"/>
                  <a:pt x="1620" y="116"/>
                </a:cubicBezTo>
                <a:cubicBezTo>
                  <a:pt x="1607" y="92"/>
                  <a:pt x="1580" y="76"/>
                  <a:pt x="1550" y="76"/>
                </a:cubicBezTo>
                <a:cubicBezTo>
                  <a:pt x="1497" y="76"/>
                  <a:pt x="1462" y="114"/>
                  <a:pt x="1462" y="164"/>
                </a:cubicBezTo>
                <a:cubicBezTo>
                  <a:pt x="1462" y="214"/>
                  <a:pt x="1497" y="251"/>
                  <a:pt x="1550" y="251"/>
                </a:cubicBezTo>
                <a:cubicBezTo>
                  <a:pt x="1580" y="251"/>
                  <a:pt x="1607" y="236"/>
                  <a:pt x="1620" y="212"/>
                </a:cubicBezTo>
                <a:cubicBezTo>
                  <a:pt x="1655" y="232"/>
                  <a:pt x="1655" y="232"/>
                  <a:pt x="1655" y="232"/>
                </a:cubicBezTo>
                <a:cubicBezTo>
                  <a:pt x="1634" y="267"/>
                  <a:pt x="1595" y="290"/>
                  <a:pt x="1550" y="290"/>
                </a:cubicBezTo>
                <a:cubicBezTo>
                  <a:pt x="1476" y="290"/>
                  <a:pt x="1422" y="234"/>
                  <a:pt x="1422" y="1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12"/>
          <p:cNvGrpSpPr/>
          <p:nvPr/>
        </p:nvGrpSpPr>
        <p:grpSpPr>
          <a:xfrm>
            <a:off x="2097067" y="2371547"/>
            <a:ext cx="5819817" cy="1410418"/>
            <a:chOff x="2097067" y="1438097"/>
            <a:chExt cx="5819817" cy="1410418"/>
          </a:xfrm>
        </p:grpSpPr>
        <p:sp>
          <p:nvSpPr>
            <p:cNvPr id="41" name="Google Shape;41;p12"/>
            <p:cNvSpPr/>
            <p:nvPr/>
          </p:nvSpPr>
          <p:spPr>
            <a:xfrm flipH="1">
              <a:off x="2097067" y="2500852"/>
              <a:ext cx="368300" cy="347663"/>
            </a:xfrm>
            <a:custGeom>
              <a:rect b="b" l="l" r="r" t="t"/>
              <a:pathLst>
                <a:path extrusionOk="0" h="219" w="232">
                  <a:moveTo>
                    <a:pt x="191" y="0"/>
                  </a:moveTo>
                  <a:lnTo>
                    <a:pt x="191" y="180"/>
                  </a:lnTo>
                  <a:lnTo>
                    <a:pt x="0" y="180"/>
                  </a:lnTo>
                  <a:lnTo>
                    <a:pt x="0" y="219"/>
                  </a:lnTo>
                  <a:lnTo>
                    <a:pt x="232" y="219"/>
                  </a:lnTo>
                  <a:lnTo>
                    <a:pt x="232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 rot="10800000">
              <a:off x="2097067" y="1475835"/>
              <a:ext cx="368300" cy="347663"/>
            </a:xfrm>
            <a:custGeom>
              <a:rect b="b" l="l" r="r" t="t"/>
              <a:pathLst>
                <a:path extrusionOk="0" h="219" w="232">
                  <a:moveTo>
                    <a:pt x="191" y="0"/>
                  </a:moveTo>
                  <a:lnTo>
                    <a:pt x="191" y="180"/>
                  </a:lnTo>
                  <a:lnTo>
                    <a:pt x="0" y="180"/>
                  </a:lnTo>
                  <a:lnTo>
                    <a:pt x="0" y="219"/>
                  </a:lnTo>
                  <a:lnTo>
                    <a:pt x="232" y="219"/>
                  </a:lnTo>
                  <a:lnTo>
                    <a:pt x="232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7548584" y="2500852"/>
              <a:ext cx="368300" cy="347663"/>
            </a:xfrm>
            <a:custGeom>
              <a:rect b="b" l="l" r="r" t="t"/>
              <a:pathLst>
                <a:path extrusionOk="0" h="219" w="232">
                  <a:moveTo>
                    <a:pt x="191" y="0"/>
                  </a:moveTo>
                  <a:lnTo>
                    <a:pt x="191" y="180"/>
                  </a:lnTo>
                  <a:lnTo>
                    <a:pt x="0" y="180"/>
                  </a:lnTo>
                  <a:lnTo>
                    <a:pt x="0" y="219"/>
                  </a:lnTo>
                  <a:lnTo>
                    <a:pt x="232" y="219"/>
                  </a:lnTo>
                  <a:lnTo>
                    <a:pt x="232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flipH="1" rot="10800000">
              <a:off x="7548584" y="1475835"/>
              <a:ext cx="368300" cy="347663"/>
            </a:xfrm>
            <a:custGeom>
              <a:rect b="b" l="l" r="r" t="t"/>
              <a:pathLst>
                <a:path extrusionOk="0" h="219" w="232">
                  <a:moveTo>
                    <a:pt x="191" y="0"/>
                  </a:moveTo>
                  <a:lnTo>
                    <a:pt x="191" y="180"/>
                  </a:lnTo>
                  <a:lnTo>
                    <a:pt x="0" y="180"/>
                  </a:lnTo>
                  <a:lnTo>
                    <a:pt x="0" y="219"/>
                  </a:lnTo>
                  <a:lnTo>
                    <a:pt x="232" y="219"/>
                  </a:lnTo>
                  <a:lnTo>
                    <a:pt x="232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2466622" y="1438097"/>
              <a:ext cx="5080000" cy="1410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D368E"/>
                </a:buClr>
                <a:buSzPts val="7200"/>
                <a:buFont typeface="Arial"/>
                <a:buNone/>
              </a:pPr>
              <a:r>
                <a:rPr b="1" i="0" lang="en-GB" sz="7200" u="none" cap="none" strike="noStrike">
                  <a:solidFill>
                    <a:srgbClr val="1D368E"/>
                  </a:solidFill>
                  <a:latin typeface="Arial"/>
                  <a:ea typeface="Arial"/>
                  <a:cs typeface="Arial"/>
                  <a:sym typeface="Arial"/>
                </a:rPr>
                <a:t>Thank you!</a:t>
              </a:r>
              <a:endParaRPr/>
            </a:p>
          </p:txBody>
        </p:sp>
      </p:grpSp>
      <p:pic>
        <p:nvPicPr>
          <p:cNvPr id="46" name="Google Shape;4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0416" y="6068276"/>
            <a:ext cx="1560576" cy="14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60000" y="587229"/>
            <a:ext cx="9360000" cy="54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/>
          <p:nvPr/>
        </p:nvSpPr>
        <p:spPr>
          <a:xfrm>
            <a:off x="9538860" y="6583840"/>
            <a:ext cx="181140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7"/>
          <p:cNvCxnSpPr/>
          <p:nvPr/>
        </p:nvCxnSpPr>
        <p:spPr>
          <a:xfrm>
            <a:off x="360000" y="218114"/>
            <a:ext cx="9360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7"/>
          <p:cNvGrpSpPr/>
          <p:nvPr/>
        </p:nvGrpSpPr>
        <p:grpSpPr>
          <a:xfrm>
            <a:off x="360000" y="6583840"/>
            <a:ext cx="216000" cy="216000"/>
            <a:chOff x="4287838" y="2773363"/>
            <a:chExt cx="1320800" cy="1320800"/>
          </a:xfrm>
        </p:grpSpPr>
        <p:sp>
          <p:nvSpPr>
            <p:cNvPr id="14" name="Google Shape;14;p7"/>
            <p:cNvSpPr/>
            <p:nvPr/>
          </p:nvSpPr>
          <p:spPr>
            <a:xfrm>
              <a:off x="4287838" y="2773363"/>
              <a:ext cx="573088" cy="571500"/>
            </a:xfrm>
            <a:custGeom>
              <a:rect b="b" l="l" r="r" t="t"/>
              <a:pathLst>
                <a:path extrusionOk="0" h="360" w="361">
                  <a:moveTo>
                    <a:pt x="361" y="0"/>
                  </a:moveTo>
                  <a:lnTo>
                    <a:pt x="361" y="62"/>
                  </a:lnTo>
                  <a:lnTo>
                    <a:pt x="65" y="62"/>
                  </a:lnTo>
                  <a:lnTo>
                    <a:pt x="65" y="360"/>
                  </a:lnTo>
                  <a:lnTo>
                    <a:pt x="0" y="360"/>
                  </a:lnTo>
                  <a:lnTo>
                    <a:pt x="0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4638675" y="3119438"/>
              <a:ext cx="222250" cy="22542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5035550" y="3119438"/>
              <a:ext cx="227013" cy="22542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4638675" y="3521075"/>
              <a:ext cx="222250" cy="2270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5035550" y="3521075"/>
              <a:ext cx="227013" cy="2270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4287838" y="3521075"/>
              <a:ext cx="573088" cy="573088"/>
            </a:xfrm>
            <a:custGeom>
              <a:rect b="b" l="l" r="r" t="t"/>
              <a:pathLst>
                <a:path extrusionOk="0" h="361" w="361">
                  <a:moveTo>
                    <a:pt x="0" y="361"/>
                  </a:moveTo>
                  <a:lnTo>
                    <a:pt x="361" y="361"/>
                  </a:lnTo>
                  <a:lnTo>
                    <a:pt x="361" y="299"/>
                  </a:lnTo>
                  <a:lnTo>
                    <a:pt x="65" y="299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5035550" y="3521075"/>
              <a:ext cx="573088" cy="573088"/>
            </a:xfrm>
            <a:custGeom>
              <a:rect b="b" l="l" r="r" t="t"/>
              <a:pathLst>
                <a:path extrusionOk="0" h="361" w="361">
                  <a:moveTo>
                    <a:pt x="361" y="361"/>
                  </a:moveTo>
                  <a:lnTo>
                    <a:pt x="361" y="0"/>
                  </a:lnTo>
                  <a:lnTo>
                    <a:pt x="299" y="0"/>
                  </a:lnTo>
                  <a:lnTo>
                    <a:pt x="299" y="299"/>
                  </a:lnTo>
                  <a:lnTo>
                    <a:pt x="0" y="299"/>
                  </a:lnTo>
                  <a:lnTo>
                    <a:pt x="0" y="361"/>
                  </a:lnTo>
                  <a:lnTo>
                    <a:pt x="361" y="3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5035550" y="2773363"/>
              <a:ext cx="573088" cy="571500"/>
            </a:xfrm>
            <a:custGeom>
              <a:rect b="b" l="l" r="r" t="t"/>
              <a:pathLst>
                <a:path extrusionOk="0" h="360" w="361">
                  <a:moveTo>
                    <a:pt x="361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299" y="62"/>
                  </a:lnTo>
                  <a:lnTo>
                    <a:pt x="299" y="360"/>
                  </a:lnTo>
                  <a:lnTo>
                    <a:pt x="361" y="36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" name="Google Shape;22;p7"/>
          <p:cNvCxnSpPr/>
          <p:nvPr/>
        </p:nvCxnSpPr>
        <p:spPr>
          <a:xfrm>
            <a:off x="360000" y="6535024"/>
            <a:ext cx="9360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7861776" y="6411955"/>
            <a:ext cx="565861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/>
        </p:nvSpPr>
        <p:spPr>
          <a:xfrm>
            <a:off x="8448818" y="6411955"/>
            <a:ext cx="1271182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© OC&amp;C Strategy Consultants 2025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77"/>
            <a:ext cx="9906000" cy="34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0" y="3427201"/>
            <a:ext cx="9906000" cy="34307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73200" y="5603925"/>
            <a:ext cx="2246169" cy="674867"/>
          </a:xfrm>
          <a:custGeom>
            <a:rect b="b" l="l" r="r" t="t"/>
            <a:pathLst>
              <a:path extrusionOk="0" h="495" w="1655">
                <a:moveTo>
                  <a:pt x="214" y="0"/>
                </a:moveTo>
                <a:cubicBezTo>
                  <a:pt x="214" y="37"/>
                  <a:pt x="214" y="37"/>
                  <a:pt x="214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0"/>
                  <a:pt x="0" y="0"/>
                  <a:pt x="0" y="0"/>
                </a:cubicBezTo>
                <a:lnTo>
                  <a:pt x="214" y="0"/>
                </a:lnTo>
                <a:close/>
                <a:moveTo>
                  <a:pt x="130" y="214"/>
                </a:moveTo>
                <a:cubicBezTo>
                  <a:pt x="214" y="214"/>
                  <a:pt x="214" y="214"/>
                  <a:pt x="214" y="214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30" y="130"/>
                  <a:pt x="130" y="130"/>
                  <a:pt x="130" y="130"/>
                </a:cubicBezTo>
                <a:lnTo>
                  <a:pt x="130" y="214"/>
                </a:lnTo>
                <a:close/>
                <a:moveTo>
                  <a:pt x="280" y="214"/>
                </a:moveTo>
                <a:cubicBezTo>
                  <a:pt x="365" y="214"/>
                  <a:pt x="365" y="214"/>
                  <a:pt x="365" y="214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280" y="130"/>
                  <a:pt x="280" y="130"/>
                  <a:pt x="280" y="130"/>
                </a:cubicBezTo>
                <a:lnTo>
                  <a:pt x="280" y="214"/>
                </a:lnTo>
                <a:close/>
                <a:moveTo>
                  <a:pt x="130" y="365"/>
                </a:moveTo>
                <a:cubicBezTo>
                  <a:pt x="214" y="365"/>
                  <a:pt x="214" y="365"/>
                  <a:pt x="214" y="365"/>
                </a:cubicBezTo>
                <a:cubicBezTo>
                  <a:pt x="214" y="280"/>
                  <a:pt x="214" y="280"/>
                  <a:pt x="214" y="280"/>
                </a:cubicBezTo>
                <a:cubicBezTo>
                  <a:pt x="130" y="280"/>
                  <a:pt x="130" y="280"/>
                  <a:pt x="130" y="280"/>
                </a:cubicBezTo>
                <a:lnTo>
                  <a:pt x="130" y="365"/>
                </a:lnTo>
                <a:close/>
                <a:moveTo>
                  <a:pt x="280" y="365"/>
                </a:moveTo>
                <a:cubicBezTo>
                  <a:pt x="365" y="365"/>
                  <a:pt x="365" y="365"/>
                  <a:pt x="365" y="365"/>
                </a:cubicBezTo>
                <a:cubicBezTo>
                  <a:pt x="365" y="280"/>
                  <a:pt x="365" y="280"/>
                  <a:pt x="365" y="280"/>
                </a:cubicBezTo>
                <a:cubicBezTo>
                  <a:pt x="280" y="280"/>
                  <a:pt x="280" y="280"/>
                  <a:pt x="280" y="280"/>
                </a:cubicBezTo>
                <a:lnTo>
                  <a:pt x="280" y="365"/>
                </a:lnTo>
                <a:close/>
                <a:moveTo>
                  <a:pt x="0" y="495"/>
                </a:moveTo>
                <a:cubicBezTo>
                  <a:pt x="214" y="495"/>
                  <a:pt x="214" y="495"/>
                  <a:pt x="214" y="495"/>
                </a:cubicBezTo>
                <a:cubicBezTo>
                  <a:pt x="214" y="458"/>
                  <a:pt x="214" y="458"/>
                  <a:pt x="214" y="458"/>
                </a:cubicBezTo>
                <a:cubicBezTo>
                  <a:pt x="37" y="458"/>
                  <a:pt x="37" y="458"/>
                  <a:pt x="37" y="458"/>
                </a:cubicBezTo>
                <a:cubicBezTo>
                  <a:pt x="37" y="280"/>
                  <a:pt x="37" y="280"/>
                  <a:pt x="37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495"/>
                </a:lnTo>
                <a:close/>
                <a:moveTo>
                  <a:pt x="495" y="495"/>
                </a:moveTo>
                <a:cubicBezTo>
                  <a:pt x="495" y="280"/>
                  <a:pt x="495" y="280"/>
                  <a:pt x="495" y="280"/>
                </a:cubicBezTo>
                <a:cubicBezTo>
                  <a:pt x="458" y="280"/>
                  <a:pt x="458" y="280"/>
                  <a:pt x="458" y="280"/>
                </a:cubicBezTo>
                <a:cubicBezTo>
                  <a:pt x="458" y="458"/>
                  <a:pt x="458" y="458"/>
                  <a:pt x="458" y="458"/>
                </a:cubicBezTo>
                <a:cubicBezTo>
                  <a:pt x="280" y="458"/>
                  <a:pt x="280" y="458"/>
                  <a:pt x="280" y="458"/>
                </a:cubicBezTo>
                <a:cubicBezTo>
                  <a:pt x="280" y="495"/>
                  <a:pt x="280" y="495"/>
                  <a:pt x="280" y="495"/>
                </a:cubicBezTo>
                <a:lnTo>
                  <a:pt x="495" y="495"/>
                </a:lnTo>
                <a:close/>
                <a:moveTo>
                  <a:pt x="495" y="0"/>
                </a:moveTo>
                <a:cubicBezTo>
                  <a:pt x="280" y="0"/>
                  <a:pt x="280" y="0"/>
                  <a:pt x="280" y="0"/>
                </a:cubicBezTo>
                <a:cubicBezTo>
                  <a:pt x="280" y="37"/>
                  <a:pt x="280" y="37"/>
                  <a:pt x="280" y="37"/>
                </a:cubicBezTo>
                <a:cubicBezTo>
                  <a:pt x="458" y="37"/>
                  <a:pt x="458" y="37"/>
                  <a:pt x="458" y="37"/>
                </a:cubicBezTo>
                <a:cubicBezTo>
                  <a:pt x="458" y="214"/>
                  <a:pt x="458" y="214"/>
                  <a:pt x="458" y="214"/>
                </a:cubicBezTo>
                <a:cubicBezTo>
                  <a:pt x="495" y="214"/>
                  <a:pt x="495" y="214"/>
                  <a:pt x="495" y="214"/>
                </a:cubicBezTo>
                <a:lnTo>
                  <a:pt x="495" y="0"/>
                </a:lnTo>
                <a:close/>
                <a:moveTo>
                  <a:pt x="725" y="367"/>
                </a:moveTo>
                <a:cubicBezTo>
                  <a:pt x="723" y="364"/>
                  <a:pt x="721" y="363"/>
                  <a:pt x="719" y="361"/>
                </a:cubicBezTo>
                <a:cubicBezTo>
                  <a:pt x="716" y="360"/>
                  <a:pt x="713" y="359"/>
                  <a:pt x="709" y="359"/>
                </a:cubicBezTo>
                <a:cubicBezTo>
                  <a:pt x="708" y="359"/>
                  <a:pt x="706" y="359"/>
                  <a:pt x="704" y="360"/>
                </a:cubicBezTo>
                <a:cubicBezTo>
                  <a:pt x="702" y="360"/>
                  <a:pt x="701" y="361"/>
                  <a:pt x="699" y="362"/>
                </a:cubicBezTo>
                <a:cubicBezTo>
                  <a:pt x="698" y="363"/>
                  <a:pt x="696" y="365"/>
                  <a:pt x="695" y="366"/>
                </a:cubicBezTo>
                <a:cubicBezTo>
                  <a:pt x="694" y="368"/>
                  <a:pt x="694" y="370"/>
                  <a:pt x="694" y="372"/>
                </a:cubicBezTo>
                <a:cubicBezTo>
                  <a:pt x="694" y="374"/>
                  <a:pt x="694" y="376"/>
                  <a:pt x="695" y="377"/>
                </a:cubicBezTo>
                <a:cubicBezTo>
                  <a:pt x="696" y="379"/>
                  <a:pt x="697" y="380"/>
                  <a:pt x="699" y="381"/>
                </a:cubicBezTo>
                <a:cubicBezTo>
                  <a:pt x="700" y="382"/>
                  <a:pt x="702" y="383"/>
                  <a:pt x="704" y="384"/>
                </a:cubicBezTo>
                <a:cubicBezTo>
                  <a:pt x="706" y="384"/>
                  <a:pt x="708" y="385"/>
                  <a:pt x="710" y="386"/>
                </a:cubicBezTo>
                <a:cubicBezTo>
                  <a:pt x="713" y="387"/>
                  <a:pt x="716" y="388"/>
                  <a:pt x="718" y="389"/>
                </a:cubicBezTo>
                <a:cubicBezTo>
                  <a:pt x="721" y="390"/>
                  <a:pt x="724" y="391"/>
                  <a:pt x="726" y="393"/>
                </a:cubicBezTo>
                <a:cubicBezTo>
                  <a:pt x="728" y="395"/>
                  <a:pt x="730" y="397"/>
                  <a:pt x="731" y="399"/>
                </a:cubicBezTo>
                <a:cubicBezTo>
                  <a:pt x="733" y="402"/>
                  <a:pt x="734" y="405"/>
                  <a:pt x="734" y="409"/>
                </a:cubicBezTo>
                <a:cubicBezTo>
                  <a:pt x="734" y="413"/>
                  <a:pt x="733" y="417"/>
                  <a:pt x="731" y="420"/>
                </a:cubicBezTo>
                <a:cubicBezTo>
                  <a:pt x="730" y="423"/>
                  <a:pt x="728" y="425"/>
                  <a:pt x="725" y="427"/>
                </a:cubicBezTo>
                <a:cubicBezTo>
                  <a:pt x="723" y="429"/>
                  <a:pt x="720" y="431"/>
                  <a:pt x="716" y="432"/>
                </a:cubicBezTo>
                <a:cubicBezTo>
                  <a:pt x="713" y="433"/>
                  <a:pt x="710" y="433"/>
                  <a:pt x="706" y="433"/>
                </a:cubicBezTo>
                <a:cubicBezTo>
                  <a:pt x="701" y="433"/>
                  <a:pt x="696" y="432"/>
                  <a:pt x="692" y="430"/>
                </a:cubicBezTo>
                <a:cubicBezTo>
                  <a:pt x="687" y="428"/>
                  <a:pt x="683" y="425"/>
                  <a:pt x="680" y="422"/>
                </a:cubicBezTo>
                <a:cubicBezTo>
                  <a:pt x="689" y="414"/>
                  <a:pt x="689" y="414"/>
                  <a:pt x="689" y="414"/>
                </a:cubicBezTo>
                <a:cubicBezTo>
                  <a:pt x="691" y="417"/>
                  <a:pt x="693" y="419"/>
                  <a:pt x="696" y="421"/>
                </a:cubicBezTo>
                <a:cubicBezTo>
                  <a:pt x="699" y="423"/>
                  <a:pt x="703" y="424"/>
                  <a:pt x="706" y="424"/>
                </a:cubicBezTo>
                <a:cubicBezTo>
                  <a:pt x="708" y="424"/>
                  <a:pt x="710" y="423"/>
                  <a:pt x="712" y="423"/>
                </a:cubicBezTo>
                <a:cubicBezTo>
                  <a:pt x="714" y="422"/>
                  <a:pt x="715" y="421"/>
                  <a:pt x="717" y="420"/>
                </a:cubicBezTo>
                <a:cubicBezTo>
                  <a:pt x="719" y="419"/>
                  <a:pt x="720" y="418"/>
                  <a:pt x="721" y="416"/>
                </a:cubicBezTo>
                <a:cubicBezTo>
                  <a:pt x="722" y="414"/>
                  <a:pt x="722" y="412"/>
                  <a:pt x="722" y="410"/>
                </a:cubicBezTo>
                <a:cubicBezTo>
                  <a:pt x="722" y="408"/>
                  <a:pt x="722" y="406"/>
                  <a:pt x="721" y="404"/>
                </a:cubicBezTo>
                <a:cubicBezTo>
                  <a:pt x="720" y="402"/>
                  <a:pt x="718" y="401"/>
                  <a:pt x="717" y="400"/>
                </a:cubicBezTo>
                <a:cubicBezTo>
                  <a:pt x="715" y="399"/>
                  <a:pt x="713" y="398"/>
                  <a:pt x="711" y="397"/>
                </a:cubicBezTo>
                <a:cubicBezTo>
                  <a:pt x="708" y="396"/>
                  <a:pt x="706" y="396"/>
                  <a:pt x="703" y="395"/>
                </a:cubicBezTo>
                <a:cubicBezTo>
                  <a:pt x="701" y="394"/>
                  <a:pt x="698" y="393"/>
                  <a:pt x="696" y="392"/>
                </a:cubicBezTo>
                <a:cubicBezTo>
                  <a:pt x="693" y="391"/>
                  <a:pt x="691" y="390"/>
                  <a:pt x="689" y="388"/>
                </a:cubicBezTo>
                <a:cubicBezTo>
                  <a:pt x="687" y="386"/>
                  <a:pt x="686" y="384"/>
                  <a:pt x="685" y="382"/>
                </a:cubicBezTo>
                <a:cubicBezTo>
                  <a:pt x="683" y="379"/>
                  <a:pt x="683" y="376"/>
                  <a:pt x="683" y="372"/>
                </a:cubicBezTo>
                <a:cubicBezTo>
                  <a:pt x="683" y="369"/>
                  <a:pt x="684" y="365"/>
                  <a:pt x="685" y="362"/>
                </a:cubicBezTo>
                <a:cubicBezTo>
                  <a:pt x="687" y="359"/>
                  <a:pt x="689" y="357"/>
                  <a:pt x="691" y="355"/>
                </a:cubicBezTo>
                <a:cubicBezTo>
                  <a:pt x="694" y="353"/>
                  <a:pt x="697" y="352"/>
                  <a:pt x="700" y="351"/>
                </a:cubicBezTo>
                <a:cubicBezTo>
                  <a:pt x="703" y="350"/>
                  <a:pt x="707" y="350"/>
                  <a:pt x="710" y="350"/>
                </a:cubicBezTo>
                <a:cubicBezTo>
                  <a:pt x="715" y="350"/>
                  <a:pt x="719" y="351"/>
                  <a:pt x="723" y="352"/>
                </a:cubicBezTo>
                <a:cubicBezTo>
                  <a:pt x="727" y="354"/>
                  <a:pt x="730" y="356"/>
                  <a:pt x="733" y="359"/>
                </a:cubicBezTo>
                <a:lnTo>
                  <a:pt x="725" y="367"/>
                </a:lnTo>
                <a:close/>
                <a:moveTo>
                  <a:pt x="773" y="387"/>
                </a:moveTo>
                <a:cubicBezTo>
                  <a:pt x="759" y="387"/>
                  <a:pt x="759" y="387"/>
                  <a:pt x="759" y="387"/>
                </a:cubicBezTo>
                <a:cubicBezTo>
                  <a:pt x="759" y="414"/>
                  <a:pt x="759" y="414"/>
                  <a:pt x="759" y="414"/>
                </a:cubicBezTo>
                <a:cubicBezTo>
                  <a:pt x="759" y="417"/>
                  <a:pt x="759" y="420"/>
                  <a:pt x="761" y="421"/>
                </a:cubicBezTo>
                <a:cubicBezTo>
                  <a:pt x="762" y="422"/>
                  <a:pt x="764" y="423"/>
                  <a:pt x="766" y="423"/>
                </a:cubicBezTo>
                <a:cubicBezTo>
                  <a:pt x="767" y="423"/>
                  <a:pt x="768" y="423"/>
                  <a:pt x="769" y="423"/>
                </a:cubicBezTo>
                <a:cubicBezTo>
                  <a:pt x="770" y="423"/>
                  <a:pt x="771" y="422"/>
                  <a:pt x="772" y="422"/>
                </a:cubicBezTo>
                <a:cubicBezTo>
                  <a:pt x="773" y="431"/>
                  <a:pt x="773" y="431"/>
                  <a:pt x="773" y="431"/>
                </a:cubicBezTo>
                <a:cubicBezTo>
                  <a:pt x="771" y="431"/>
                  <a:pt x="770" y="431"/>
                  <a:pt x="769" y="432"/>
                </a:cubicBezTo>
                <a:cubicBezTo>
                  <a:pt x="767" y="432"/>
                  <a:pt x="765" y="432"/>
                  <a:pt x="764" y="432"/>
                </a:cubicBezTo>
                <a:cubicBezTo>
                  <a:pt x="759" y="432"/>
                  <a:pt x="755" y="431"/>
                  <a:pt x="752" y="428"/>
                </a:cubicBezTo>
                <a:cubicBezTo>
                  <a:pt x="750" y="425"/>
                  <a:pt x="748" y="421"/>
                  <a:pt x="748" y="415"/>
                </a:cubicBezTo>
                <a:cubicBezTo>
                  <a:pt x="748" y="387"/>
                  <a:pt x="748" y="387"/>
                  <a:pt x="748" y="387"/>
                </a:cubicBezTo>
                <a:cubicBezTo>
                  <a:pt x="738" y="387"/>
                  <a:pt x="738" y="387"/>
                  <a:pt x="738" y="387"/>
                </a:cubicBezTo>
                <a:cubicBezTo>
                  <a:pt x="738" y="378"/>
                  <a:pt x="738" y="378"/>
                  <a:pt x="738" y="378"/>
                </a:cubicBezTo>
                <a:cubicBezTo>
                  <a:pt x="748" y="378"/>
                  <a:pt x="748" y="378"/>
                  <a:pt x="748" y="378"/>
                </a:cubicBezTo>
                <a:cubicBezTo>
                  <a:pt x="748" y="363"/>
                  <a:pt x="748" y="363"/>
                  <a:pt x="748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78"/>
                  <a:pt x="759" y="378"/>
                  <a:pt x="759" y="378"/>
                </a:cubicBezTo>
                <a:cubicBezTo>
                  <a:pt x="773" y="378"/>
                  <a:pt x="773" y="378"/>
                  <a:pt x="773" y="378"/>
                </a:cubicBezTo>
                <a:lnTo>
                  <a:pt x="773" y="387"/>
                </a:lnTo>
                <a:close/>
                <a:moveTo>
                  <a:pt x="782" y="384"/>
                </a:moveTo>
                <a:cubicBezTo>
                  <a:pt x="782" y="382"/>
                  <a:pt x="782" y="380"/>
                  <a:pt x="782" y="378"/>
                </a:cubicBezTo>
                <a:cubicBezTo>
                  <a:pt x="792" y="378"/>
                  <a:pt x="792" y="378"/>
                  <a:pt x="792" y="378"/>
                </a:cubicBezTo>
                <a:cubicBezTo>
                  <a:pt x="792" y="379"/>
                  <a:pt x="792" y="381"/>
                  <a:pt x="792" y="383"/>
                </a:cubicBezTo>
                <a:cubicBezTo>
                  <a:pt x="792" y="384"/>
                  <a:pt x="792" y="386"/>
                  <a:pt x="792" y="387"/>
                </a:cubicBezTo>
                <a:cubicBezTo>
                  <a:pt x="792" y="387"/>
                  <a:pt x="792" y="387"/>
                  <a:pt x="792" y="387"/>
                </a:cubicBezTo>
                <a:cubicBezTo>
                  <a:pt x="794" y="384"/>
                  <a:pt x="796" y="381"/>
                  <a:pt x="799" y="379"/>
                </a:cubicBezTo>
                <a:cubicBezTo>
                  <a:pt x="802" y="378"/>
                  <a:pt x="805" y="377"/>
                  <a:pt x="809" y="377"/>
                </a:cubicBezTo>
                <a:cubicBezTo>
                  <a:pt x="810" y="377"/>
                  <a:pt x="812" y="377"/>
                  <a:pt x="813" y="377"/>
                </a:cubicBezTo>
                <a:cubicBezTo>
                  <a:pt x="812" y="387"/>
                  <a:pt x="812" y="387"/>
                  <a:pt x="812" y="387"/>
                </a:cubicBezTo>
                <a:cubicBezTo>
                  <a:pt x="811" y="386"/>
                  <a:pt x="809" y="386"/>
                  <a:pt x="807" y="386"/>
                </a:cubicBezTo>
                <a:cubicBezTo>
                  <a:pt x="805" y="386"/>
                  <a:pt x="803" y="387"/>
                  <a:pt x="801" y="388"/>
                </a:cubicBezTo>
                <a:cubicBezTo>
                  <a:pt x="799" y="389"/>
                  <a:pt x="797" y="390"/>
                  <a:pt x="796" y="391"/>
                </a:cubicBezTo>
                <a:cubicBezTo>
                  <a:pt x="795" y="393"/>
                  <a:pt x="794" y="395"/>
                  <a:pt x="793" y="397"/>
                </a:cubicBezTo>
                <a:cubicBezTo>
                  <a:pt x="793" y="399"/>
                  <a:pt x="793" y="401"/>
                  <a:pt x="793" y="403"/>
                </a:cubicBezTo>
                <a:cubicBezTo>
                  <a:pt x="793" y="431"/>
                  <a:pt x="793" y="431"/>
                  <a:pt x="793" y="431"/>
                </a:cubicBezTo>
                <a:cubicBezTo>
                  <a:pt x="782" y="431"/>
                  <a:pt x="782" y="431"/>
                  <a:pt x="782" y="431"/>
                </a:cubicBezTo>
                <a:cubicBezTo>
                  <a:pt x="782" y="389"/>
                  <a:pt x="782" y="389"/>
                  <a:pt x="782" y="389"/>
                </a:cubicBezTo>
                <a:cubicBezTo>
                  <a:pt x="782" y="388"/>
                  <a:pt x="782" y="386"/>
                  <a:pt x="782" y="384"/>
                </a:cubicBezTo>
                <a:close/>
                <a:moveTo>
                  <a:pt x="853" y="397"/>
                </a:moveTo>
                <a:cubicBezTo>
                  <a:pt x="853" y="393"/>
                  <a:pt x="852" y="390"/>
                  <a:pt x="849" y="388"/>
                </a:cubicBezTo>
                <a:cubicBezTo>
                  <a:pt x="847" y="386"/>
                  <a:pt x="844" y="385"/>
                  <a:pt x="840" y="385"/>
                </a:cubicBezTo>
                <a:cubicBezTo>
                  <a:pt x="837" y="385"/>
                  <a:pt x="834" y="386"/>
                  <a:pt x="831" y="387"/>
                </a:cubicBezTo>
                <a:cubicBezTo>
                  <a:pt x="829" y="388"/>
                  <a:pt x="827" y="389"/>
                  <a:pt x="825" y="391"/>
                </a:cubicBezTo>
                <a:cubicBezTo>
                  <a:pt x="819" y="385"/>
                  <a:pt x="819" y="385"/>
                  <a:pt x="819" y="385"/>
                </a:cubicBezTo>
                <a:cubicBezTo>
                  <a:pt x="822" y="382"/>
                  <a:pt x="825" y="380"/>
                  <a:pt x="829" y="379"/>
                </a:cubicBezTo>
                <a:cubicBezTo>
                  <a:pt x="833" y="377"/>
                  <a:pt x="837" y="377"/>
                  <a:pt x="841" y="377"/>
                </a:cubicBezTo>
                <a:cubicBezTo>
                  <a:pt x="845" y="377"/>
                  <a:pt x="848" y="377"/>
                  <a:pt x="851" y="378"/>
                </a:cubicBezTo>
                <a:cubicBezTo>
                  <a:pt x="854" y="379"/>
                  <a:pt x="856" y="381"/>
                  <a:pt x="858" y="383"/>
                </a:cubicBezTo>
                <a:cubicBezTo>
                  <a:pt x="859" y="385"/>
                  <a:pt x="861" y="387"/>
                  <a:pt x="862" y="389"/>
                </a:cubicBezTo>
                <a:cubicBezTo>
                  <a:pt x="863" y="392"/>
                  <a:pt x="863" y="395"/>
                  <a:pt x="863" y="397"/>
                </a:cubicBezTo>
                <a:cubicBezTo>
                  <a:pt x="863" y="421"/>
                  <a:pt x="863" y="421"/>
                  <a:pt x="863" y="421"/>
                </a:cubicBezTo>
                <a:cubicBezTo>
                  <a:pt x="863" y="422"/>
                  <a:pt x="863" y="424"/>
                  <a:pt x="863" y="426"/>
                </a:cubicBezTo>
                <a:cubicBezTo>
                  <a:pt x="863" y="428"/>
                  <a:pt x="864" y="430"/>
                  <a:pt x="864" y="431"/>
                </a:cubicBezTo>
                <a:cubicBezTo>
                  <a:pt x="854" y="431"/>
                  <a:pt x="854" y="431"/>
                  <a:pt x="854" y="431"/>
                </a:cubicBezTo>
                <a:cubicBezTo>
                  <a:pt x="854" y="429"/>
                  <a:pt x="853" y="426"/>
                  <a:pt x="853" y="424"/>
                </a:cubicBezTo>
                <a:cubicBezTo>
                  <a:pt x="853" y="424"/>
                  <a:pt x="853" y="424"/>
                  <a:pt x="853" y="424"/>
                </a:cubicBezTo>
                <a:cubicBezTo>
                  <a:pt x="851" y="426"/>
                  <a:pt x="849" y="429"/>
                  <a:pt x="846" y="430"/>
                </a:cubicBezTo>
                <a:cubicBezTo>
                  <a:pt x="843" y="432"/>
                  <a:pt x="839" y="432"/>
                  <a:pt x="835" y="432"/>
                </a:cubicBezTo>
                <a:cubicBezTo>
                  <a:pt x="833" y="432"/>
                  <a:pt x="831" y="432"/>
                  <a:pt x="829" y="432"/>
                </a:cubicBezTo>
                <a:cubicBezTo>
                  <a:pt x="826" y="431"/>
                  <a:pt x="824" y="430"/>
                  <a:pt x="823" y="429"/>
                </a:cubicBezTo>
                <a:cubicBezTo>
                  <a:pt x="821" y="428"/>
                  <a:pt x="819" y="426"/>
                  <a:pt x="818" y="424"/>
                </a:cubicBezTo>
                <a:cubicBezTo>
                  <a:pt x="817" y="422"/>
                  <a:pt x="816" y="419"/>
                  <a:pt x="816" y="416"/>
                </a:cubicBezTo>
                <a:cubicBezTo>
                  <a:pt x="816" y="412"/>
                  <a:pt x="817" y="409"/>
                  <a:pt x="819" y="407"/>
                </a:cubicBezTo>
                <a:cubicBezTo>
                  <a:pt x="821" y="404"/>
                  <a:pt x="824" y="402"/>
                  <a:pt x="828" y="401"/>
                </a:cubicBezTo>
                <a:cubicBezTo>
                  <a:pt x="831" y="400"/>
                  <a:pt x="835" y="399"/>
                  <a:pt x="840" y="399"/>
                </a:cubicBezTo>
                <a:cubicBezTo>
                  <a:pt x="844" y="398"/>
                  <a:pt x="848" y="398"/>
                  <a:pt x="853" y="398"/>
                </a:cubicBezTo>
                <a:lnTo>
                  <a:pt x="853" y="397"/>
                </a:lnTo>
                <a:close/>
                <a:moveTo>
                  <a:pt x="850" y="406"/>
                </a:moveTo>
                <a:cubicBezTo>
                  <a:pt x="848" y="406"/>
                  <a:pt x="845" y="406"/>
                  <a:pt x="842" y="406"/>
                </a:cubicBezTo>
                <a:cubicBezTo>
                  <a:pt x="839" y="406"/>
                  <a:pt x="837" y="407"/>
                  <a:pt x="835" y="408"/>
                </a:cubicBezTo>
                <a:cubicBezTo>
                  <a:pt x="832" y="408"/>
                  <a:pt x="831" y="409"/>
                  <a:pt x="829" y="411"/>
                </a:cubicBezTo>
                <a:cubicBezTo>
                  <a:pt x="828" y="412"/>
                  <a:pt x="827" y="414"/>
                  <a:pt x="827" y="416"/>
                </a:cubicBezTo>
                <a:cubicBezTo>
                  <a:pt x="827" y="417"/>
                  <a:pt x="827" y="419"/>
                  <a:pt x="828" y="420"/>
                </a:cubicBezTo>
                <a:cubicBezTo>
                  <a:pt x="828" y="421"/>
                  <a:pt x="829" y="422"/>
                  <a:pt x="830" y="422"/>
                </a:cubicBezTo>
                <a:cubicBezTo>
                  <a:pt x="831" y="423"/>
                  <a:pt x="832" y="424"/>
                  <a:pt x="834" y="424"/>
                </a:cubicBezTo>
                <a:cubicBezTo>
                  <a:pt x="835" y="424"/>
                  <a:pt x="836" y="424"/>
                  <a:pt x="838" y="424"/>
                </a:cubicBezTo>
                <a:cubicBezTo>
                  <a:pt x="843" y="424"/>
                  <a:pt x="846" y="423"/>
                  <a:pt x="849" y="420"/>
                </a:cubicBezTo>
                <a:cubicBezTo>
                  <a:pt x="852" y="417"/>
                  <a:pt x="853" y="413"/>
                  <a:pt x="853" y="409"/>
                </a:cubicBezTo>
                <a:cubicBezTo>
                  <a:pt x="853" y="406"/>
                  <a:pt x="853" y="406"/>
                  <a:pt x="853" y="406"/>
                </a:cubicBezTo>
                <a:lnTo>
                  <a:pt x="850" y="406"/>
                </a:lnTo>
                <a:close/>
                <a:moveTo>
                  <a:pt x="903" y="387"/>
                </a:moveTo>
                <a:cubicBezTo>
                  <a:pt x="889" y="387"/>
                  <a:pt x="889" y="387"/>
                  <a:pt x="889" y="387"/>
                </a:cubicBezTo>
                <a:cubicBezTo>
                  <a:pt x="889" y="414"/>
                  <a:pt x="889" y="414"/>
                  <a:pt x="889" y="414"/>
                </a:cubicBezTo>
                <a:cubicBezTo>
                  <a:pt x="889" y="417"/>
                  <a:pt x="889" y="420"/>
                  <a:pt x="890" y="421"/>
                </a:cubicBezTo>
                <a:cubicBezTo>
                  <a:pt x="892" y="422"/>
                  <a:pt x="893" y="423"/>
                  <a:pt x="896" y="423"/>
                </a:cubicBezTo>
                <a:cubicBezTo>
                  <a:pt x="897" y="423"/>
                  <a:pt x="898" y="423"/>
                  <a:pt x="899" y="423"/>
                </a:cubicBezTo>
                <a:cubicBezTo>
                  <a:pt x="900" y="423"/>
                  <a:pt x="901" y="422"/>
                  <a:pt x="902" y="422"/>
                </a:cubicBezTo>
                <a:cubicBezTo>
                  <a:pt x="903" y="431"/>
                  <a:pt x="903" y="431"/>
                  <a:pt x="903" y="431"/>
                </a:cubicBezTo>
                <a:cubicBezTo>
                  <a:pt x="901" y="431"/>
                  <a:pt x="900" y="431"/>
                  <a:pt x="898" y="432"/>
                </a:cubicBezTo>
                <a:cubicBezTo>
                  <a:pt x="897" y="432"/>
                  <a:pt x="895" y="432"/>
                  <a:pt x="894" y="432"/>
                </a:cubicBezTo>
                <a:cubicBezTo>
                  <a:pt x="889" y="432"/>
                  <a:pt x="885" y="431"/>
                  <a:pt x="882" y="428"/>
                </a:cubicBezTo>
                <a:cubicBezTo>
                  <a:pt x="879" y="425"/>
                  <a:pt x="878" y="421"/>
                  <a:pt x="878" y="415"/>
                </a:cubicBezTo>
                <a:cubicBezTo>
                  <a:pt x="878" y="387"/>
                  <a:pt x="878" y="387"/>
                  <a:pt x="878" y="387"/>
                </a:cubicBezTo>
                <a:cubicBezTo>
                  <a:pt x="868" y="387"/>
                  <a:pt x="868" y="387"/>
                  <a:pt x="868" y="387"/>
                </a:cubicBezTo>
                <a:cubicBezTo>
                  <a:pt x="868" y="378"/>
                  <a:pt x="868" y="378"/>
                  <a:pt x="868" y="378"/>
                </a:cubicBezTo>
                <a:cubicBezTo>
                  <a:pt x="878" y="378"/>
                  <a:pt x="878" y="378"/>
                  <a:pt x="878" y="378"/>
                </a:cubicBezTo>
                <a:cubicBezTo>
                  <a:pt x="878" y="363"/>
                  <a:pt x="878" y="363"/>
                  <a:pt x="878" y="363"/>
                </a:cubicBezTo>
                <a:cubicBezTo>
                  <a:pt x="889" y="363"/>
                  <a:pt x="889" y="363"/>
                  <a:pt x="889" y="363"/>
                </a:cubicBezTo>
                <a:cubicBezTo>
                  <a:pt x="889" y="378"/>
                  <a:pt x="889" y="378"/>
                  <a:pt x="889" y="378"/>
                </a:cubicBezTo>
                <a:cubicBezTo>
                  <a:pt x="903" y="378"/>
                  <a:pt x="903" y="378"/>
                  <a:pt x="903" y="378"/>
                </a:cubicBezTo>
                <a:lnTo>
                  <a:pt x="903" y="387"/>
                </a:lnTo>
                <a:close/>
                <a:moveTo>
                  <a:pt x="961" y="404"/>
                </a:moveTo>
                <a:cubicBezTo>
                  <a:pt x="961" y="405"/>
                  <a:pt x="961" y="405"/>
                  <a:pt x="961" y="406"/>
                </a:cubicBezTo>
                <a:cubicBezTo>
                  <a:pt x="961" y="407"/>
                  <a:pt x="961" y="407"/>
                  <a:pt x="961" y="408"/>
                </a:cubicBezTo>
                <a:cubicBezTo>
                  <a:pt x="919" y="408"/>
                  <a:pt x="919" y="408"/>
                  <a:pt x="919" y="408"/>
                </a:cubicBezTo>
                <a:cubicBezTo>
                  <a:pt x="919" y="410"/>
                  <a:pt x="919" y="412"/>
                  <a:pt x="920" y="414"/>
                </a:cubicBezTo>
                <a:cubicBezTo>
                  <a:pt x="921" y="416"/>
                  <a:pt x="922" y="418"/>
                  <a:pt x="924" y="419"/>
                </a:cubicBezTo>
                <a:cubicBezTo>
                  <a:pt x="925" y="421"/>
                  <a:pt x="927" y="422"/>
                  <a:pt x="929" y="423"/>
                </a:cubicBezTo>
                <a:cubicBezTo>
                  <a:pt x="931" y="423"/>
                  <a:pt x="933" y="424"/>
                  <a:pt x="936" y="424"/>
                </a:cubicBezTo>
                <a:cubicBezTo>
                  <a:pt x="939" y="424"/>
                  <a:pt x="942" y="423"/>
                  <a:pt x="945" y="421"/>
                </a:cubicBezTo>
                <a:cubicBezTo>
                  <a:pt x="948" y="420"/>
                  <a:pt x="950" y="418"/>
                  <a:pt x="951" y="416"/>
                </a:cubicBezTo>
                <a:cubicBezTo>
                  <a:pt x="959" y="422"/>
                  <a:pt x="959" y="422"/>
                  <a:pt x="959" y="422"/>
                </a:cubicBezTo>
                <a:cubicBezTo>
                  <a:pt x="956" y="425"/>
                  <a:pt x="952" y="428"/>
                  <a:pt x="949" y="430"/>
                </a:cubicBezTo>
                <a:cubicBezTo>
                  <a:pt x="945" y="432"/>
                  <a:pt x="941" y="433"/>
                  <a:pt x="936" y="433"/>
                </a:cubicBezTo>
                <a:cubicBezTo>
                  <a:pt x="932" y="433"/>
                  <a:pt x="928" y="432"/>
                  <a:pt x="925" y="431"/>
                </a:cubicBezTo>
                <a:cubicBezTo>
                  <a:pt x="921" y="429"/>
                  <a:pt x="918" y="427"/>
                  <a:pt x="916" y="425"/>
                </a:cubicBezTo>
                <a:cubicBezTo>
                  <a:pt x="913" y="422"/>
                  <a:pt x="911" y="420"/>
                  <a:pt x="910" y="416"/>
                </a:cubicBezTo>
                <a:cubicBezTo>
                  <a:pt x="909" y="413"/>
                  <a:pt x="908" y="409"/>
                  <a:pt x="908" y="405"/>
                </a:cubicBezTo>
                <a:cubicBezTo>
                  <a:pt x="908" y="401"/>
                  <a:pt x="909" y="397"/>
                  <a:pt x="910" y="393"/>
                </a:cubicBezTo>
                <a:cubicBezTo>
                  <a:pt x="911" y="390"/>
                  <a:pt x="913" y="387"/>
                  <a:pt x="916" y="384"/>
                </a:cubicBezTo>
                <a:cubicBezTo>
                  <a:pt x="918" y="382"/>
                  <a:pt x="921" y="380"/>
                  <a:pt x="924" y="379"/>
                </a:cubicBezTo>
                <a:cubicBezTo>
                  <a:pt x="928" y="377"/>
                  <a:pt x="931" y="377"/>
                  <a:pt x="935" y="377"/>
                </a:cubicBezTo>
                <a:cubicBezTo>
                  <a:pt x="939" y="377"/>
                  <a:pt x="943" y="377"/>
                  <a:pt x="946" y="379"/>
                </a:cubicBezTo>
                <a:cubicBezTo>
                  <a:pt x="949" y="380"/>
                  <a:pt x="952" y="382"/>
                  <a:pt x="954" y="384"/>
                </a:cubicBezTo>
                <a:cubicBezTo>
                  <a:pt x="956" y="386"/>
                  <a:pt x="958" y="389"/>
                  <a:pt x="959" y="393"/>
                </a:cubicBezTo>
                <a:cubicBezTo>
                  <a:pt x="960" y="396"/>
                  <a:pt x="961" y="400"/>
                  <a:pt x="961" y="404"/>
                </a:cubicBezTo>
                <a:close/>
                <a:moveTo>
                  <a:pt x="950" y="400"/>
                </a:moveTo>
                <a:cubicBezTo>
                  <a:pt x="950" y="398"/>
                  <a:pt x="950" y="396"/>
                  <a:pt x="949" y="394"/>
                </a:cubicBezTo>
                <a:cubicBezTo>
                  <a:pt x="948" y="392"/>
                  <a:pt x="948" y="391"/>
                  <a:pt x="946" y="389"/>
                </a:cubicBezTo>
                <a:cubicBezTo>
                  <a:pt x="945" y="388"/>
                  <a:pt x="944" y="387"/>
                  <a:pt x="942" y="386"/>
                </a:cubicBezTo>
                <a:cubicBezTo>
                  <a:pt x="940" y="385"/>
                  <a:pt x="938" y="385"/>
                  <a:pt x="935" y="385"/>
                </a:cubicBezTo>
                <a:cubicBezTo>
                  <a:pt x="933" y="385"/>
                  <a:pt x="931" y="385"/>
                  <a:pt x="929" y="386"/>
                </a:cubicBezTo>
                <a:cubicBezTo>
                  <a:pt x="927" y="387"/>
                  <a:pt x="925" y="388"/>
                  <a:pt x="924" y="389"/>
                </a:cubicBezTo>
                <a:cubicBezTo>
                  <a:pt x="922" y="391"/>
                  <a:pt x="921" y="392"/>
                  <a:pt x="920" y="394"/>
                </a:cubicBezTo>
                <a:cubicBezTo>
                  <a:pt x="919" y="396"/>
                  <a:pt x="919" y="398"/>
                  <a:pt x="919" y="400"/>
                </a:cubicBezTo>
                <a:lnTo>
                  <a:pt x="950" y="400"/>
                </a:lnTo>
                <a:close/>
                <a:moveTo>
                  <a:pt x="976" y="440"/>
                </a:moveTo>
                <a:cubicBezTo>
                  <a:pt x="978" y="443"/>
                  <a:pt x="981" y="445"/>
                  <a:pt x="984" y="446"/>
                </a:cubicBezTo>
                <a:cubicBezTo>
                  <a:pt x="988" y="448"/>
                  <a:pt x="991" y="449"/>
                  <a:pt x="995" y="449"/>
                </a:cubicBezTo>
                <a:cubicBezTo>
                  <a:pt x="999" y="449"/>
                  <a:pt x="1001" y="448"/>
                  <a:pt x="1004" y="447"/>
                </a:cubicBezTo>
                <a:cubicBezTo>
                  <a:pt x="1006" y="446"/>
                  <a:pt x="1008" y="445"/>
                  <a:pt x="1010" y="443"/>
                </a:cubicBezTo>
                <a:cubicBezTo>
                  <a:pt x="1011" y="441"/>
                  <a:pt x="1012" y="439"/>
                  <a:pt x="1013" y="437"/>
                </a:cubicBezTo>
                <a:cubicBezTo>
                  <a:pt x="1013" y="435"/>
                  <a:pt x="1014" y="432"/>
                  <a:pt x="1014" y="429"/>
                </a:cubicBezTo>
                <a:cubicBezTo>
                  <a:pt x="1014" y="422"/>
                  <a:pt x="1014" y="422"/>
                  <a:pt x="1014" y="422"/>
                </a:cubicBezTo>
                <a:cubicBezTo>
                  <a:pt x="1013" y="422"/>
                  <a:pt x="1013" y="422"/>
                  <a:pt x="1013" y="422"/>
                </a:cubicBezTo>
                <a:cubicBezTo>
                  <a:pt x="1012" y="425"/>
                  <a:pt x="1009" y="428"/>
                  <a:pt x="1006" y="429"/>
                </a:cubicBezTo>
                <a:cubicBezTo>
                  <a:pt x="1002" y="431"/>
                  <a:pt x="999" y="432"/>
                  <a:pt x="995" y="432"/>
                </a:cubicBezTo>
                <a:cubicBezTo>
                  <a:pt x="991" y="432"/>
                  <a:pt x="987" y="431"/>
                  <a:pt x="984" y="429"/>
                </a:cubicBezTo>
                <a:cubicBezTo>
                  <a:pt x="980" y="428"/>
                  <a:pt x="978" y="426"/>
                  <a:pt x="975" y="424"/>
                </a:cubicBezTo>
                <a:cubicBezTo>
                  <a:pt x="973" y="421"/>
                  <a:pt x="971" y="418"/>
                  <a:pt x="970" y="415"/>
                </a:cubicBezTo>
                <a:cubicBezTo>
                  <a:pt x="969" y="412"/>
                  <a:pt x="968" y="408"/>
                  <a:pt x="968" y="404"/>
                </a:cubicBezTo>
                <a:cubicBezTo>
                  <a:pt x="968" y="400"/>
                  <a:pt x="969" y="397"/>
                  <a:pt x="970" y="394"/>
                </a:cubicBezTo>
                <a:cubicBezTo>
                  <a:pt x="971" y="390"/>
                  <a:pt x="973" y="387"/>
                  <a:pt x="975" y="385"/>
                </a:cubicBezTo>
                <a:cubicBezTo>
                  <a:pt x="978" y="382"/>
                  <a:pt x="980" y="380"/>
                  <a:pt x="984" y="379"/>
                </a:cubicBezTo>
                <a:cubicBezTo>
                  <a:pt x="987" y="377"/>
                  <a:pt x="991" y="377"/>
                  <a:pt x="995" y="377"/>
                </a:cubicBezTo>
                <a:cubicBezTo>
                  <a:pt x="998" y="377"/>
                  <a:pt x="1002" y="377"/>
                  <a:pt x="1006" y="379"/>
                </a:cubicBezTo>
                <a:cubicBezTo>
                  <a:pt x="1009" y="381"/>
                  <a:pt x="1012" y="383"/>
                  <a:pt x="1014" y="387"/>
                </a:cubicBezTo>
                <a:cubicBezTo>
                  <a:pt x="1014" y="387"/>
                  <a:pt x="1014" y="387"/>
                  <a:pt x="1014" y="387"/>
                </a:cubicBezTo>
                <a:cubicBezTo>
                  <a:pt x="1014" y="378"/>
                  <a:pt x="1014" y="378"/>
                  <a:pt x="1014" y="378"/>
                </a:cubicBezTo>
                <a:cubicBezTo>
                  <a:pt x="1024" y="378"/>
                  <a:pt x="1024" y="378"/>
                  <a:pt x="1024" y="378"/>
                </a:cubicBezTo>
                <a:cubicBezTo>
                  <a:pt x="1024" y="428"/>
                  <a:pt x="1024" y="428"/>
                  <a:pt x="1024" y="428"/>
                </a:cubicBezTo>
                <a:cubicBezTo>
                  <a:pt x="1024" y="432"/>
                  <a:pt x="1024" y="436"/>
                  <a:pt x="1023" y="440"/>
                </a:cubicBezTo>
                <a:cubicBezTo>
                  <a:pt x="1022" y="443"/>
                  <a:pt x="1020" y="446"/>
                  <a:pt x="1018" y="449"/>
                </a:cubicBezTo>
                <a:cubicBezTo>
                  <a:pt x="1016" y="452"/>
                  <a:pt x="1013" y="454"/>
                  <a:pt x="1009" y="456"/>
                </a:cubicBezTo>
                <a:cubicBezTo>
                  <a:pt x="1005" y="457"/>
                  <a:pt x="1000" y="458"/>
                  <a:pt x="995" y="458"/>
                </a:cubicBezTo>
                <a:cubicBezTo>
                  <a:pt x="990" y="458"/>
                  <a:pt x="986" y="457"/>
                  <a:pt x="981" y="455"/>
                </a:cubicBezTo>
                <a:cubicBezTo>
                  <a:pt x="976" y="454"/>
                  <a:pt x="972" y="451"/>
                  <a:pt x="969" y="448"/>
                </a:cubicBezTo>
                <a:lnTo>
                  <a:pt x="976" y="440"/>
                </a:lnTo>
                <a:close/>
                <a:moveTo>
                  <a:pt x="979" y="404"/>
                </a:moveTo>
                <a:cubicBezTo>
                  <a:pt x="979" y="406"/>
                  <a:pt x="979" y="409"/>
                  <a:pt x="980" y="411"/>
                </a:cubicBezTo>
                <a:cubicBezTo>
                  <a:pt x="981" y="413"/>
                  <a:pt x="982" y="415"/>
                  <a:pt x="983" y="417"/>
                </a:cubicBezTo>
                <a:cubicBezTo>
                  <a:pt x="985" y="419"/>
                  <a:pt x="987" y="420"/>
                  <a:pt x="989" y="421"/>
                </a:cubicBezTo>
                <a:cubicBezTo>
                  <a:pt x="991" y="422"/>
                  <a:pt x="994" y="423"/>
                  <a:pt x="996" y="423"/>
                </a:cubicBezTo>
                <a:cubicBezTo>
                  <a:pt x="999" y="423"/>
                  <a:pt x="1002" y="422"/>
                  <a:pt x="1004" y="421"/>
                </a:cubicBezTo>
                <a:cubicBezTo>
                  <a:pt x="1006" y="420"/>
                  <a:pt x="1008" y="419"/>
                  <a:pt x="1010" y="417"/>
                </a:cubicBezTo>
                <a:cubicBezTo>
                  <a:pt x="1011" y="416"/>
                  <a:pt x="1012" y="414"/>
                  <a:pt x="1013" y="411"/>
                </a:cubicBezTo>
                <a:cubicBezTo>
                  <a:pt x="1014" y="409"/>
                  <a:pt x="1015" y="407"/>
                  <a:pt x="1015" y="404"/>
                </a:cubicBezTo>
                <a:cubicBezTo>
                  <a:pt x="1015" y="401"/>
                  <a:pt x="1014" y="399"/>
                  <a:pt x="1013" y="397"/>
                </a:cubicBezTo>
                <a:cubicBezTo>
                  <a:pt x="1012" y="395"/>
                  <a:pt x="1011" y="393"/>
                  <a:pt x="1010" y="391"/>
                </a:cubicBezTo>
                <a:cubicBezTo>
                  <a:pt x="1008" y="389"/>
                  <a:pt x="1006" y="388"/>
                  <a:pt x="1004" y="387"/>
                </a:cubicBezTo>
                <a:cubicBezTo>
                  <a:pt x="1002" y="386"/>
                  <a:pt x="999" y="385"/>
                  <a:pt x="996" y="385"/>
                </a:cubicBezTo>
                <a:cubicBezTo>
                  <a:pt x="994" y="385"/>
                  <a:pt x="991" y="386"/>
                  <a:pt x="989" y="387"/>
                </a:cubicBezTo>
                <a:cubicBezTo>
                  <a:pt x="987" y="388"/>
                  <a:pt x="985" y="389"/>
                  <a:pt x="983" y="391"/>
                </a:cubicBezTo>
                <a:cubicBezTo>
                  <a:pt x="982" y="393"/>
                  <a:pt x="981" y="395"/>
                  <a:pt x="980" y="397"/>
                </a:cubicBezTo>
                <a:cubicBezTo>
                  <a:pt x="979" y="399"/>
                  <a:pt x="979" y="401"/>
                  <a:pt x="979" y="404"/>
                </a:cubicBezTo>
                <a:close/>
                <a:moveTo>
                  <a:pt x="1059" y="420"/>
                </a:moveTo>
                <a:cubicBezTo>
                  <a:pt x="1059" y="420"/>
                  <a:pt x="1059" y="420"/>
                  <a:pt x="1059" y="420"/>
                </a:cubicBezTo>
                <a:cubicBezTo>
                  <a:pt x="1074" y="378"/>
                  <a:pt x="1074" y="378"/>
                  <a:pt x="1074" y="378"/>
                </a:cubicBezTo>
                <a:cubicBezTo>
                  <a:pt x="1085" y="378"/>
                  <a:pt x="1085" y="378"/>
                  <a:pt x="1085" y="378"/>
                </a:cubicBezTo>
                <a:cubicBezTo>
                  <a:pt x="1059" y="444"/>
                  <a:pt x="1059" y="444"/>
                  <a:pt x="1059" y="444"/>
                </a:cubicBezTo>
                <a:cubicBezTo>
                  <a:pt x="1058" y="446"/>
                  <a:pt x="1058" y="448"/>
                  <a:pt x="1056" y="450"/>
                </a:cubicBezTo>
                <a:cubicBezTo>
                  <a:pt x="1055" y="451"/>
                  <a:pt x="1054" y="453"/>
                  <a:pt x="1053" y="454"/>
                </a:cubicBezTo>
                <a:cubicBezTo>
                  <a:pt x="1051" y="455"/>
                  <a:pt x="1050" y="456"/>
                  <a:pt x="1048" y="457"/>
                </a:cubicBezTo>
                <a:cubicBezTo>
                  <a:pt x="1046" y="458"/>
                  <a:pt x="1044" y="458"/>
                  <a:pt x="1041" y="458"/>
                </a:cubicBezTo>
                <a:cubicBezTo>
                  <a:pt x="1040" y="458"/>
                  <a:pt x="1039" y="458"/>
                  <a:pt x="1038" y="458"/>
                </a:cubicBezTo>
                <a:cubicBezTo>
                  <a:pt x="1036" y="458"/>
                  <a:pt x="1035" y="458"/>
                  <a:pt x="1034" y="457"/>
                </a:cubicBezTo>
                <a:cubicBezTo>
                  <a:pt x="1035" y="448"/>
                  <a:pt x="1035" y="448"/>
                  <a:pt x="1035" y="448"/>
                </a:cubicBezTo>
                <a:cubicBezTo>
                  <a:pt x="1037" y="449"/>
                  <a:pt x="1039" y="449"/>
                  <a:pt x="1040" y="449"/>
                </a:cubicBezTo>
                <a:cubicBezTo>
                  <a:pt x="1043" y="449"/>
                  <a:pt x="1045" y="448"/>
                  <a:pt x="1047" y="447"/>
                </a:cubicBezTo>
                <a:cubicBezTo>
                  <a:pt x="1048" y="445"/>
                  <a:pt x="1049" y="443"/>
                  <a:pt x="1050" y="440"/>
                </a:cubicBezTo>
                <a:cubicBezTo>
                  <a:pt x="1054" y="431"/>
                  <a:pt x="1054" y="431"/>
                  <a:pt x="1054" y="431"/>
                </a:cubicBezTo>
                <a:cubicBezTo>
                  <a:pt x="1031" y="378"/>
                  <a:pt x="1031" y="378"/>
                  <a:pt x="1031" y="378"/>
                </a:cubicBezTo>
                <a:cubicBezTo>
                  <a:pt x="1043" y="378"/>
                  <a:pt x="1043" y="378"/>
                  <a:pt x="1043" y="378"/>
                </a:cubicBezTo>
                <a:lnTo>
                  <a:pt x="1059" y="420"/>
                </a:lnTo>
                <a:close/>
                <a:moveTo>
                  <a:pt x="1158" y="391"/>
                </a:moveTo>
                <a:cubicBezTo>
                  <a:pt x="1157" y="390"/>
                  <a:pt x="1155" y="388"/>
                  <a:pt x="1153" y="387"/>
                </a:cubicBezTo>
                <a:cubicBezTo>
                  <a:pt x="1151" y="386"/>
                  <a:pt x="1149" y="385"/>
                  <a:pt x="1146" y="385"/>
                </a:cubicBezTo>
                <a:cubicBezTo>
                  <a:pt x="1143" y="385"/>
                  <a:pt x="1141" y="386"/>
                  <a:pt x="1139" y="387"/>
                </a:cubicBezTo>
                <a:cubicBezTo>
                  <a:pt x="1137" y="388"/>
                  <a:pt x="1135" y="389"/>
                  <a:pt x="1133" y="391"/>
                </a:cubicBezTo>
                <a:cubicBezTo>
                  <a:pt x="1132" y="393"/>
                  <a:pt x="1131" y="395"/>
                  <a:pt x="1130" y="397"/>
                </a:cubicBezTo>
                <a:cubicBezTo>
                  <a:pt x="1129" y="400"/>
                  <a:pt x="1129" y="402"/>
                  <a:pt x="1129" y="405"/>
                </a:cubicBezTo>
                <a:cubicBezTo>
                  <a:pt x="1129" y="407"/>
                  <a:pt x="1129" y="410"/>
                  <a:pt x="1130" y="412"/>
                </a:cubicBezTo>
                <a:cubicBezTo>
                  <a:pt x="1131" y="414"/>
                  <a:pt x="1132" y="416"/>
                  <a:pt x="1133" y="418"/>
                </a:cubicBezTo>
                <a:cubicBezTo>
                  <a:pt x="1135" y="420"/>
                  <a:pt x="1137" y="421"/>
                  <a:pt x="1139" y="422"/>
                </a:cubicBezTo>
                <a:cubicBezTo>
                  <a:pt x="1141" y="423"/>
                  <a:pt x="1143" y="424"/>
                  <a:pt x="1146" y="424"/>
                </a:cubicBezTo>
                <a:cubicBezTo>
                  <a:pt x="1149" y="424"/>
                  <a:pt x="1151" y="423"/>
                  <a:pt x="1153" y="422"/>
                </a:cubicBezTo>
                <a:cubicBezTo>
                  <a:pt x="1156" y="421"/>
                  <a:pt x="1157" y="420"/>
                  <a:pt x="1159" y="418"/>
                </a:cubicBezTo>
                <a:cubicBezTo>
                  <a:pt x="1166" y="424"/>
                  <a:pt x="1166" y="424"/>
                  <a:pt x="1166" y="424"/>
                </a:cubicBezTo>
                <a:cubicBezTo>
                  <a:pt x="1164" y="427"/>
                  <a:pt x="1161" y="429"/>
                  <a:pt x="1158" y="430"/>
                </a:cubicBezTo>
                <a:cubicBezTo>
                  <a:pt x="1154" y="432"/>
                  <a:pt x="1150" y="433"/>
                  <a:pt x="1146" y="433"/>
                </a:cubicBezTo>
                <a:cubicBezTo>
                  <a:pt x="1142" y="433"/>
                  <a:pt x="1138" y="432"/>
                  <a:pt x="1135" y="431"/>
                </a:cubicBezTo>
                <a:cubicBezTo>
                  <a:pt x="1131" y="429"/>
                  <a:pt x="1128" y="427"/>
                  <a:pt x="1126" y="425"/>
                </a:cubicBezTo>
                <a:cubicBezTo>
                  <a:pt x="1123" y="422"/>
                  <a:pt x="1121" y="420"/>
                  <a:pt x="1120" y="416"/>
                </a:cubicBezTo>
                <a:cubicBezTo>
                  <a:pt x="1118" y="413"/>
                  <a:pt x="1118" y="409"/>
                  <a:pt x="1118" y="405"/>
                </a:cubicBezTo>
                <a:cubicBezTo>
                  <a:pt x="1118" y="400"/>
                  <a:pt x="1118" y="397"/>
                  <a:pt x="1120" y="393"/>
                </a:cubicBezTo>
                <a:cubicBezTo>
                  <a:pt x="1121" y="390"/>
                  <a:pt x="1123" y="387"/>
                  <a:pt x="1126" y="384"/>
                </a:cubicBezTo>
                <a:cubicBezTo>
                  <a:pt x="1128" y="382"/>
                  <a:pt x="1131" y="380"/>
                  <a:pt x="1135" y="379"/>
                </a:cubicBezTo>
                <a:cubicBezTo>
                  <a:pt x="1138" y="377"/>
                  <a:pt x="1142" y="377"/>
                  <a:pt x="1146" y="377"/>
                </a:cubicBezTo>
                <a:cubicBezTo>
                  <a:pt x="1150" y="377"/>
                  <a:pt x="1153" y="377"/>
                  <a:pt x="1157" y="379"/>
                </a:cubicBezTo>
                <a:cubicBezTo>
                  <a:pt x="1161" y="380"/>
                  <a:pt x="1164" y="383"/>
                  <a:pt x="1166" y="385"/>
                </a:cubicBezTo>
                <a:lnTo>
                  <a:pt x="1158" y="391"/>
                </a:lnTo>
                <a:close/>
                <a:moveTo>
                  <a:pt x="1227" y="404"/>
                </a:moveTo>
                <a:cubicBezTo>
                  <a:pt x="1227" y="409"/>
                  <a:pt x="1227" y="412"/>
                  <a:pt x="1225" y="416"/>
                </a:cubicBezTo>
                <a:cubicBezTo>
                  <a:pt x="1224" y="419"/>
                  <a:pt x="1222" y="422"/>
                  <a:pt x="1219" y="425"/>
                </a:cubicBezTo>
                <a:cubicBezTo>
                  <a:pt x="1216" y="427"/>
                  <a:pt x="1213" y="429"/>
                  <a:pt x="1210" y="431"/>
                </a:cubicBezTo>
                <a:cubicBezTo>
                  <a:pt x="1206" y="432"/>
                  <a:pt x="1203" y="433"/>
                  <a:pt x="1199" y="433"/>
                </a:cubicBezTo>
                <a:cubicBezTo>
                  <a:pt x="1195" y="433"/>
                  <a:pt x="1191" y="432"/>
                  <a:pt x="1187" y="431"/>
                </a:cubicBezTo>
                <a:cubicBezTo>
                  <a:pt x="1184" y="429"/>
                  <a:pt x="1181" y="427"/>
                  <a:pt x="1178" y="425"/>
                </a:cubicBezTo>
                <a:cubicBezTo>
                  <a:pt x="1176" y="422"/>
                  <a:pt x="1174" y="419"/>
                  <a:pt x="1172" y="416"/>
                </a:cubicBezTo>
                <a:cubicBezTo>
                  <a:pt x="1171" y="412"/>
                  <a:pt x="1170" y="409"/>
                  <a:pt x="1170" y="404"/>
                </a:cubicBezTo>
                <a:cubicBezTo>
                  <a:pt x="1170" y="400"/>
                  <a:pt x="1171" y="397"/>
                  <a:pt x="1172" y="393"/>
                </a:cubicBezTo>
                <a:cubicBezTo>
                  <a:pt x="1174" y="390"/>
                  <a:pt x="1176" y="387"/>
                  <a:pt x="1178" y="384"/>
                </a:cubicBezTo>
                <a:cubicBezTo>
                  <a:pt x="1181" y="382"/>
                  <a:pt x="1184" y="380"/>
                  <a:pt x="1187" y="379"/>
                </a:cubicBezTo>
                <a:cubicBezTo>
                  <a:pt x="1191" y="377"/>
                  <a:pt x="1195" y="377"/>
                  <a:pt x="1199" y="377"/>
                </a:cubicBezTo>
                <a:cubicBezTo>
                  <a:pt x="1203" y="377"/>
                  <a:pt x="1206" y="377"/>
                  <a:pt x="1210" y="379"/>
                </a:cubicBezTo>
                <a:cubicBezTo>
                  <a:pt x="1213" y="380"/>
                  <a:pt x="1216" y="382"/>
                  <a:pt x="1219" y="384"/>
                </a:cubicBezTo>
                <a:cubicBezTo>
                  <a:pt x="1222" y="387"/>
                  <a:pt x="1224" y="390"/>
                  <a:pt x="1225" y="393"/>
                </a:cubicBezTo>
                <a:cubicBezTo>
                  <a:pt x="1227" y="397"/>
                  <a:pt x="1227" y="400"/>
                  <a:pt x="1227" y="404"/>
                </a:cubicBezTo>
                <a:close/>
                <a:moveTo>
                  <a:pt x="1216" y="405"/>
                </a:moveTo>
                <a:cubicBezTo>
                  <a:pt x="1216" y="402"/>
                  <a:pt x="1216" y="400"/>
                  <a:pt x="1215" y="397"/>
                </a:cubicBezTo>
                <a:cubicBezTo>
                  <a:pt x="1214" y="395"/>
                  <a:pt x="1213" y="393"/>
                  <a:pt x="1212" y="391"/>
                </a:cubicBezTo>
                <a:cubicBezTo>
                  <a:pt x="1210" y="389"/>
                  <a:pt x="1208" y="388"/>
                  <a:pt x="1206" y="387"/>
                </a:cubicBezTo>
                <a:cubicBezTo>
                  <a:pt x="1204" y="386"/>
                  <a:pt x="1201" y="385"/>
                  <a:pt x="1199" y="385"/>
                </a:cubicBezTo>
                <a:cubicBezTo>
                  <a:pt x="1196" y="385"/>
                  <a:pt x="1193" y="386"/>
                  <a:pt x="1191" y="387"/>
                </a:cubicBezTo>
                <a:cubicBezTo>
                  <a:pt x="1189" y="388"/>
                  <a:pt x="1187" y="389"/>
                  <a:pt x="1185" y="391"/>
                </a:cubicBezTo>
                <a:cubicBezTo>
                  <a:pt x="1184" y="393"/>
                  <a:pt x="1183" y="395"/>
                  <a:pt x="1182" y="397"/>
                </a:cubicBezTo>
                <a:cubicBezTo>
                  <a:pt x="1181" y="400"/>
                  <a:pt x="1181" y="402"/>
                  <a:pt x="1181" y="405"/>
                </a:cubicBezTo>
                <a:cubicBezTo>
                  <a:pt x="1181" y="407"/>
                  <a:pt x="1181" y="409"/>
                  <a:pt x="1182" y="412"/>
                </a:cubicBezTo>
                <a:cubicBezTo>
                  <a:pt x="1183" y="414"/>
                  <a:pt x="1184" y="416"/>
                  <a:pt x="1185" y="418"/>
                </a:cubicBezTo>
                <a:cubicBezTo>
                  <a:pt x="1187" y="420"/>
                  <a:pt x="1189" y="421"/>
                  <a:pt x="1191" y="422"/>
                </a:cubicBezTo>
                <a:cubicBezTo>
                  <a:pt x="1193" y="423"/>
                  <a:pt x="1196" y="424"/>
                  <a:pt x="1199" y="424"/>
                </a:cubicBezTo>
                <a:cubicBezTo>
                  <a:pt x="1201" y="424"/>
                  <a:pt x="1204" y="423"/>
                  <a:pt x="1206" y="422"/>
                </a:cubicBezTo>
                <a:cubicBezTo>
                  <a:pt x="1208" y="421"/>
                  <a:pt x="1210" y="420"/>
                  <a:pt x="1212" y="418"/>
                </a:cubicBezTo>
                <a:cubicBezTo>
                  <a:pt x="1213" y="416"/>
                  <a:pt x="1214" y="414"/>
                  <a:pt x="1215" y="412"/>
                </a:cubicBezTo>
                <a:cubicBezTo>
                  <a:pt x="1216" y="409"/>
                  <a:pt x="1216" y="407"/>
                  <a:pt x="1216" y="405"/>
                </a:cubicBezTo>
                <a:close/>
                <a:moveTo>
                  <a:pt x="1245" y="378"/>
                </a:moveTo>
                <a:cubicBezTo>
                  <a:pt x="1245" y="379"/>
                  <a:pt x="1245" y="381"/>
                  <a:pt x="1245" y="383"/>
                </a:cubicBezTo>
                <a:cubicBezTo>
                  <a:pt x="1245" y="384"/>
                  <a:pt x="1245" y="386"/>
                  <a:pt x="1245" y="387"/>
                </a:cubicBezTo>
                <a:cubicBezTo>
                  <a:pt x="1245" y="387"/>
                  <a:pt x="1245" y="387"/>
                  <a:pt x="1245" y="387"/>
                </a:cubicBezTo>
                <a:cubicBezTo>
                  <a:pt x="1246" y="385"/>
                  <a:pt x="1247" y="384"/>
                  <a:pt x="1248" y="383"/>
                </a:cubicBezTo>
                <a:cubicBezTo>
                  <a:pt x="1249" y="382"/>
                  <a:pt x="1251" y="381"/>
                  <a:pt x="1252" y="380"/>
                </a:cubicBezTo>
                <a:cubicBezTo>
                  <a:pt x="1254" y="379"/>
                  <a:pt x="1255" y="378"/>
                  <a:pt x="1257" y="377"/>
                </a:cubicBezTo>
                <a:cubicBezTo>
                  <a:pt x="1259" y="377"/>
                  <a:pt x="1261" y="377"/>
                  <a:pt x="1263" y="377"/>
                </a:cubicBezTo>
                <a:cubicBezTo>
                  <a:pt x="1266" y="377"/>
                  <a:pt x="1269" y="377"/>
                  <a:pt x="1272" y="378"/>
                </a:cubicBezTo>
                <a:cubicBezTo>
                  <a:pt x="1274" y="379"/>
                  <a:pt x="1276" y="381"/>
                  <a:pt x="1278" y="383"/>
                </a:cubicBezTo>
                <a:cubicBezTo>
                  <a:pt x="1279" y="385"/>
                  <a:pt x="1281" y="387"/>
                  <a:pt x="1281" y="390"/>
                </a:cubicBezTo>
                <a:cubicBezTo>
                  <a:pt x="1282" y="392"/>
                  <a:pt x="1282" y="395"/>
                  <a:pt x="1282" y="398"/>
                </a:cubicBezTo>
                <a:cubicBezTo>
                  <a:pt x="1282" y="431"/>
                  <a:pt x="1282" y="431"/>
                  <a:pt x="1282" y="431"/>
                </a:cubicBezTo>
                <a:cubicBezTo>
                  <a:pt x="1272" y="431"/>
                  <a:pt x="1272" y="431"/>
                  <a:pt x="1272" y="431"/>
                </a:cubicBezTo>
                <a:cubicBezTo>
                  <a:pt x="1272" y="402"/>
                  <a:pt x="1272" y="402"/>
                  <a:pt x="1272" y="402"/>
                </a:cubicBezTo>
                <a:cubicBezTo>
                  <a:pt x="1272" y="400"/>
                  <a:pt x="1272" y="397"/>
                  <a:pt x="1271" y="396"/>
                </a:cubicBezTo>
                <a:cubicBezTo>
                  <a:pt x="1271" y="394"/>
                  <a:pt x="1271" y="392"/>
                  <a:pt x="1270" y="390"/>
                </a:cubicBezTo>
                <a:cubicBezTo>
                  <a:pt x="1269" y="389"/>
                  <a:pt x="1267" y="388"/>
                  <a:pt x="1266" y="387"/>
                </a:cubicBezTo>
                <a:cubicBezTo>
                  <a:pt x="1264" y="386"/>
                  <a:pt x="1262" y="385"/>
                  <a:pt x="1260" y="385"/>
                </a:cubicBezTo>
                <a:cubicBezTo>
                  <a:pt x="1256" y="385"/>
                  <a:pt x="1252" y="387"/>
                  <a:pt x="1250" y="390"/>
                </a:cubicBezTo>
                <a:cubicBezTo>
                  <a:pt x="1247" y="393"/>
                  <a:pt x="1246" y="398"/>
                  <a:pt x="1246" y="403"/>
                </a:cubicBezTo>
                <a:cubicBezTo>
                  <a:pt x="1246" y="431"/>
                  <a:pt x="1246" y="431"/>
                  <a:pt x="1246" y="431"/>
                </a:cubicBezTo>
                <a:cubicBezTo>
                  <a:pt x="1235" y="431"/>
                  <a:pt x="1235" y="431"/>
                  <a:pt x="1235" y="431"/>
                </a:cubicBezTo>
                <a:cubicBezTo>
                  <a:pt x="1235" y="389"/>
                  <a:pt x="1235" y="389"/>
                  <a:pt x="1235" y="389"/>
                </a:cubicBezTo>
                <a:cubicBezTo>
                  <a:pt x="1235" y="388"/>
                  <a:pt x="1235" y="386"/>
                  <a:pt x="1235" y="384"/>
                </a:cubicBezTo>
                <a:cubicBezTo>
                  <a:pt x="1235" y="382"/>
                  <a:pt x="1235" y="380"/>
                  <a:pt x="1235" y="378"/>
                </a:cubicBezTo>
                <a:lnTo>
                  <a:pt x="1245" y="378"/>
                </a:lnTo>
                <a:close/>
                <a:moveTo>
                  <a:pt x="1324" y="391"/>
                </a:moveTo>
                <a:cubicBezTo>
                  <a:pt x="1323" y="390"/>
                  <a:pt x="1322" y="388"/>
                  <a:pt x="1319" y="387"/>
                </a:cubicBezTo>
                <a:cubicBezTo>
                  <a:pt x="1317" y="386"/>
                  <a:pt x="1315" y="385"/>
                  <a:pt x="1312" y="385"/>
                </a:cubicBezTo>
                <a:cubicBezTo>
                  <a:pt x="1311" y="385"/>
                  <a:pt x="1310" y="385"/>
                  <a:pt x="1309" y="385"/>
                </a:cubicBezTo>
                <a:cubicBezTo>
                  <a:pt x="1307" y="386"/>
                  <a:pt x="1306" y="386"/>
                  <a:pt x="1305" y="387"/>
                </a:cubicBezTo>
                <a:cubicBezTo>
                  <a:pt x="1304" y="387"/>
                  <a:pt x="1304" y="388"/>
                  <a:pt x="1303" y="389"/>
                </a:cubicBezTo>
                <a:cubicBezTo>
                  <a:pt x="1303" y="389"/>
                  <a:pt x="1302" y="391"/>
                  <a:pt x="1302" y="392"/>
                </a:cubicBezTo>
                <a:cubicBezTo>
                  <a:pt x="1302" y="394"/>
                  <a:pt x="1303" y="396"/>
                  <a:pt x="1305" y="397"/>
                </a:cubicBezTo>
                <a:cubicBezTo>
                  <a:pt x="1307" y="398"/>
                  <a:pt x="1310" y="399"/>
                  <a:pt x="1314" y="400"/>
                </a:cubicBezTo>
                <a:cubicBezTo>
                  <a:pt x="1317" y="400"/>
                  <a:pt x="1319" y="401"/>
                  <a:pt x="1321" y="402"/>
                </a:cubicBezTo>
                <a:cubicBezTo>
                  <a:pt x="1324" y="403"/>
                  <a:pt x="1325" y="404"/>
                  <a:pt x="1327" y="405"/>
                </a:cubicBezTo>
                <a:cubicBezTo>
                  <a:pt x="1329" y="406"/>
                  <a:pt x="1330" y="408"/>
                  <a:pt x="1331" y="409"/>
                </a:cubicBezTo>
                <a:cubicBezTo>
                  <a:pt x="1332" y="411"/>
                  <a:pt x="1332" y="413"/>
                  <a:pt x="1332" y="415"/>
                </a:cubicBezTo>
                <a:cubicBezTo>
                  <a:pt x="1332" y="419"/>
                  <a:pt x="1332" y="421"/>
                  <a:pt x="1330" y="423"/>
                </a:cubicBezTo>
                <a:cubicBezTo>
                  <a:pt x="1329" y="426"/>
                  <a:pt x="1328" y="427"/>
                  <a:pt x="1326" y="429"/>
                </a:cubicBezTo>
                <a:cubicBezTo>
                  <a:pt x="1324" y="430"/>
                  <a:pt x="1321" y="431"/>
                  <a:pt x="1319" y="432"/>
                </a:cubicBezTo>
                <a:cubicBezTo>
                  <a:pt x="1316" y="432"/>
                  <a:pt x="1314" y="433"/>
                  <a:pt x="1311" y="433"/>
                </a:cubicBezTo>
                <a:cubicBezTo>
                  <a:pt x="1307" y="433"/>
                  <a:pt x="1303" y="432"/>
                  <a:pt x="1299" y="430"/>
                </a:cubicBezTo>
                <a:cubicBezTo>
                  <a:pt x="1295" y="429"/>
                  <a:pt x="1292" y="426"/>
                  <a:pt x="1290" y="423"/>
                </a:cubicBezTo>
                <a:cubicBezTo>
                  <a:pt x="1297" y="417"/>
                  <a:pt x="1297" y="417"/>
                  <a:pt x="1297" y="417"/>
                </a:cubicBezTo>
                <a:cubicBezTo>
                  <a:pt x="1299" y="419"/>
                  <a:pt x="1301" y="421"/>
                  <a:pt x="1303" y="422"/>
                </a:cubicBezTo>
                <a:cubicBezTo>
                  <a:pt x="1306" y="423"/>
                  <a:pt x="1308" y="424"/>
                  <a:pt x="1311" y="424"/>
                </a:cubicBezTo>
                <a:cubicBezTo>
                  <a:pt x="1313" y="424"/>
                  <a:pt x="1314" y="424"/>
                  <a:pt x="1315" y="424"/>
                </a:cubicBezTo>
                <a:cubicBezTo>
                  <a:pt x="1316" y="423"/>
                  <a:pt x="1317" y="423"/>
                  <a:pt x="1318" y="422"/>
                </a:cubicBezTo>
                <a:cubicBezTo>
                  <a:pt x="1319" y="422"/>
                  <a:pt x="1320" y="421"/>
                  <a:pt x="1321" y="420"/>
                </a:cubicBezTo>
                <a:cubicBezTo>
                  <a:pt x="1321" y="419"/>
                  <a:pt x="1322" y="418"/>
                  <a:pt x="1322" y="416"/>
                </a:cubicBezTo>
                <a:cubicBezTo>
                  <a:pt x="1322" y="414"/>
                  <a:pt x="1321" y="412"/>
                  <a:pt x="1318" y="411"/>
                </a:cubicBezTo>
                <a:cubicBezTo>
                  <a:pt x="1316" y="410"/>
                  <a:pt x="1312" y="409"/>
                  <a:pt x="1308" y="408"/>
                </a:cubicBezTo>
                <a:cubicBezTo>
                  <a:pt x="1306" y="407"/>
                  <a:pt x="1304" y="407"/>
                  <a:pt x="1302" y="406"/>
                </a:cubicBezTo>
                <a:cubicBezTo>
                  <a:pt x="1301" y="405"/>
                  <a:pt x="1299" y="404"/>
                  <a:pt x="1297" y="403"/>
                </a:cubicBezTo>
                <a:cubicBezTo>
                  <a:pt x="1296" y="402"/>
                  <a:pt x="1295" y="401"/>
                  <a:pt x="1294" y="399"/>
                </a:cubicBezTo>
                <a:cubicBezTo>
                  <a:pt x="1293" y="397"/>
                  <a:pt x="1292" y="395"/>
                  <a:pt x="1292" y="393"/>
                </a:cubicBezTo>
                <a:cubicBezTo>
                  <a:pt x="1292" y="390"/>
                  <a:pt x="1293" y="388"/>
                  <a:pt x="1294" y="386"/>
                </a:cubicBezTo>
                <a:cubicBezTo>
                  <a:pt x="1295" y="383"/>
                  <a:pt x="1297" y="382"/>
                  <a:pt x="1299" y="380"/>
                </a:cubicBezTo>
                <a:cubicBezTo>
                  <a:pt x="1301" y="379"/>
                  <a:pt x="1303" y="378"/>
                  <a:pt x="1305" y="378"/>
                </a:cubicBezTo>
                <a:cubicBezTo>
                  <a:pt x="1307" y="377"/>
                  <a:pt x="1310" y="377"/>
                  <a:pt x="1312" y="377"/>
                </a:cubicBezTo>
                <a:cubicBezTo>
                  <a:pt x="1316" y="377"/>
                  <a:pt x="1320" y="377"/>
                  <a:pt x="1324" y="379"/>
                </a:cubicBezTo>
                <a:cubicBezTo>
                  <a:pt x="1327" y="380"/>
                  <a:pt x="1330" y="383"/>
                  <a:pt x="1332" y="385"/>
                </a:cubicBezTo>
                <a:lnTo>
                  <a:pt x="1324" y="391"/>
                </a:lnTo>
                <a:close/>
                <a:moveTo>
                  <a:pt x="1378" y="431"/>
                </a:moveTo>
                <a:cubicBezTo>
                  <a:pt x="1378" y="430"/>
                  <a:pt x="1378" y="428"/>
                  <a:pt x="1378" y="427"/>
                </a:cubicBezTo>
                <a:cubicBezTo>
                  <a:pt x="1378" y="425"/>
                  <a:pt x="1378" y="424"/>
                  <a:pt x="1378" y="422"/>
                </a:cubicBezTo>
                <a:cubicBezTo>
                  <a:pt x="1378" y="422"/>
                  <a:pt x="1378" y="422"/>
                  <a:pt x="1378" y="422"/>
                </a:cubicBezTo>
                <a:cubicBezTo>
                  <a:pt x="1376" y="425"/>
                  <a:pt x="1374" y="428"/>
                  <a:pt x="1371" y="430"/>
                </a:cubicBezTo>
                <a:cubicBezTo>
                  <a:pt x="1368" y="432"/>
                  <a:pt x="1364" y="433"/>
                  <a:pt x="1360" y="433"/>
                </a:cubicBezTo>
                <a:cubicBezTo>
                  <a:pt x="1357" y="433"/>
                  <a:pt x="1354" y="432"/>
                  <a:pt x="1351" y="431"/>
                </a:cubicBezTo>
                <a:cubicBezTo>
                  <a:pt x="1349" y="430"/>
                  <a:pt x="1347" y="428"/>
                  <a:pt x="1345" y="426"/>
                </a:cubicBezTo>
                <a:cubicBezTo>
                  <a:pt x="1344" y="424"/>
                  <a:pt x="1343" y="422"/>
                  <a:pt x="1342" y="419"/>
                </a:cubicBezTo>
                <a:cubicBezTo>
                  <a:pt x="1341" y="417"/>
                  <a:pt x="1341" y="414"/>
                  <a:pt x="1341" y="411"/>
                </a:cubicBezTo>
                <a:cubicBezTo>
                  <a:pt x="1341" y="378"/>
                  <a:pt x="1341" y="378"/>
                  <a:pt x="1341" y="378"/>
                </a:cubicBezTo>
                <a:cubicBezTo>
                  <a:pt x="1351" y="378"/>
                  <a:pt x="1351" y="378"/>
                  <a:pt x="1351" y="378"/>
                </a:cubicBezTo>
                <a:cubicBezTo>
                  <a:pt x="1351" y="407"/>
                  <a:pt x="1351" y="407"/>
                  <a:pt x="1351" y="407"/>
                </a:cubicBezTo>
                <a:cubicBezTo>
                  <a:pt x="1351" y="410"/>
                  <a:pt x="1351" y="412"/>
                  <a:pt x="1352" y="414"/>
                </a:cubicBezTo>
                <a:cubicBezTo>
                  <a:pt x="1352" y="416"/>
                  <a:pt x="1353" y="417"/>
                  <a:pt x="1353" y="419"/>
                </a:cubicBezTo>
                <a:cubicBezTo>
                  <a:pt x="1354" y="420"/>
                  <a:pt x="1356" y="421"/>
                  <a:pt x="1357" y="422"/>
                </a:cubicBezTo>
                <a:cubicBezTo>
                  <a:pt x="1359" y="423"/>
                  <a:pt x="1361" y="424"/>
                  <a:pt x="1363" y="424"/>
                </a:cubicBezTo>
                <a:cubicBezTo>
                  <a:pt x="1367" y="424"/>
                  <a:pt x="1371" y="422"/>
                  <a:pt x="1373" y="419"/>
                </a:cubicBezTo>
                <a:cubicBezTo>
                  <a:pt x="1376" y="416"/>
                  <a:pt x="1377" y="412"/>
                  <a:pt x="1377" y="406"/>
                </a:cubicBezTo>
                <a:cubicBezTo>
                  <a:pt x="1377" y="378"/>
                  <a:pt x="1377" y="378"/>
                  <a:pt x="1377" y="378"/>
                </a:cubicBezTo>
                <a:cubicBezTo>
                  <a:pt x="1388" y="378"/>
                  <a:pt x="1388" y="378"/>
                  <a:pt x="1388" y="378"/>
                </a:cubicBezTo>
                <a:cubicBezTo>
                  <a:pt x="1388" y="420"/>
                  <a:pt x="1388" y="420"/>
                  <a:pt x="1388" y="420"/>
                </a:cubicBezTo>
                <a:cubicBezTo>
                  <a:pt x="1388" y="421"/>
                  <a:pt x="1388" y="423"/>
                  <a:pt x="1388" y="425"/>
                </a:cubicBezTo>
                <a:cubicBezTo>
                  <a:pt x="1388" y="427"/>
                  <a:pt x="1388" y="429"/>
                  <a:pt x="1388" y="431"/>
                </a:cubicBezTo>
                <a:lnTo>
                  <a:pt x="1378" y="431"/>
                </a:lnTo>
                <a:close/>
                <a:moveTo>
                  <a:pt x="1409" y="431"/>
                </a:moveTo>
                <a:cubicBezTo>
                  <a:pt x="1398" y="431"/>
                  <a:pt x="1398" y="431"/>
                  <a:pt x="1398" y="431"/>
                </a:cubicBezTo>
                <a:cubicBezTo>
                  <a:pt x="1398" y="346"/>
                  <a:pt x="1398" y="346"/>
                  <a:pt x="1398" y="346"/>
                </a:cubicBezTo>
                <a:cubicBezTo>
                  <a:pt x="1409" y="346"/>
                  <a:pt x="1409" y="346"/>
                  <a:pt x="1409" y="346"/>
                </a:cubicBezTo>
                <a:lnTo>
                  <a:pt x="1409" y="431"/>
                </a:lnTo>
                <a:close/>
                <a:moveTo>
                  <a:pt x="1452" y="387"/>
                </a:moveTo>
                <a:cubicBezTo>
                  <a:pt x="1438" y="387"/>
                  <a:pt x="1438" y="387"/>
                  <a:pt x="1438" y="387"/>
                </a:cubicBezTo>
                <a:cubicBezTo>
                  <a:pt x="1438" y="414"/>
                  <a:pt x="1438" y="414"/>
                  <a:pt x="1438" y="414"/>
                </a:cubicBezTo>
                <a:cubicBezTo>
                  <a:pt x="1438" y="417"/>
                  <a:pt x="1438" y="420"/>
                  <a:pt x="1439" y="421"/>
                </a:cubicBezTo>
                <a:cubicBezTo>
                  <a:pt x="1441" y="422"/>
                  <a:pt x="1443" y="423"/>
                  <a:pt x="1445" y="423"/>
                </a:cubicBezTo>
                <a:cubicBezTo>
                  <a:pt x="1446" y="423"/>
                  <a:pt x="1447" y="423"/>
                  <a:pt x="1448" y="423"/>
                </a:cubicBezTo>
                <a:cubicBezTo>
                  <a:pt x="1449" y="423"/>
                  <a:pt x="1450" y="422"/>
                  <a:pt x="1451" y="422"/>
                </a:cubicBezTo>
                <a:cubicBezTo>
                  <a:pt x="1452" y="431"/>
                  <a:pt x="1452" y="431"/>
                  <a:pt x="1452" y="431"/>
                </a:cubicBezTo>
                <a:cubicBezTo>
                  <a:pt x="1450" y="431"/>
                  <a:pt x="1449" y="431"/>
                  <a:pt x="1447" y="432"/>
                </a:cubicBezTo>
                <a:cubicBezTo>
                  <a:pt x="1446" y="432"/>
                  <a:pt x="1444" y="432"/>
                  <a:pt x="1443" y="432"/>
                </a:cubicBezTo>
                <a:cubicBezTo>
                  <a:pt x="1438" y="432"/>
                  <a:pt x="1434" y="431"/>
                  <a:pt x="1431" y="428"/>
                </a:cubicBezTo>
                <a:cubicBezTo>
                  <a:pt x="1429" y="425"/>
                  <a:pt x="1427" y="421"/>
                  <a:pt x="1427" y="415"/>
                </a:cubicBezTo>
                <a:cubicBezTo>
                  <a:pt x="1427" y="387"/>
                  <a:pt x="1427" y="387"/>
                  <a:pt x="1427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78"/>
                  <a:pt x="1417" y="378"/>
                  <a:pt x="1417" y="378"/>
                </a:cubicBezTo>
                <a:cubicBezTo>
                  <a:pt x="1427" y="378"/>
                  <a:pt x="1427" y="378"/>
                  <a:pt x="1427" y="378"/>
                </a:cubicBezTo>
                <a:cubicBezTo>
                  <a:pt x="1427" y="363"/>
                  <a:pt x="1427" y="363"/>
                  <a:pt x="1427" y="363"/>
                </a:cubicBezTo>
                <a:cubicBezTo>
                  <a:pt x="1438" y="363"/>
                  <a:pt x="1438" y="363"/>
                  <a:pt x="1438" y="363"/>
                </a:cubicBezTo>
                <a:cubicBezTo>
                  <a:pt x="1438" y="378"/>
                  <a:pt x="1438" y="378"/>
                  <a:pt x="1438" y="378"/>
                </a:cubicBezTo>
                <a:cubicBezTo>
                  <a:pt x="1452" y="378"/>
                  <a:pt x="1452" y="378"/>
                  <a:pt x="1452" y="378"/>
                </a:cubicBezTo>
                <a:lnTo>
                  <a:pt x="1452" y="387"/>
                </a:lnTo>
                <a:close/>
                <a:moveTo>
                  <a:pt x="1495" y="397"/>
                </a:moveTo>
                <a:cubicBezTo>
                  <a:pt x="1495" y="393"/>
                  <a:pt x="1493" y="390"/>
                  <a:pt x="1491" y="388"/>
                </a:cubicBezTo>
                <a:cubicBezTo>
                  <a:pt x="1489" y="386"/>
                  <a:pt x="1485" y="385"/>
                  <a:pt x="1481" y="385"/>
                </a:cubicBezTo>
                <a:cubicBezTo>
                  <a:pt x="1478" y="385"/>
                  <a:pt x="1476" y="386"/>
                  <a:pt x="1473" y="387"/>
                </a:cubicBezTo>
                <a:cubicBezTo>
                  <a:pt x="1470" y="388"/>
                  <a:pt x="1468" y="389"/>
                  <a:pt x="1466" y="391"/>
                </a:cubicBezTo>
                <a:cubicBezTo>
                  <a:pt x="1461" y="385"/>
                  <a:pt x="1461" y="385"/>
                  <a:pt x="1461" y="385"/>
                </a:cubicBezTo>
                <a:cubicBezTo>
                  <a:pt x="1463" y="382"/>
                  <a:pt x="1466" y="380"/>
                  <a:pt x="1470" y="379"/>
                </a:cubicBezTo>
                <a:cubicBezTo>
                  <a:pt x="1474" y="377"/>
                  <a:pt x="1478" y="377"/>
                  <a:pt x="1482" y="377"/>
                </a:cubicBezTo>
                <a:cubicBezTo>
                  <a:pt x="1486" y="377"/>
                  <a:pt x="1490" y="377"/>
                  <a:pt x="1492" y="378"/>
                </a:cubicBezTo>
                <a:cubicBezTo>
                  <a:pt x="1495" y="379"/>
                  <a:pt x="1497" y="381"/>
                  <a:pt x="1499" y="383"/>
                </a:cubicBezTo>
                <a:cubicBezTo>
                  <a:pt x="1501" y="385"/>
                  <a:pt x="1502" y="387"/>
                  <a:pt x="1503" y="389"/>
                </a:cubicBezTo>
                <a:cubicBezTo>
                  <a:pt x="1504" y="392"/>
                  <a:pt x="1505" y="395"/>
                  <a:pt x="1505" y="397"/>
                </a:cubicBezTo>
                <a:cubicBezTo>
                  <a:pt x="1505" y="421"/>
                  <a:pt x="1505" y="421"/>
                  <a:pt x="1505" y="421"/>
                </a:cubicBezTo>
                <a:cubicBezTo>
                  <a:pt x="1505" y="422"/>
                  <a:pt x="1505" y="424"/>
                  <a:pt x="1505" y="426"/>
                </a:cubicBezTo>
                <a:cubicBezTo>
                  <a:pt x="1505" y="428"/>
                  <a:pt x="1505" y="430"/>
                  <a:pt x="1505" y="431"/>
                </a:cubicBezTo>
                <a:cubicBezTo>
                  <a:pt x="1496" y="431"/>
                  <a:pt x="1496" y="431"/>
                  <a:pt x="1496" y="431"/>
                </a:cubicBezTo>
                <a:cubicBezTo>
                  <a:pt x="1495" y="429"/>
                  <a:pt x="1495" y="426"/>
                  <a:pt x="1495" y="424"/>
                </a:cubicBezTo>
                <a:cubicBezTo>
                  <a:pt x="1495" y="424"/>
                  <a:pt x="1495" y="424"/>
                  <a:pt x="1495" y="424"/>
                </a:cubicBezTo>
                <a:cubicBezTo>
                  <a:pt x="1493" y="426"/>
                  <a:pt x="1490" y="429"/>
                  <a:pt x="1487" y="430"/>
                </a:cubicBezTo>
                <a:cubicBezTo>
                  <a:pt x="1484" y="432"/>
                  <a:pt x="1481" y="432"/>
                  <a:pt x="1477" y="432"/>
                </a:cubicBezTo>
                <a:cubicBezTo>
                  <a:pt x="1475" y="432"/>
                  <a:pt x="1473" y="432"/>
                  <a:pt x="1470" y="432"/>
                </a:cubicBezTo>
                <a:cubicBezTo>
                  <a:pt x="1468" y="431"/>
                  <a:pt x="1466" y="430"/>
                  <a:pt x="1464" y="429"/>
                </a:cubicBezTo>
                <a:cubicBezTo>
                  <a:pt x="1462" y="428"/>
                  <a:pt x="1461" y="426"/>
                  <a:pt x="1459" y="424"/>
                </a:cubicBezTo>
                <a:cubicBezTo>
                  <a:pt x="1458" y="422"/>
                  <a:pt x="1458" y="419"/>
                  <a:pt x="1458" y="416"/>
                </a:cubicBezTo>
                <a:cubicBezTo>
                  <a:pt x="1458" y="412"/>
                  <a:pt x="1459" y="409"/>
                  <a:pt x="1461" y="407"/>
                </a:cubicBezTo>
                <a:cubicBezTo>
                  <a:pt x="1463" y="404"/>
                  <a:pt x="1466" y="402"/>
                  <a:pt x="1469" y="401"/>
                </a:cubicBezTo>
                <a:cubicBezTo>
                  <a:pt x="1473" y="400"/>
                  <a:pt x="1477" y="399"/>
                  <a:pt x="1481" y="399"/>
                </a:cubicBezTo>
                <a:cubicBezTo>
                  <a:pt x="1486" y="398"/>
                  <a:pt x="1490" y="398"/>
                  <a:pt x="1495" y="398"/>
                </a:cubicBezTo>
                <a:lnTo>
                  <a:pt x="1495" y="397"/>
                </a:lnTo>
                <a:close/>
                <a:moveTo>
                  <a:pt x="1492" y="406"/>
                </a:moveTo>
                <a:cubicBezTo>
                  <a:pt x="1489" y="406"/>
                  <a:pt x="1487" y="406"/>
                  <a:pt x="1484" y="406"/>
                </a:cubicBezTo>
                <a:cubicBezTo>
                  <a:pt x="1481" y="406"/>
                  <a:pt x="1478" y="407"/>
                  <a:pt x="1476" y="408"/>
                </a:cubicBezTo>
                <a:cubicBezTo>
                  <a:pt x="1474" y="408"/>
                  <a:pt x="1472" y="409"/>
                  <a:pt x="1471" y="411"/>
                </a:cubicBezTo>
                <a:cubicBezTo>
                  <a:pt x="1469" y="412"/>
                  <a:pt x="1468" y="414"/>
                  <a:pt x="1468" y="416"/>
                </a:cubicBezTo>
                <a:cubicBezTo>
                  <a:pt x="1468" y="417"/>
                  <a:pt x="1469" y="419"/>
                  <a:pt x="1469" y="420"/>
                </a:cubicBezTo>
                <a:cubicBezTo>
                  <a:pt x="1470" y="421"/>
                  <a:pt x="1471" y="422"/>
                  <a:pt x="1472" y="422"/>
                </a:cubicBezTo>
                <a:cubicBezTo>
                  <a:pt x="1473" y="423"/>
                  <a:pt x="1474" y="424"/>
                  <a:pt x="1475" y="424"/>
                </a:cubicBezTo>
                <a:cubicBezTo>
                  <a:pt x="1477" y="424"/>
                  <a:pt x="1478" y="424"/>
                  <a:pt x="1479" y="424"/>
                </a:cubicBezTo>
                <a:cubicBezTo>
                  <a:pt x="1484" y="424"/>
                  <a:pt x="1488" y="423"/>
                  <a:pt x="1491" y="420"/>
                </a:cubicBezTo>
                <a:cubicBezTo>
                  <a:pt x="1493" y="417"/>
                  <a:pt x="1495" y="413"/>
                  <a:pt x="1495" y="409"/>
                </a:cubicBezTo>
                <a:cubicBezTo>
                  <a:pt x="1495" y="406"/>
                  <a:pt x="1495" y="406"/>
                  <a:pt x="1495" y="406"/>
                </a:cubicBezTo>
                <a:lnTo>
                  <a:pt x="1492" y="406"/>
                </a:lnTo>
                <a:close/>
                <a:moveTo>
                  <a:pt x="1524" y="378"/>
                </a:moveTo>
                <a:cubicBezTo>
                  <a:pt x="1524" y="379"/>
                  <a:pt x="1524" y="381"/>
                  <a:pt x="1524" y="383"/>
                </a:cubicBezTo>
                <a:cubicBezTo>
                  <a:pt x="1524" y="384"/>
                  <a:pt x="1524" y="386"/>
                  <a:pt x="1524" y="387"/>
                </a:cubicBezTo>
                <a:cubicBezTo>
                  <a:pt x="1525" y="387"/>
                  <a:pt x="1525" y="387"/>
                  <a:pt x="1525" y="387"/>
                </a:cubicBezTo>
                <a:cubicBezTo>
                  <a:pt x="1525" y="385"/>
                  <a:pt x="1526" y="384"/>
                  <a:pt x="1527" y="383"/>
                </a:cubicBezTo>
                <a:cubicBezTo>
                  <a:pt x="1529" y="382"/>
                  <a:pt x="1530" y="381"/>
                  <a:pt x="1531" y="380"/>
                </a:cubicBezTo>
                <a:cubicBezTo>
                  <a:pt x="1533" y="379"/>
                  <a:pt x="1534" y="378"/>
                  <a:pt x="1536" y="377"/>
                </a:cubicBezTo>
                <a:cubicBezTo>
                  <a:pt x="1538" y="377"/>
                  <a:pt x="1540" y="377"/>
                  <a:pt x="1542" y="377"/>
                </a:cubicBezTo>
                <a:cubicBezTo>
                  <a:pt x="1545" y="377"/>
                  <a:pt x="1548" y="377"/>
                  <a:pt x="1551" y="378"/>
                </a:cubicBezTo>
                <a:cubicBezTo>
                  <a:pt x="1553" y="379"/>
                  <a:pt x="1555" y="381"/>
                  <a:pt x="1557" y="383"/>
                </a:cubicBezTo>
                <a:cubicBezTo>
                  <a:pt x="1558" y="385"/>
                  <a:pt x="1560" y="387"/>
                  <a:pt x="1560" y="390"/>
                </a:cubicBezTo>
                <a:cubicBezTo>
                  <a:pt x="1561" y="392"/>
                  <a:pt x="1562" y="395"/>
                  <a:pt x="1562" y="398"/>
                </a:cubicBezTo>
                <a:cubicBezTo>
                  <a:pt x="1562" y="431"/>
                  <a:pt x="1562" y="431"/>
                  <a:pt x="1562" y="431"/>
                </a:cubicBezTo>
                <a:cubicBezTo>
                  <a:pt x="1551" y="431"/>
                  <a:pt x="1551" y="431"/>
                  <a:pt x="1551" y="431"/>
                </a:cubicBezTo>
                <a:cubicBezTo>
                  <a:pt x="1551" y="402"/>
                  <a:pt x="1551" y="402"/>
                  <a:pt x="1551" y="402"/>
                </a:cubicBezTo>
                <a:cubicBezTo>
                  <a:pt x="1551" y="400"/>
                  <a:pt x="1551" y="397"/>
                  <a:pt x="1551" y="396"/>
                </a:cubicBezTo>
                <a:cubicBezTo>
                  <a:pt x="1550" y="394"/>
                  <a:pt x="1550" y="392"/>
                  <a:pt x="1549" y="390"/>
                </a:cubicBezTo>
                <a:cubicBezTo>
                  <a:pt x="1548" y="389"/>
                  <a:pt x="1547" y="388"/>
                  <a:pt x="1545" y="387"/>
                </a:cubicBezTo>
                <a:cubicBezTo>
                  <a:pt x="1544" y="386"/>
                  <a:pt x="1542" y="385"/>
                  <a:pt x="1539" y="385"/>
                </a:cubicBezTo>
                <a:cubicBezTo>
                  <a:pt x="1535" y="385"/>
                  <a:pt x="1531" y="387"/>
                  <a:pt x="1529" y="390"/>
                </a:cubicBezTo>
                <a:cubicBezTo>
                  <a:pt x="1526" y="393"/>
                  <a:pt x="1525" y="398"/>
                  <a:pt x="1525" y="403"/>
                </a:cubicBezTo>
                <a:cubicBezTo>
                  <a:pt x="1525" y="431"/>
                  <a:pt x="1525" y="431"/>
                  <a:pt x="1525" y="431"/>
                </a:cubicBezTo>
                <a:cubicBezTo>
                  <a:pt x="1514" y="431"/>
                  <a:pt x="1514" y="431"/>
                  <a:pt x="1514" y="431"/>
                </a:cubicBezTo>
                <a:cubicBezTo>
                  <a:pt x="1514" y="389"/>
                  <a:pt x="1514" y="389"/>
                  <a:pt x="1514" y="389"/>
                </a:cubicBezTo>
                <a:cubicBezTo>
                  <a:pt x="1514" y="388"/>
                  <a:pt x="1514" y="386"/>
                  <a:pt x="1514" y="384"/>
                </a:cubicBezTo>
                <a:cubicBezTo>
                  <a:pt x="1514" y="382"/>
                  <a:pt x="1514" y="380"/>
                  <a:pt x="1514" y="378"/>
                </a:cubicBezTo>
                <a:lnTo>
                  <a:pt x="1524" y="378"/>
                </a:lnTo>
                <a:close/>
                <a:moveTo>
                  <a:pt x="1602" y="387"/>
                </a:moveTo>
                <a:cubicBezTo>
                  <a:pt x="1587" y="387"/>
                  <a:pt x="1587" y="387"/>
                  <a:pt x="1587" y="387"/>
                </a:cubicBezTo>
                <a:cubicBezTo>
                  <a:pt x="1587" y="414"/>
                  <a:pt x="1587" y="414"/>
                  <a:pt x="1587" y="414"/>
                </a:cubicBezTo>
                <a:cubicBezTo>
                  <a:pt x="1587" y="417"/>
                  <a:pt x="1588" y="420"/>
                  <a:pt x="1589" y="421"/>
                </a:cubicBezTo>
                <a:cubicBezTo>
                  <a:pt x="1590" y="422"/>
                  <a:pt x="1592" y="423"/>
                  <a:pt x="1595" y="423"/>
                </a:cubicBezTo>
                <a:cubicBezTo>
                  <a:pt x="1596" y="423"/>
                  <a:pt x="1597" y="423"/>
                  <a:pt x="1598" y="423"/>
                </a:cubicBezTo>
                <a:cubicBezTo>
                  <a:pt x="1599" y="423"/>
                  <a:pt x="1600" y="422"/>
                  <a:pt x="1601" y="422"/>
                </a:cubicBezTo>
                <a:cubicBezTo>
                  <a:pt x="1601" y="431"/>
                  <a:pt x="1601" y="431"/>
                  <a:pt x="1601" y="431"/>
                </a:cubicBezTo>
                <a:cubicBezTo>
                  <a:pt x="1600" y="431"/>
                  <a:pt x="1599" y="431"/>
                  <a:pt x="1597" y="432"/>
                </a:cubicBezTo>
                <a:cubicBezTo>
                  <a:pt x="1596" y="432"/>
                  <a:pt x="1594" y="432"/>
                  <a:pt x="1592" y="432"/>
                </a:cubicBezTo>
                <a:cubicBezTo>
                  <a:pt x="1587" y="432"/>
                  <a:pt x="1584" y="431"/>
                  <a:pt x="1581" y="428"/>
                </a:cubicBezTo>
                <a:cubicBezTo>
                  <a:pt x="1578" y="425"/>
                  <a:pt x="1577" y="421"/>
                  <a:pt x="1577" y="415"/>
                </a:cubicBezTo>
                <a:cubicBezTo>
                  <a:pt x="1577" y="387"/>
                  <a:pt x="1577" y="387"/>
                  <a:pt x="1577" y="387"/>
                </a:cubicBezTo>
                <a:cubicBezTo>
                  <a:pt x="1567" y="387"/>
                  <a:pt x="1567" y="387"/>
                  <a:pt x="1567" y="387"/>
                </a:cubicBezTo>
                <a:cubicBezTo>
                  <a:pt x="1567" y="378"/>
                  <a:pt x="1567" y="378"/>
                  <a:pt x="1567" y="378"/>
                </a:cubicBezTo>
                <a:cubicBezTo>
                  <a:pt x="1577" y="378"/>
                  <a:pt x="1577" y="378"/>
                  <a:pt x="1577" y="378"/>
                </a:cubicBezTo>
                <a:cubicBezTo>
                  <a:pt x="1577" y="363"/>
                  <a:pt x="1577" y="363"/>
                  <a:pt x="1577" y="363"/>
                </a:cubicBezTo>
                <a:cubicBezTo>
                  <a:pt x="1587" y="363"/>
                  <a:pt x="1587" y="363"/>
                  <a:pt x="1587" y="363"/>
                </a:cubicBezTo>
                <a:cubicBezTo>
                  <a:pt x="1587" y="378"/>
                  <a:pt x="1587" y="378"/>
                  <a:pt x="1587" y="378"/>
                </a:cubicBezTo>
                <a:cubicBezTo>
                  <a:pt x="1602" y="378"/>
                  <a:pt x="1602" y="378"/>
                  <a:pt x="1602" y="378"/>
                </a:cubicBezTo>
                <a:lnTo>
                  <a:pt x="1602" y="387"/>
                </a:lnTo>
                <a:close/>
                <a:moveTo>
                  <a:pt x="1641" y="391"/>
                </a:moveTo>
                <a:cubicBezTo>
                  <a:pt x="1640" y="390"/>
                  <a:pt x="1638" y="388"/>
                  <a:pt x="1636" y="387"/>
                </a:cubicBezTo>
                <a:cubicBezTo>
                  <a:pt x="1634" y="386"/>
                  <a:pt x="1631" y="385"/>
                  <a:pt x="1629" y="385"/>
                </a:cubicBezTo>
                <a:cubicBezTo>
                  <a:pt x="1628" y="385"/>
                  <a:pt x="1626" y="385"/>
                  <a:pt x="1625" y="385"/>
                </a:cubicBezTo>
                <a:cubicBezTo>
                  <a:pt x="1624" y="386"/>
                  <a:pt x="1623" y="386"/>
                  <a:pt x="1622" y="387"/>
                </a:cubicBezTo>
                <a:cubicBezTo>
                  <a:pt x="1621" y="387"/>
                  <a:pt x="1620" y="388"/>
                  <a:pt x="1620" y="389"/>
                </a:cubicBezTo>
                <a:cubicBezTo>
                  <a:pt x="1619" y="389"/>
                  <a:pt x="1619" y="391"/>
                  <a:pt x="1619" y="392"/>
                </a:cubicBezTo>
                <a:cubicBezTo>
                  <a:pt x="1619" y="394"/>
                  <a:pt x="1620" y="396"/>
                  <a:pt x="1622" y="397"/>
                </a:cubicBezTo>
                <a:cubicBezTo>
                  <a:pt x="1624" y="398"/>
                  <a:pt x="1627" y="399"/>
                  <a:pt x="1631" y="400"/>
                </a:cubicBezTo>
                <a:cubicBezTo>
                  <a:pt x="1633" y="400"/>
                  <a:pt x="1636" y="401"/>
                  <a:pt x="1638" y="402"/>
                </a:cubicBezTo>
                <a:cubicBezTo>
                  <a:pt x="1640" y="403"/>
                  <a:pt x="1642" y="404"/>
                  <a:pt x="1644" y="405"/>
                </a:cubicBezTo>
                <a:cubicBezTo>
                  <a:pt x="1645" y="406"/>
                  <a:pt x="1647" y="408"/>
                  <a:pt x="1647" y="409"/>
                </a:cubicBezTo>
                <a:cubicBezTo>
                  <a:pt x="1648" y="411"/>
                  <a:pt x="1649" y="413"/>
                  <a:pt x="1649" y="415"/>
                </a:cubicBezTo>
                <a:cubicBezTo>
                  <a:pt x="1649" y="419"/>
                  <a:pt x="1648" y="421"/>
                  <a:pt x="1647" y="423"/>
                </a:cubicBezTo>
                <a:cubicBezTo>
                  <a:pt x="1646" y="426"/>
                  <a:pt x="1644" y="427"/>
                  <a:pt x="1642" y="429"/>
                </a:cubicBezTo>
                <a:cubicBezTo>
                  <a:pt x="1640" y="430"/>
                  <a:pt x="1638" y="431"/>
                  <a:pt x="1635" y="432"/>
                </a:cubicBezTo>
                <a:cubicBezTo>
                  <a:pt x="1633" y="432"/>
                  <a:pt x="1630" y="433"/>
                  <a:pt x="1628" y="433"/>
                </a:cubicBezTo>
                <a:cubicBezTo>
                  <a:pt x="1624" y="433"/>
                  <a:pt x="1620" y="432"/>
                  <a:pt x="1616" y="430"/>
                </a:cubicBezTo>
                <a:cubicBezTo>
                  <a:pt x="1612" y="429"/>
                  <a:pt x="1609" y="426"/>
                  <a:pt x="1606" y="423"/>
                </a:cubicBezTo>
                <a:cubicBezTo>
                  <a:pt x="1614" y="417"/>
                  <a:pt x="1614" y="417"/>
                  <a:pt x="1614" y="417"/>
                </a:cubicBezTo>
                <a:cubicBezTo>
                  <a:pt x="1615" y="419"/>
                  <a:pt x="1617" y="421"/>
                  <a:pt x="1620" y="422"/>
                </a:cubicBezTo>
                <a:cubicBezTo>
                  <a:pt x="1622" y="423"/>
                  <a:pt x="1625" y="424"/>
                  <a:pt x="1628" y="424"/>
                </a:cubicBezTo>
                <a:cubicBezTo>
                  <a:pt x="1629" y="424"/>
                  <a:pt x="1630" y="424"/>
                  <a:pt x="1632" y="424"/>
                </a:cubicBezTo>
                <a:cubicBezTo>
                  <a:pt x="1633" y="423"/>
                  <a:pt x="1634" y="423"/>
                  <a:pt x="1635" y="422"/>
                </a:cubicBezTo>
                <a:cubicBezTo>
                  <a:pt x="1636" y="422"/>
                  <a:pt x="1637" y="421"/>
                  <a:pt x="1637" y="420"/>
                </a:cubicBezTo>
                <a:cubicBezTo>
                  <a:pt x="1638" y="419"/>
                  <a:pt x="1638" y="418"/>
                  <a:pt x="1638" y="416"/>
                </a:cubicBezTo>
                <a:cubicBezTo>
                  <a:pt x="1638" y="414"/>
                  <a:pt x="1637" y="412"/>
                  <a:pt x="1635" y="411"/>
                </a:cubicBezTo>
                <a:cubicBezTo>
                  <a:pt x="1632" y="410"/>
                  <a:pt x="1629" y="409"/>
                  <a:pt x="1624" y="408"/>
                </a:cubicBezTo>
                <a:cubicBezTo>
                  <a:pt x="1623" y="407"/>
                  <a:pt x="1621" y="407"/>
                  <a:pt x="1619" y="406"/>
                </a:cubicBezTo>
                <a:cubicBezTo>
                  <a:pt x="1617" y="405"/>
                  <a:pt x="1616" y="404"/>
                  <a:pt x="1614" y="403"/>
                </a:cubicBezTo>
                <a:cubicBezTo>
                  <a:pt x="1613" y="402"/>
                  <a:pt x="1611" y="401"/>
                  <a:pt x="1610" y="399"/>
                </a:cubicBezTo>
                <a:cubicBezTo>
                  <a:pt x="1609" y="397"/>
                  <a:pt x="1609" y="395"/>
                  <a:pt x="1609" y="393"/>
                </a:cubicBezTo>
                <a:cubicBezTo>
                  <a:pt x="1609" y="390"/>
                  <a:pt x="1610" y="388"/>
                  <a:pt x="1611" y="386"/>
                </a:cubicBezTo>
                <a:cubicBezTo>
                  <a:pt x="1612" y="383"/>
                  <a:pt x="1613" y="382"/>
                  <a:pt x="1615" y="380"/>
                </a:cubicBezTo>
                <a:cubicBezTo>
                  <a:pt x="1617" y="379"/>
                  <a:pt x="1619" y="378"/>
                  <a:pt x="1622" y="378"/>
                </a:cubicBezTo>
                <a:cubicBezTo>
                  <a:pt x="1624" y="377"/>
                  <a:pt x="1627" y="377"/>
                  <a:pt x="1629" y="377"/>
                </a:cubicBezTo>
                <a:cubicBezTo>
                  <a:pt x="1633" y="377"/>
                  <a:pt x="1637" y="377"/>
                  <a:pt x="1640" y="379"/>
                </a:cubicBezTo>
                <a:cubicBezTo>
                  <a:pt x="1644" y="380"/>
                  <a:pt x="1646" y="383"/>
                  <a:pt x="1648" y="385"/>
                </a:cubicBezTo>
                <a:lnTo>
                  <a:pt x="1641" y="391"/>
                </a:lnTo>
                <a:close/>
                <a:moveTo>
                  <a:pt x="1371" y="289"/>
                </a:moveTo>
                <a:cubicBezTo>
                  <a:pt x="1351" y="267"/>
                  <a:pt x="1351" y="267"/>
                  <a:pt x="1351" y="267"/>
                </a:cubicBezTo>
                <a:cubicBezTo>
                  <a:pt x="1334" y="281"/>
                  <a:pt x="1312" y="290"/>
                  <a:pt x="1283" y="290"/>
                </a:cubicBezTo>
                <a:cubicBezTo>
                  <a:pt x="1235" y="290"/>
                  <a:pt x="1200" y="263"/>
                  <a:pt x="1200" y="219"/>
                </a:cubicBezTo>
                <a:cubicBezTo>
                  <a:pt x="1200" y="190"/>
                  <a:pt x="1215" y="164"/>
                  <a:pt x="1243" y="149"/>
                </a:cubicBezTo>
                <a:cubicBezTo>
                  <a:pt x="1234" y="137"/>
                  <a:pt x="1229" y="124"/>
                  <a:pt x="1229" y="106"/>
                </a:cubicBezTo>
                <a:cubicBezTo>
                  <a:pt x="1229" y="64"/>
                  <a:pt x="1262" y="37"/>
                  <a:pt x="1303" y="37"/>
                </a:cubicBezTo>
                <a:cubicBezTo>
                  <a:pt x="1336" y="37"/>
                  <a:pt x="1365" y="55"/>
                  <a:pt x="1378" y="88"/>
                </a:cubicBezTo>
                <a:cubicBezTo>
                  <a:pt x="1344" y="108"/>
                  <a:pt x="1344" y="108"/>
                  <a:pt x="1344" y="108"/>
                </a:cubicBezTo>
                <a:cubicBezTo>
                  <a:pt x="1337" y="88"/>
                  <a:pt x="1322" y="76"/>
                  <a:pt x="1303" y="76"/>
                </a:cubicBezTo>
                <a:cubicBezTo>
                  <a:pt x="1284" y="76"/>
                  <a:pt x="1269" y="88"/>
                  <a:pt x="1269" y="107"/>
                </a:cubicBezTo>
                <a:cubicBezTo>
                  <a:pt x="1269" y="123"/>
                  <a:pt x="1278" y="134"/>
                  <a:pt x="1290" y="146"/>
                </a:cubicBezTo>
                <a:cubicBezTo>
                  <a:pt x="1350" y="211"/>
                  <a:pt x="1350" y="211"/>
                  <a:pt x="1350" y="211"/>
                </a:cubicBezTo>
                <a:cubicBezTo>
                  <a:pt x="1353" y="205"/>
                  <a:pt x="1359" y="191"/>
                  <a:pt x="1360" y="174"/>
                </a:cubicBezTo>
                <a:cubicBezTo>
                  <a:pt x="1398" y="173"/>
                  <a:pt x="1398" y="173"/>
                  <a:pt x="1398" y="173"/>
                </a:cubicBezTo>
                <a:cubicBezTo>
                  <a:pt x="1396" y="187"/>
                  <a:pt x="1392" y="211"/>
                  <a:pt x="1375" y="239"/>
                </a:cubicBezTo>
                <a:cubicBezTo>
                  <a:pt x="1421" y="289"/>
                  <a:pt x="1421" y="289"/>
                  <a:pt x="1421" y="289"/>
                </a:cubicBezTo>
                <a:lnTo>
                  <a:pt x="1371" y="289"/>
                </a:lnTo>
                <a:close/>
                <a:moveTo>
                  <a:pt x="1326" y="240"/>
                </a:moveTo>
                <a:cubicBezTo>
                  <a:pt x="1266" y="175"/>
                  <a:pt x="1266" y="175"/>
                  <a:pt x="1266" y="175"/>
                </a:cubicBezTo>
                <a:cubicBezTo>
                  <a:pt x="1247" y="185"/>
                  <a:pt x="1240" y="201"/>
                  <a:pt x="1240" y="216"/>
                </a:cubicBezTo>
                <a:cubicBezTo>
                  <a:pt x="1240" y="238"/>
                  <a:pt x="1256" y="253"/>
                  <a:pt x="1286" y="253"/>
                </a:cubicBezTo>
                <a:cubicBezTo>
                  <a:pt x="1302" y="253"/>
                  <a:pt x="1315" y="248"/>
                  <a:pt x="1326" y="240"/>
                </a:cubicBezTo>
                <a:close/>
                <a:moveTo>
                  <a:pt x="666" y="164"/>
                </a:moveTo>
                <a:cubicBezTo>
                  <a:pt x="666" y="93"/>
                  <a:pt x="722" y="37"/>
                  <a:pt x="793" y="37"/>
                </a:cubicBezTo>
                <a:cubicBezTo>
                  <a:pt x="863" y="37"/>
                  <a:pt x="919" y="93"/>
                  <a:pt x="919" y="164"/>
                </a:cubicBezTo>
                <a:cubicBezTo>
                  <a:pt x="919" y="234"/>
                  <a:pt x="863" y="290"/>
                  <a:pt x="793" y="290"/>
                </a:cubicBezTo>
                <a:cubicBezTo>
                  <a:pt x="722" y="290"/>
                  <a:pt x="666" y="234"/>
                  <a:pt x="666" y="164"/>
                </a:cubicBezTo>
                <a:close/>
                <a:moveTo>
                  <a:pt x="879" y="164"/>
                </a:moveTo>
                <a:cubicBezTo>
                  <a:pt x="879" y="114"/>
                  <a:pt x="841" y="76"/>
                  <a:pt x="793" y="76"/>
                </a:cubicBezTo>
                <a:cubicBezTo>
                  <a:pt x="744" y="76"/>
                  <a:pt x="706" y="114"/>
                  <a:pt x="706" y="164"/>
                </a:cubicBezTo>
                <a:cubicBezTo>
                  <a:pt x="706" y="214"/>
                  <a:pt x="744" y="251"/>
                  <a:pt x="793" y="251"/>
                </a:cubicBezTo>
                <a:cubicBezTo>
                  <a:pt x="841" y="251"/>
                  <a:pt x="879" y="214"/>
                  <a:pt x="879" y="164"/>
                </a:cubicBezTo>
                <a:close/>
                <a:moveTo>
                  <a:pt x="943" y="164"/>
                </a:moveTo>
                <a:cubicBezTo>
                  <a:pt x="943" y="93"/>
                  <a:pt x="997" y="37"/>
                  <a:pt x="1071" y="37"/>
                </a:cubicBezTo>
                <a:cubicBezTo>
                  <a:pt x="1115" y="37"/>
                  <a:pt x="1155" y="60"/>
                  <a:pt x="1176" y="95"/>
                </a:cubicBezTo>
                <a:cubicBezTo>
                  <a:pt x="1141" y="116"/>
                  <a:pt x="1141" y="116"/>
                  <a:pt x="1141" y="116"/>
                </a:cubicBezTo>
                <a:cubicBezTo>
                  <a:pt x="1128" y="92"/>
                  <a:pt x="1101" y="76"/>
                  <a:pt x="1071" y="76"/>
                </a:cubicBezTo>
                <a:cubicBezTo>
                  <a:pt x="1018" y="76"/>
                  <a:pt x="983" y="114"/>
                  <a:pt x="983" y="164"/>
                </a:cubicBezTo>
                <a:cubicBezTo>
                  <a:pt x="983" y="214"/>
                  <a:pt x="1018" y="251"/>
                  <a:pt x="1071" y="251"/>
                </a:cubicBezTo>
                <a:cubicBezTo>
                  <a:pt x="1101" y="251"/>
                  <a:pt x="1128" y="236"/>
                  <a:pt x="1141" y="212"/>
                </a:cubicBezTo>
                <a:cubicBezTo>
                  <a:pt x="1176" y="232"/>
                  <a:pt x="1176" y="232"/>
                  <a:pt x="1176" y="232"/>
                </a:cubicBezTo>
                <a:cubicBezTo>
                  <a:pt x="1155" y="267"/>
                  <a:pt x="1116" y="290"/>
                  <a:pt x="1071" y="290"/>
                </a:cubicBezTo>
                <a:cubicBezTo>
                  <a:pt x="997" y="290"/>
                  <a:pt x="943" y="234"/>
                  <a:pt x="943" y="164"/>
                </a:cubicBezTo>
                <a:close/>
                <a:moveTo>
                  <a:pt x="1422" y="164"/>
                </a:moveTo>
                <a:cubicBezTo>
                  <a:pt x="1422" y="93"/>
                  <a:pt x="1476" y="37"/>
                  <a:pt x="1550" y="37"/>
                </a:cubicBezTo>
                <a:cubicBezTo>
                  <a:pt x="1594" y="37"/>
                  <a:pt x="1634" y="60"/>
                  <a:pt x="1655" y="95"/>
                </a:cubicBezTo>
                <a:cubicBezTo>
                  <a:pt x="1620" y="116"/>
                  <a:pt x="1620" y="116"/>
                  <a:pt x="1620" y="116"/>
                </a:cubicBezTo>
                <a:cubicBezTo>
                  <a:pt x="1607" y="92"/>
                  <a:pt x="1580" y="76"/>
                  <a:pt x="1550" y="76"/>
                </a:cubicBezTo>
                <a:cubicBezTo>
                  <a:pt x="1497" y="76"/>
                  <a:pt x="1462" y="114"/>
                  <a:pt x="1462" y="164"/>
                </a:cubicBezTo>
                <a:cubicBezTo>
                  <a:pt x="1462" y="214"/>
                  <a:pt x="1497" y="251"/>
                  <a:pt x="1550" y="251"/>
                </a:cubicBezTo>
                <a:cubicBezTo>
                  <a:pt x="1580" y="251"/>
                  <a:pt x="1607" y="236"/>
                  <a:pt x="1620" y="212"/>
                </a:cubicBezTo>
                <a:cubicBezTo>
                  <a:pt x="1655" y="232"/>
                  <a:pt x="1655" y="232"/>
                  <a:pt x="1655" y="232"/>
                </a:cubicBezTo>
                <a:cubicBezTo>
                  <a:pt x="1634" y="267"/>
                  <a:pt x="1595" y="290"/>
                  <a:pt x="1550" y="290"/>
                </a:cubicBezTo>
                <a:cubicBezTo>
                  <a:pt x="1476" y="290"/>
                  <a:pt x="1422" y="234"/>
                  <a:pt x="1422" y="1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>
            <p:ph type="ctrTitle"/>
          </p:nvPr>
        </p:nvSpPr>
        <p:spPr>
          <a:xfrm>
            <a:off x="1043389" y="2396911"/>
            <a:ext cx="3380763" cy="1122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/>
              <a:t>Stratathon April 2025</a:t>
            </a:r>
            <a:endParaRPr/>
          </a:p>
        </p:txBody>
      </p:sp>
      <p:sp>
        <p:nvSpPr>
          <p:cNvPr id="57" name="Google Shape;57;p1"/>
          <p:cNvSpPr txBox="1"/>
          <p:nvPr>
            <p:ph idx="1" type="body"/>
          </p:nvPr>
        </p:nvSpPr>
        <p:spPr>
          <a:xfrm>
            <a:off x="1036114" y="3645047"/>
            <a:ext cx="33807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GB"/>
              <a:t>Stratathon Task Sample Slides</a:t>
            </a:r>
            <a:endParaRPr/>
          </a:p>
        </p:txBody>
      </p:sp>
      <p:sp>
        <p:nvSpPr>
          <p:cNvPr id="58" name="Google Shape;58;p1"/>
          <p:cNvSpPr txBox="1"/>
          <p:nvPr>
            <p:ph idx="2" type="body"/>
          </p:nvPr>
        </p:nvSpPr>
        <p:spPr>
          <a:xfrm>
            <a:off x="1043389" y="4324234"/>
            <a:ext cx="3380763" cy="178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975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Rotterdam</a:t>
            </a:r>
            <a:endParaRPr/>
          </a:p>
        </p:txBody>
      </p:sp>
      <p:sp>
        <p:nvSpPr>
          <p:cNvPr id="59" name="Google Shape;59;p1"/>
          <p:cNvSpPr txBox="1"/>
          <p:nvPr>
            <p:ph idx="3" type="body"/>
          </p:nvPr>
        </p:nvSpPr>
        <p:spPr>
          <a:xfrm>
            <a:off x="1043389" y="4637218"/>
            <a:ext cx="3380763" cy="178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975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09/04/2025</a:t>
            </a:r>
            <a:endParaRPr/>
          </a:p>
        </p:txBody>
      </p:sp>
      <p:grpSp>
        <p:nvGrpSpPr>
          <p:cNvPr id="60" name="Google Shape;60;p1"/>
          <p:cNvGrpSpPr/>
          <p:nvPr/>
        </p:nvGrpSpPr>
        <p:grpSpPr>
          <a:xfrm>
            <a:off x="673200" y="2073275"/>
            <a:ext cx="3810600" cy="2090388"/>
            <a:chOff x="673200" y="2073275"/>
            <a:chExt cx="3810600" cy="2090388"/>
          </a:xfrm>
        </p:grpSpPr>
        <p:sp>
          <p:nvSpPr>
            <p:cNvPr id="61" name="Google Shape;61;p1"/>
            <p:cNvSpPr/>
            <p:nvPr/>
          </p:nvSpPr>
          <p:spPr>
            <a:xfrm flipH="1">
              <a:off x="673200" y="3816000"/>
              <a:ext cx="368300" cy="347663"/>
            </a:xfrm>
            <a:custGeom>
              <a:rect b="b" l="l" r="r" t="t"/>
              <a:pathLst>
                <a:path extrusionOk="0" h="219" w="232">
                  <a:moveTo>
                    <a:pt x="191" y="0"/>
                  </a:moveTo>
                  <a:lnTo>
                    <a:pt x="191" y="180"/>
                  </a:lnTo>
                  <a:lnTo>
                    <a:pt x="0" y="180"/>
                  </a:lnTo>
                  <a:lnTo>
                    <a:pt x="0" y="219"/>
                  </a:lnTo>
                  <a:lnTo>
                    <a:pt x="232" y="219"/>
                  </a:lnTo>
                  <a:lnTo>
                    <a:pt x="232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 rot="10800000">
              <a:off x="673200" y="2073275"/>
              <a:ext cx="368300" cy="347663"/>
            </a:xfrm>
            <a:custGeom>
              <a:rect b="b" l="l" r="r" t="t"/>
              <a:pathLst>
                <a:path extrusionOk="0" h="219" w="232">
                  <a:moveTo>
                    <a:pt x="191" y="0"/>
                  </a:moveTo>
                  <a:lnTo>
                    <a:pt x="191" y="180"/>
                  </a:lnTo>
                  <a:lnTo>
                    <a:pt x="0" y="180"/>
                  </a:lnTo>
                  <a:lnTo>
                    <a:pt x="0" y="219"/>
                  </a:lnTo>
                  <a:lnTo>
                    <a:pt x="232" y="219"/>
                  </a:lnTo>
                  <a:lnTo>
                    <a:pt x="232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115500" y="3816000"/>
              <a:ext cx="368300" cy="347663"/>
            </a:xfrm>
            <a:custGeom>
              <a:rect b="b" l="l" r="r" t="t"/>
              <a:pathLst>
                <a:path extrusionOk="0" h="219" w="232">
                  <a:moveTo>
                    <a:pt x="191" y="0"/>
                  </a:moveTo>
                  <a:lnTo>
                    <a:pt x="191" y="180"/>
                  </a:lnTo>
                  <a:lnTo>
                    <a:pt x="0" y="180"/>
                  </a:lnTo>
                  <a:lnTo>
                    <a:pt x="0" y="219"/>
                  </a:lnTo>
                  <a:lnTo>
                    <a:pt x="232" y="219"/>
                  </a:lnTo>
                  <a:lnTo>
                    <a:pt x="232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 flipH="1" rot="10800000">
              <a:off x="4115500" y="2073275"/>
              <a:ext cx="368300" cy="347663"/>
            </a:xfrm>
            <a:custGeom>
              <a:rect b="b" l="l" r="r" t="t"/>
              <a:pathLst>
                <a:path extrusionOk="0" h="219" w="232">
                  <a:moveTo>
                    <a:pt x="191" y="0"/>
                  </a:moveTo>
                  <a:lnTo>
                    <a:pt x="191" y="180"/>
                  </a:lnTo>
                  <a:lnTo>
                    <a:pt x="0" y="180"/>
                  </a:lnTo>
                  <a:lnTo>
                    <a:pt x="0" y="219"/>
                  </a:lnTo>
                  <a:lnTo>
                    <a:pt x="232" y="219"/>
                  </a:lnTo>
                  <a:lnTo>
                    <a:pt x="232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ack background with a black square&#10;&#10;Description automatically generated with medium confidence" id="65" name="Google Shape;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9420" y="5591151"/>
            <a:ext cx="412793" cy="6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60000" y="587229"/>
            <a:ext cx="9360000" cy="54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/>
              <a:t>Key things to remember while making slides</a:t>
            </a:r>
            <a:endParaRPr/>
          </a:p>
        </p:txBody>
      </p:sp>
      <p:sp>
        <p:nvSpPr>
          <p:cNvPr id="71" name="Google Shape;71;p2"/>
          <p:cNvSpPr txBox="1"/>
          <p:nvPr>
            <p:ph idx="11" type="ftr"/>
          </p:nvPr>
        </p:nvSpPr>
        <p:spPr>
          <a:xfrm>
            <a:off x="7852159" y="6411955"/>
            <a:ext cx="575478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OC&amp;C Template</a:t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94977" y="1498873"/>
            <a:ext cx="716765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1126068" y="1476013"/>
            <a:ext cx="8500532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Remember you are presenting to the OC&amp;Grocery board – not all the members will be well-versed in data so make sure you cater to them as well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4977" y="2334532"/>
            <a:ext cx="716765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94977" y="3170191"/>
            <a:ext cx="716765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7864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2786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94977" y="4005850"/>
            <a:ext cx="716765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94977" y="4841508"/>
            <a:ext cx="716765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02C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C6D02C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1126068" y="2311672"/>
            <a:ext cx="8500532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Choose the right visualisations! More data does not always equal better! Feel free to use screenshots from Matplotlib / Seaborn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126068" y="3147331"/>
            <a:ext cx="8500532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827864"/>
                </a:solidFill>
                <a:latin typeface="Arial"/>
                <a:ea typeface="Arial"/>
                <a:cs typeface="Arial"/>
                <a:sym typeface="Arial"/>
              </a:rPr>
              <a:t>Make sure to explain what is being shown on your slides – use callout boxes, bullet points…</a:t>
            </a:r>
            <a:endParaRPr b="0" i="0" sz="1400" u="none" cap="none" strike="noStrike">
              <a:solidFill>
                <a:srgbClr val="827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126068" y="3982990"/>
            <a:ext cx="8500532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Keep the final client question in mind – it should all build towards a final answer!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126068" y="4818648"/>
            <a:ext cx="8500532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6D02C"/>
                </a:solidFill>
                <a:latin typeface="Arial"/>
                <a:ea typeface="Arial"/>
                <a:cs typeface="Arial"/>
                <a:sym typeface="Arial"/>
              </a:rPr>
              <a:t>Have fun! Enjoy the process and remember that simple slides sometimes are best!</a:t>
            </a:r>
            <a:endParaRPr b="0" i="0" sz="1400" u="none" cap="none" strike="noStrike">
              <a:solidFill>
                <a:srgbClr val="C6D0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"/>
          <p:cNvCxnSpPr/>
          <p:nvPr/>
        </p:nvCxnSpPr>
        <p:spPr>
          <a:xfrm rot="10800000">
            <a:off x="466725" y="1495063"/>
            <a:ext cx="9229725" cy="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2"/>
          <p:cNvCxnSpPr/>
          <p:nvPr/>
        </p:nvCxnSpPr>
        <p:spPr>
          <a:xfrm rot="10800000">
            <a:off x="466725" y="2331674"/>
            <a:ext cx="922972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2"/>
          <p:cNvCxnSpPr/>
          <p:nvPr/>
        </p:nvCxnSpPr>
        <p:spPr>
          <a:xfrm rot="10800000">
            <a:off x="466725" y="3168285"/>
            <a:ext cx="9229725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2"/>
          <p:cNvCxnSpPr/>
          <p:nvPr/>
        </p:nvCxnSpPr>
        <p:spPr>
          <a:xfrm rot="10800000">
            <a:off x="466725" y="4004896"/>
            <a:ext cx="922972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2"/>
          <p:cNvCxnSpPr/>
          <p:nvPr/>
        </p:nvCxnSpPr>
        <p:spPr>
          <a:xfrm rot="10800000">
            <a:off x="466725" y="4841507"/>
            <a:ext cx="9229725" cy="0"/>
          </a:xfrm>
          <a:prstGeom prst="straightConnector1">
            <a:avLst/>
          </a:prstGeom>
          <a:noFill/>
          <a:ln cap="flat" cmpd="sng" w="12700">
            <a:solidFill>
              <a:srgbClr val="C6D02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"/>
          <p:cNvSpPr txBox="1"/>
          <p:nvPr/>
        </p:nvSpPr>
        <p:spPr>
          <a:xfrm>
            <a:off x="360000" y="1200149"/>
            <a:ext cx="130048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</a:pPr>
            <a:r>
              <a:rPr b="1" lang="en-GB"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Slide Making Tips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360000" y="365127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/>
              <a:t>Headline (main message) – Graph slide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360000" y="1582968"/>
            <a:ext cx="56120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Noto Sans Symbols"/>
              <a:buNone/>
            </a:pPr>
            <a:r>
              <a:rPr b="1" i="0" lang="en-GB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Chart Title (Units) – Describes the graph, e.g. revenue by category</a:t>
            </a:r>
            <a:endParaRPr/>
          </a:p>
        </p:txBody>
      </p:sp>
      <p:graphicFrame>
        <p:nvGraphicFramePr>
          <p:cNvPr id="94" name="Google Shape;94;p3"/>
          <p:cNvGraphicFramePr/>
          <p:nvPr/>
        </p:nvGraphicFramePr>
        <p:xfrm>
          <a:off x="836855" y="2128437"/>
          <a:ext cx="6780705" cy="419616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95" name="Google Shape;95;p3"/>
          <p:cNvSpPr txBox="1"/>
          <p:nvPr/>
        </p:nvSpPr>
        <p:spPr>
          <a:xfrm>
            <a:off x="7495640" y="2316553"/>
            <a:ext cx="11454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Rate 1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7495640" y="2578163"/>
            <a:ext cx="11454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Rate 2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7495640" y="3650053"/>
            <a:ext cx="11454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Rate 3</a:t>
            </a:r>
            <a:endParaRPr/>
          </a:p>
        </p:txBody>
      </p:sp>
      <p:sp>
        <p:nvSpPr>
          <p:cNvPr id="98" name="Google Shape;98;p3"/>
          <p:cNvSpPr txBox="1"/>
          <p:nvPr>
            <p:ph idx="11" type="ftr"/>
          </p:nvPr>
        </p:nvSpPr>
        <p:spPr>
          <a:xfrm>
            <a:off x="3281363" y="6535025"/>
            <a:ext cx="3343275" cy="32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OC&amp;Cook</a:t>
            </a:r>
            <a:endParaRPr sz="105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360000" y="365127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/>
              <a:t>Headline (main message) – Text Slide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56400" y="1879200"/>
            <a:ext cx="9363600" cy="4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Master styles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level</a:t>
            </a:r>
            <a:endParaRPr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level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>
            <p:ph idx="11" type="ftr"/>
          </p:nvPr>
        </p:nvSpPr>
        <p:spPr>
          <a:xfrm>
            <a:off x="3281363" y="6535025"/>
            <a:ext cx="3343275" cy="32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OC&amp;Cook</a:t>
            </a:r>
            <a:endParaRPr sz="105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60000" y="365127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/>
              <a:t>Headline (main message) – Graph &amp; Text Slide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772782" y="1482608"/>
            <a:ext cx="2945983" cy="39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6773965" y="1879200"/>
            <a:ext cx="2944800" cy="4190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Noto Sans Symbols"/>
              <a:buAutoNum type="arabicPeriod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level</a:t>
            </a:r>
            <a:endParaRPr/>
          </a:p>
          <a:p>
            <a:pPr indent="-177800" lvl="1" marL="361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Arial"/>
              <a:buAutoNum type="alphaLcPeriod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level</a:t>
            </a:r>
            <a:endParaRPr/>
          </a:p>
          <a:p>
            <a:pPr indent="-180975" lvl="2" marL="542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Noto Sans Symbols"/>
              <a:buAutoNum type="romanLcPeriod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level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360000" y="1582968"/>
            <a:ext cx="56120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Noto Sans Symbols"/>
              <a:buNone/>
            </a:pPr>
            <a:r>
              <a:rPr b="1" i="0" lang="en-GB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Chart Title (Units) – Describes the graph, e.g. revenue by category</a:t>
            </a:r>
            <a:endParaRPr/>
          </a:p>
        </p:txBody>
      </p:sp>
      <p:graphicFrame>
        <p:nvGraphicFramePr>
          <p:cNvPr id="114" name="Google Shape;114;p5"/>
          <p:cNvGraphicFramePr/>
          <p:nvPr/>
        </p:nvGraphicFramePr>
        <p:xfrm>
          <a:off x="360001" y="2128437"/>
          <a:ext cx="6101760" cy="419616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15" name="Google Shape;115;p5"/>
          <p:cNvSpPr txBox="1"/>
          <p:nvPr>
            <p:ph idx="11" type="ftr"/>
          </p:nvPr>
        </p:nvSpPr>
        <p:spPr>
          <a:xfrm>
            <a:off x="3281363" y="6535025"/>
            <a:ext cx="3343275" cy="32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OC&amp;Cook</a:t>
            </a:r>
            <a:endParaRPr sz="105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356400" y="365127"/>
            <a:ext cx="94162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/>
              <a:t>Headline (main message) – Text slide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5167892" y="1482608"/>
            <a:ext cx="4548288" cy="39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357051" y="1482608"/>
            <a:ext cx="4548288" cy="39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356400" y="1879200"/>
            <a:ext cx="4546800" cy="4190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Noto Sans Symbols"/>
              <a:buAutoNum type="arabicPeriod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Level</a:t>
            </a:r>
            <a:endParaRPr/>
          </a:p>
          <a:p>
            <a:pPr indent="-177800" lvl="1" marL="361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Arial"/>
              <a:buAutoNum type="alphaLcPeriod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Level</a:t>
            </a:r>
            <a:endParaRPr/>
          </a:p>
          <a:p>
            <a:pPr indent="-180975" lvl="2" marL="542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Noto Sans Symbols"/>
              <a:buAutoNum type="romanLcPeriod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Level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5169600" y="1879200"/>
            <a:ext cx="4546800" cy="4190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Noto Sans Symbols"/>
              <a:buAutoNum type="arabicPeriod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Level</a:t>
            </a:r>
            <a:endParaRPr/>
          </a:p>
          <a:p>
            <a:pPr indent="-177800" lvl="1" marL="361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Arial"/>
              <a:buAutoNum type="alphaLcPeriod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Level</a:t>
            </a:r>
            <a:endParaRPr/>
          </a:p>
          <a:p>
            <a:pPr indent="-180975" lvl="2" marL="542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796"/>
              </a:buClr>
              <a:buSzPts val="1200"/>
              <a:buFont typeface="Noto Sans Symbols"/>
              <a:buAutoNum type="romanLcPeriod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Level</a:t>
            </a:r>
            <a:endParaRPr/>
          </a:p>
        </p:txBody>
      </p:sp>
      <p:sp>
        <p:nvSpPr>
          <p:cNvPr id="125" name="Google Shape;125;p6"/>
          <p:cNvSpPr txBox="1"/>
          <p:nvPr>
            <p:ph idx="11" type="ftr"/>
          </p:nvPr>
        </p:nvSpPr>
        <p:spPr>
          <a:xfrm>
            <a:off x="3281363" y="6494738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OC&amp;Cook</a:t>
            </a:r>
            <a:endParaRPr sz="105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CC Template (2017)">
  <a:themeElements>
    <a:clrScheme name="OCC2017">
      <a:dk1>
        <a:srgbClr val="000000"/>
      </a:dk1>
      <a:lt1>
        <a:srgbClr val="FFFFFF"/>
      </a:lt1>
      <a:dk2>
        <a:srgbClr val="FF8E2E"/>
      </a:dk2>
      <a:lt2>
        <a:srgbClr val="1D368E"/>
      </a:lt2>
      <a:accent1>
        <a:srgbClr val="43CFF6"/>
      </a:accent1>
      <a:accent2>
        <a:srgbClr val="99D5D5"/>
      </a:accent2>
      <a:accent3>
        <a:srgbClr val="B29C86"/>
      </a:accent3>
      <a:accent4>
        <a:srgbClr val="009796"/>
      </a:accent4>
      <a:accent5>
        <a:srgbClr val="FF5A43"/>
      </a:accent5>
      <a:accent6>
        <a:srgbClr val="E6DCD7"/>
      </a:accent6>
      <a:hlink>
        <a:srgbClr val="B29C86"/>
      </a:hlink>
      <a:folHlink>
        <a:srgbClr val="0097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2025-04-01T09:20:20Z</dcterms:created>
  <dc:creator>Itsaso Blanco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19th January 2007</vt:lpwstr>
  </property>
  <property fmtid="{D5CDD505-2E9C-101B-9397-08002B2CF9AE}" pid="3" name="Checked by">
    <vt:lpwstr>Tim Griezitis</vt:lpwstr>
  </property>
  <property fmtid="{D5CDD505-2E9C-101B-9397-08002B2CF9AE}" pid="4" name="_dlc_DocIdItemGuid">
    <vt:lpwstr>15534c20-8a4a-4fad-b6cf-3bc1f5d2c563</vt:lpwstr>
  </property>
  <property fmtid="{D5CDD505-2E9C-101B-9397-08002B2CF9AE}" pid="5" name="ContentTypeId">
    <vt:lpwstr>0x010100FC109BD136AB6E4EAD33457310A2F2E6</vt:lpwstr>
  </property>
</Properties>
</file>