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72241C-F0B9-4512-BB76-5D1C87D1CFAB}">
          <p14:sldIdLst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18828-B3AA-4A3F-B235-317477ACCB3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1F628-19A0-4595-9E6C-693CF8997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ABDB-3E29-4843-8A74-A80C4B1D4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64E09-3F32-413D-8A58-8525DF990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CC80-9070-40BB-840F-59FC7531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832B-DEDD-4B71-A978-30148E12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CD2C-C38D-4ABC-9386-122DD339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F0B0-2897-4079-A617-0C7338E2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18000-F489-4668-AC5F-F07150D9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0EC1-477D-4715-A6BF-C0BD3279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A1B6-8DDE-4D69-A629-8D348EA3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C214-C9D9-441E-985E-B65491B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8EAAB-3564-40F2-A0F5-14A0FF0B9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88E8-B54C-4570-8214-BB20BA25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6AC3-EBB9-47F5-9652-CE64CC16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592F-AC04-4E52-877C-352B861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F3CB-5EF5-4F4A-BCE5-F32CC164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E6420E-AD8A-4EAC-8922-02E8C577B7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2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A460-F46F-46DA-9E34-398A0235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D9F-F123-4DE9-9DFC-41104D6B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FC85-D7F9-4E8A-9B2B-A01E939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9288-C0D7-471C-9D4F-BE51F58C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6534-9330-458D-A46A-20FD0669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686D-D108-4C82-B6C5-B155E6A7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E2580-8E4B-41E3-9CBC-C1A37080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9527-D76C-4F37-A791-4A34890F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1CD5-226E-45CA-8865-742E9AB3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1257-F310-420A-A922-9B0C431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067E-DA7D-40B5-B22D-2CD5C67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AD85-E2A0-4622-AB87-F164F3DA0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B8F64-07CB-44DC-8D23-9A7304D9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ED7A9-C3B5-4CCD-AC02-D4055C0A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A39E-9217-4F4C-BA3E-EAB5FB7D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0D04-35EB-4420-841E-3907F9E5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609D-B938-46C8-A19E-9001539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C9A6-1DE5-4713-AF69-FA79873C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3EF8-3899-4261-985C-CD9FD39C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1686A-2CB6-4FD8-A2CC-17ED9205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98AED-F1EE-4F9E-8793-362DF91B6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09F61-CAE0-4ACD-84B5-8FB74B5C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5D3B7-13C4-4010-B43E-54301A32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B3880-9D87-47AE-AE1F-0F60283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6A7D-C93E-4FF7-9713-0705725E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54884-7D6B-4281-96EE-BF70F46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CD714-2D25-404B-AEEF-2D0FA118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AE694-3F4C-469F-9A92-C0BF3916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76B42-886F-401D-B904-59F5FAB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34AE3-B88D-4A9F-A3E9-7FEAC54B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88B19-4D8B-460F-9B10-94B51FB7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676C-048B-4801-8F6B-3840E795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EB6B2-4222-4D3B-91E8-D100BC30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4350B-0DA3-44F0-8B60-F207CC4F0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E2ADD-0047-4C16-B2BC-9A8D92E9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F5D34-2D6A-464B-A571-72CE38DE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2BE3D-E0ED-43E0-AFAD-BFB1CEAC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18EA-519A-431E-845A-A9CFAEBD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4E462-6642-4004-A776-DB87E4D2F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FD37-7040-4495-8D96-0C992EEC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2511-CB05-4754-9834-900B8379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4FB4-52D5-445A-988C-C17A228B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056C6-FDEF-4AE1-88F5-9EE27317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C08D9-F2DE-410B-B423-2E14D1B5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CC03-09C3-4D55-8799-0756185E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322D-BF32-42C2-BB21-56BFBA2B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96A3-1320-4940-91A8-3A9464DD692B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A676-1742-4228-AE02-781B4483E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CB04-E0A9-4A60-AE10-DF4A7303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25B2-010A-4BF9-8D3A-6519286A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AFF3-8930-48FD-98F0-20A73664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43864"/>
            <a:ext cx="10515600" cy="1325563"/>
          </a:xfrm>
        </p:spPr>
        <p:txBody>
          <a:bodyPr/>
          <a:lstStyle/>
          <a:p>
            <a:r>
              <a:rPr lang="en-US" dirty="0"/>
              <a:t>Dataset stages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DE1D7-FCE2-48A4-BDF2-4CB2307AB589}"/>
              </a:ext>
            </a:extLst>
          </p:cNvPr>
          <p:cNvGrpSpPr/>
          <p:nvPr/>
        </p:nvGrpSpPr>
        <p:grpSpPr>
          <a:xfrm>
            <a:off x="1656835" y="2364259"/>
            <a:ext cx="8878330" cy="3830070"/>
            <a:chOff x="689918" y="2298356"/>
            <a:chExt cx="8878330" cy="3830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B4DFC-7B88-4966-AE9A-0C14A66D6C77}"/>
                </a:ext>
              </a:extLst>
            </p:cNvPr>
            <p:cNvSpPr/>
            <p:nvPr/>
          </p:nvSpPr>
          <p:spPr>
            <a:xfrm>
              <a:off x="689918" y="2883243"/>
              <a:ext cx="1707292" cy="87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C8828B-73C7-4A1B-81A5-6300F6657FC8}"/>
                </a:ext>
              </a:extLst>
            </p:cNvPr>
            <p:cNvSpPr/>
            <p:nvPr/>
          </p:nvSpPr>
          <p:spPr>
            <a:xfrm>
              <a:off x="4275437" y="2879124"/>
              <a:ext cx="1707292" cy="87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5F7353-4F34-4AB5-9403-B6FAA4DEDB72}"/>
                </a:ext>
              </a:extLst>
            </p:cNvPr>
            <p:cNvSpPr/>
            <p:nvPr/>
          </p:nvSpPr>
          <p:spPr>
            <a:xfrm>
              <a:off x="689918" y="2298357"/>
              <a:ext cx="1707292" cy="4901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recorder.py [UDP]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FBFC8B-B62B-4506-A219-A870DDD48255}"/>
                </a:ext>
              </a:extLst>
            </p:cNvPr>
            <p:cNvSpPr/>
            <p:nvPr/>
          </p:nvSpPr>
          <p:spPr>
            <a:xfrm>
              <a:off x="4275437" y="2298356"/>
              <a:ext cx="1707292" cy="4901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TPA_RGB_Processor</a:t>
              </a:r>
              <a:endParaRPr lang="en-US" sz="1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8DEEE4-05D0-4926-81C6-7FEFCB16504B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2397210" y="3315730"/>
              <a:ext cx="1878227" cy="4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2F619E-AD1B-4A87-A333-B5590397C7A9}"/>
                </a:ext>
              </a:extLst>
            </p:cNvPr>
            <p:cNvSpPr/>
            <p:nvPr/>
          </p:nvSpPr>
          <p:spPr>
            <a:xfrm>
              <a:off x="2482677" y="2807043"/>
              <a:ext cx="1707292" cy="4901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Alignment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undistortion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(if </a:t>
              </a:r>
              <a:r>
                <a:rPr lang="en-US" sz="12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calib</a:t>
              </a: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Data available) 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4F2749-5678-4A85-A563-04B75D674A4D}"/>
                </a:ext>
              </a:extLst>
            </p:cNvPr>
            <p:cNvSpPr/>
            <p:nvPr/>
          </p:nvSpPr>
          <p:spPr>
            <a:xfrm>
              <a:off x="689918" y="3871781"/>
              <a:ext cx="1707292" cy="22566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TPA (.TXT)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RGB (.BMP)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Unaligned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2F7175-29D3-434B-9190-1AD74DBF528F}"/>
                </a:ext>
              </a:extLst>
            </p:cNvPr>
            <p:cNvSpPr/>
            <p:nvPr/>
          </p:nvSpPr>
          <p:spPr>
            <a:xfrm>
              <a:off x="4275437" y="3871781"/>
              <a:ext cx="1707292" cy="22566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TPA (.TXT)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RGB (.BMP)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Aligned, RGB undistorted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120A4-57FA-48A3-8EFE-4F6862F4BC36}"/>
                </a:ext>
              </a:extLst>
            </p:cNvPr>
            <p:cNvSpPr/>
            <p:nvPr/>
          </p:nvSpPr>
          <p:spPr>
            <a:xfrm>
              <a:off x="7860956" y="2879124"/>
              <a:ext cx="1707292" cy="87321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70FF40-F5BF-43D5-A448-9D2B9C8ED54A}"/>
                </a:ext>
              </a:extLst>
            </p:cNvPr>
            <p:cNvSpPr/>
            <p:nvPr/>
          </p:nvSpPr>
          <p:spPr>
            <a:xfrm>
              <a:off x="7860956" y="2298356"/>
              <a:ext cx="1707292" cy="49015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TPA_RGB_Dataset_maker</a:t>
              </a:r>
              <a:endParaRPr lang="en-US" sz="12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F633C68-9D9E-4493-BD1F-13ACC66B05B6}"/>
                </a:ext>
              </a:extLst>
            </p:cNvPr>
            <p:cNvCxnSpPr>
              <a:cxnSpLocks/>
              <a:stCxn id="10" idx="3"/>
              <a:endCxn id="60" idx="1"/>
            </p:cNvCxnSpPr>
            <p:nvPr/>
          </p:nvCxnSpPr>
          <p:spPr>
            <a:xfrm>
              <a:off x="5982729" y="3315730"/>
              <a:ext cx="18782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CBCA8FE-BDF7-4937-A58C-4F00545913BE}"/>
                </a:ext>
              </a:extLst>
            </p:cNvPr>
            <p:cNvSpPr/>
            <p:nvPr/>
          </p:nvSpPr>
          <p:spPr>
            <a:xfrm>
              <a:off x="6068196" y="2807043"/>
              <a:ext cx="1707292" cy="49015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Labeling (manual)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conversion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85F51F-A80D-4D39-B730-5077614216F6}"/>
                </a:ext>
              </a:extLst>
            </p:cNvPr>
            <p:cNvSpPr/>
            <p:nvPr/>
          </p:nvSpPr>
          <p:spPr>
            <a:xfrm>
              <a:off x="7860956" y="3871780"/>
              <a:ext cx="1707292" cy="225664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TPA (.NPZ)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i="1" dirty="0"/>
                <a:t>RGB (.NPZ)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76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AFF3-8930-48FD-98F0-20A73664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dataset (labeled) and training – pipeline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B4DFC-7B88-4966-AE9A-0C14A66D6C77}"/>
              </a:ext>
            </a:extLst>
          </p:cNvPr>
          <p:cNvSpPr/>
          <p:nvPr/>
        </p:nvSpPr>
        <p:spPr>
          <a:xfrm>
            <a:off x="689918" y="2883243"/>
            <a:ext cx="1707292" cy="873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C8828B-73C7-4A1B-81A5-6300F6657FC8}"/>
              </a:ext>
            </a:extLst>
          </p:cNvPr>
          <p:cNvSpPr/>
          <p:nvPr/>
        </p:nvSpPr>
        <p:spPr>
          <a:xfrm>
            <a:off x="2916194" y="2879124"/>
            <a:ext cx="1707292" cy="873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6EDC2-36F0-4CEA-8073-F56DB0B2C615}"/>
              </a:ext>
            </a:extLst>
          </p:cNvPr>
          <p:cNvSpPr/>
          <p:nvPr/>
        </p:nvSpPr>
        <p:spPr>
          <a:xfrm>
            <a:off x="5142470" y="2879123"/>
            <a:ext cx="1707292" cy="873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97C8C-D435-4956-97D7-109EB4437336}"/>
              </a:ext>
            </a:extLst>
          </p:cNvPr>
          <p:cNvSpPr/>
          <p:nvPr/>
        </p:nvSpPr>
        <p:spPr>
          <a:xfrm>
            <a:off x="7368746" y="2879123"/>
            <a:ext cx="1707292" cy="873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95A17-8548-4849-8156-2DF3E4C6A783}"/>
              </a:ext>
            </a:extLst>
          </p:cNvPr>
          <p:cNvSpPr/>
          <p:nvPr/>
        </p:nvSpPr>
        <p:spPr>
          <a:xfrm>
            <a:off x="9595022" y="2879122"/>
            <a:ext cx="1707292" cy="8732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F7353-4F34-4AB5-9403-B6FAA4DEDB72}"/>
              </a:ext>
            </a:extLst>
          </p:cNvPr>
          <p:cNvSpPr/>
          <p:nvPr/>
        </p:nvSpPr>
        <p:spPr>
          <a:xfrm>
            <a:off x="689918" y="2298357"/>
            <a:ext cx="1707292" cy="4901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HTPA UDP MODULE </a:t>
            </a:r>
          </a:p>
          <a:p>
            <a:pPr algn="ctr"/>
            <a:r>
              <a:rPr lang="en-US" sz="1200" dirty="0"/>
              <a:t>✓ (COMPLETED)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BFC8B-B62B-4506-A219-A870DDD48255}"/>
              </a:ext>
            </a:extLst>
          </p:cNvPr>
          <p:cNvSpPr/>
          <p:nvPr/>
        </p:nvSpPr>
        <p:spPr>
          <a:xfrm>
            <a:off x="2916194" y="2298356"/>
            <a:ext cx="1707292" cy="4901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FILE MANAGER &amp; PROCESSOR </a:t>
            </a:r>
          </a:p>
          <a:p>
            <a:pPr algn="ctr"/>
            <a:r>
              <a:rPr lang="en-US" sz="1200" dirty="0"/>
              <a:t>✓ (COMPLETED)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1D434-1CFA-44F2-9040-8A8102FFB871}"/>
              </a:ext>
            </a:extLst>
          </p:cNvPr>
          <p:cNvSpPr/>
          <p:nvPr/>
        </p:nvSpPr>
        <p:spPr>
          <a:xfrm>
            <a:off x="5142470" y="2298355"/>
            <a:ext cx="1707292" cy="490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81371E-1AC9-4697-9639-FE6E08C79DAC}"/>
              </a:ext>
            </a:extLst>
          </p:cNvPr>
          <p:cNvSpPr/>
          <p:nvPr/>
        </p:nvSpPr>
        <p:spPr>
          <a:xfrm>
            <a:off x="7368746" y="2298354"/>
            <a:ext cx="1707292" cy="49015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MANAGER</a:t>
            </a:r>
          </a:p>
          <a:p>
            <a:pPr algn="ctr"/>
            <a:r>
              <a:rPr lang="en-US" sz="1200" dirty="0"/>
              <a:t>✓ (COMPLETED)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0FA2C-E321-4356-83F5-D5EA308DB5E4}"/>
              </a:ext>
            </a:extLst>
          </p:cNvPr>
          <p:cNvSpPr/>
          <p:nvPr/>
        </p:nvSpPr>
        <p:spPr>
          <a:xfrm>
            <a:off x="9595022" y="2298353"/>
            <a:ext cx="1707292" cy="4901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WORK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8DEEE4-05D0-4926-81C6-7FEFCB1650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397210" y="3315730"/>
            <a:ext cx="518984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BBCBF1-3A51-459F-B721-368FD1A2ABE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623486" y="3315729"/>
            <a:ext cx="518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0A3C20-F206-4482-9800-C3A12F98BB9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49762" y="3315729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32F354-28C1-45DF-8442-004EF6D5976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9076038" y="3315728"/>
            <a:ext cx="518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77DA04-4AE9-4F11-9CAD-FA7D5B2514E5}"/>
              </a:ext>
            </a:extLst>
          </p:cNvPr>
          <p:cNvSpPr/>
          <p:nvPr/>
        </p:nvSpPr>
        <p:spPr>
          <a:xfrm>
            <a:off x="2520777" y="3429000"/>
            <a:ext cx="296562" cy="1758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eaVert" rtlCol="0" anchor="ctr"/>
          <a:lstStyle/>
          <a:p>
            <a:r>
              <a:rPr lang="en-US" dirty="0"/>
              <a:t>TXT files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8B649A-C886-4F76-AB7A-88FA5FC1E532}"/>
              </a:ext>
            </a:extLst>
          </p:cNvPr>
          <p:cNvSpPr/>
          <p:nvPr/>
        </p:nvSpPr>
        <p:spPr>
          <a:xfrm>
            <a:off x="4734697" y="3428999"/>
            <a:ext cx="296562" cy="1758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eaVert" rtlCol="0" anchor="ctr"/>
          <a:lstStyle/>
          <a:p>
            <a:r>
              <a:rPr lang="en-US" dirty="0"/>
              <a:t>TXT files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2AB3C6-C27A-4588-B73C-F2B191572682}"/>
              </a:ext>
            </a:extLst>
          </p:cNvPr>
          <p:cNvSpPr/>
          <p:nvPr/>
        </p:nvSpPr>
        <p:spPr>
          <a:xfrm>
            <a:off x="6960973" y="3428998"/>
            <a:ext cx="296562" cy="1758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eaVert" rtlCol="0" anchor="ctr"/>
          <a:lstStyle/>
          <a:p>
            <a:r>
              <a:rPr lang="en-US" dirty="0"/>
              <a:t>TXT files + labels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2A767-A936-49B6-AAE2-F80AB1B37E49}"/>
              </a:ext>
            </a:extLst>
          </p:cNvPr>
          <p:cNvSpPr/>
          <p:nvPr/>
        </p:nvSpPr>
        <p:spPr>
          <a:xfrm>
            <a:off x="9187249" y="3428998"/>
            <a:ext cx="296562" cy="1758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eaVert" rtlCol="0" anchor="ctr"/>
          <a:lstStyle/>
          <a:p>
            <a:r>
              <a:rPr lang="en-US" dirty="0"/>
              <a:t>TXT files + labels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C1EE3-0CA3-498A-BA3C-B1D83BCD7D2F}"/>
              </a:ext>
            </a:extLst>
          </p:cNvPr>
          <p:cNvSpPr/>
          <p:nvPr/>
        </p:nvSpPr>
        <p:spPr>
          <a:xfrm>
            <a:off x="673244" y="3871781"/>
            <a:ext cx="1707292" cy="2256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Capture data from multiple sensors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1FFD8E-3E03-4626-AA16-F253C0E3B802}"/>
              </a:ext>
            </a:extLst>
          </p:cNvPr>
          <p:cNvSpPr/>
          <p:nvPr/>
        </p:nvSpPr>
        <p:spPr>
          <a:xfrm>
            <a:off x="2916194" y="3871781"/>
            <a:ext cx="1707292" cy="2256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Filter out samples with incomplete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/>
              <a:t>Align sequences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6EAF2D-AAB4-4FE1-A7EE-EA1A05F0FE0F}"/>
              </a:ext>
            </a:extLst>
          </p:cNvPr>
          <p:cNvSpPr/>
          <p:nvPr/>
        </p:nvSpPr>
        <p:spPr>
          <a:xfrm>
            <a:off x="5142470" y="3871781"/>
            <a:ext cx="1707292" cy="2256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Visualize TPA </a:t>
            </a:r>
            <a:r>
              <a:rPr lang="en-US" sz="1400" i="1" dirty="0"/>
              <a:t>(</a:t>
            </a:r>
            <a:r>
              <a:rPr lang="en-US" sz="1400" i="1" dirty="0" err="1"/>
              <a:t>pseudocoloring</a:t>
            </a:r>
            <a:r>
              <a:rPr lang="en-US" sz="1400" i="1" dirty="0"/>
              <a:t>, resampling, TXT→GIF→MP4)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Combine TPA and RGB videos (manual editing)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Label timestep T when the action starts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AF4CE5-3309-4311-A6F6-2CC454F8938C}"/>
              </a:ext>
            </a:extLst>
          </p:cNvPr>
          <p:cNvSpPr/>
          <p:nvPr/>
        </p:nvSpPr>
        <p:spPr>
          <a:xfrm>
            <a:off x="7368746" y="3871781"/>
            <a:ext cx="1707292" cy="2256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Filter out samples with incorrect/missing labels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EE4398-7F4F-46A0-BBA8-564723A5907D}"/>
              </a:ext>
            </a:extLst>
          </p:cNvPr>
          <p:cNvSpPr/>
          <p:nvPr/>
        </p:nvSpPr>
        <p:spPr>
          <a:xfrm>
            <a:off x="9595022" y="3871780"/>
            <a:ext cx="1707292" cy="2256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Read TPA files and the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Generate batches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B43715-0DFC-403D-B3B0-4AA0A093F26A}"/>
              </a:ext>
            </a:extLst>
          </p:cNvPr>
          <p:cNvSpPr/>
          <p:nvPr/>
        </p:nvSpPr>
        <p:spPr>
          <a:xfrm>
            <a:off x="689918" y="1750542"/>
            <a:ext cx="1707292" cy="4901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COMPLETED PREVIOUSLY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2F619E-AD1B-4A87-A333-B5590397C7A9}"/>
              </a:ext>
            </a:extLst>
          </p:cNvPr>
          <p:cNvSpPr/>
          <p:nvPr/>
        </p:nvSpPr>
        <p:spPr>
          <a:xfrm>
            <a:off x="2916194" y="1762895"/>
            <a:ext cx="1707292" cy="4901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COMPLETED RECENTLY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335265-E271-4DB8-8682-57CE073F5D56}"/>
              </a:ext>
            </a:extLst>
          </p:cNvPr>
          <p:cNvSpPr/>
          <p:nvPr/>
        </p:nvSpPr>
        <p:spPr>
          <a:xfrm>
            <a:off x="7368746" y="1723638"/>
            <a:ext cx="1707292" cy="4901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COMPLETED RECENTLY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415718-4E85-4646-9623-DAF40E287ACF}"/>
              </a:ext>
            </a:extLst>
          </p:cNvPr>
          <p:cNvSpPr/>
          <p:nvPr/>
        </p:nvSpPr>
        <p:spPr>
          <a:xfrm>
            <a:off x="5142470" y="1750542"/>
            <a:ext cx="1707292" cy="4901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VISUALIZING STEP [CODE] NEEDS TO BE IMPROVED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451A-869D-4CCB-96FE-F7C5817C26EF}"/>
              </a:ext>
            </a:extLst>
          </p:cNvPr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200505</a:t>
            </a:r>
          </a:p>
        </p:txBody>
      </p:sp>
    </p:spTree>
    <p:extLst>
      <p:ext uri="{BB962C8B-B14F-4D97-AF65-F5344CB8AC3E}">
        <p14:creationId xmlns:p14="http://schemas.microsoft.com/office/powerpoint/2010/main" val="88386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197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Dataset stages</vt:lpstr>
      <vt:lpstr>Preparing dataset (labeled) and training – pipeline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Igor Morawski</dc:title>
  <dc:creator>Igor Morawski</dc:creator>
  <cp:lastModifiedBy>Igor Morawski</cp:lastModifiedBy>
  <cp:revision>318</cp:revision>
  <dcterms:created xsi:type="dcterms:W3CDTF">2020-04-18T22:49:14Z</dcterms:created>
  <dcterms:modified xsi:type="dcterms:W3CDTF">2020-04-26T21:12:00Z</dcterms:modified>
</cp:coreProperties>
</file>