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61" r:id="rId4"/>
    <p:sldId id="260" r:id="rId5"/>
    <p:sldId id="263" r:id="rId6"/>
    <p:sldId id="265" r:id="rId7"/>
    <p:sldId id="264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15/06/2022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E92B5B4-4D0A-4964-A1A3-B85B0EE00890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265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3342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1DCD7D-5BFD-485D-AED5-B62EAACA4CB6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4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8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A251DFA-97D2-4C90-9100-D1173CC96C37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870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51B26C-F0DB-4889-B6A3-FE07E152272F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565EE-A4B5-4AB4-9432-D16ECAE9EF1F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2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03922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51668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F5D5688-1774-4625-9E74-88EA94DB2550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21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5E4E1C-696A-4E82-B6DD-87ECA4CC925A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2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1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4422" y="976448"/>
            <a:ext cx="642578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	</a:t>
            </a:r>
            <a:r>
              <a:rPr lang="pt-BR" sz="8000" dirty="0">
                <a:latin typeface="Bahnschrift SemiBold" panose="020B0502040204020203" pitchFamily="34" charset="0"/>
              </a:rPr>
              <a:t>	</a:t>
            </a: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WMS</a:t>
            </a:r>
            <a:br>
              <a:rPr lang="pt-BR" sz="8000" dirty="0"/>
            </a:br>
            <a:br>
              <a:rPr lang="pt-BR" sz="8000" dirty="0"/>
            </a:br>
            <a:r>
              <a:rPr lang="pt-BR" sz="2800" dirty="0"/>
              <a:t>NOVO CONCEITO de ARMAZENAGEM</a:t>
            </a:r>
            <a:br>
              <a:rPr lang="pt-BR" sz="2800" dirty="0"/>
            </a:br>
            <a:r>
              <a:rPr lang="pt-BR" sz="2800" dirty="0"/>
              <a:t>em Brasília - </a:t>
            </a:r>
            <a:r>
              <a:rPr lang="pt-BR" sz="2800" dirty="0" err="1"/>
              <a:t>df</a:t>
            </a:r>
            <a:endParaRPr lang="pt-br" sz="8000" dirty="0"/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D6C9F9-3A4A-4F9B-A744-31C8124B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15/06/2022</a:t>
            </a:fld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7A0869-63E1-4824-803C-FEB1A15333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111125"/>
            <a:ext cx="10058400" cy="1449388"/>
          </a:xfrm>
        </p:spPr>
        <p:txBody>
          <a:bodyPr/>
          <a:lstStyle/>
          <a:p>
            <a:r>
              <a:rPr lang="pt-BR" dirty="0"/>
              <a:t>WMS NOVO CONCEITO EM ARMAZENAGEM.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14F61-0CD7-4981-9FC6-3868777113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6363"/>
            <a:ext cx="6804025" cy="4341812"/>
          </a:xfrm>
        </p:spPr>
        <p:txBody>
          <a:bodyPr>
            <a:normAutofit fontScale="92500" lnSpcReduction="20000"/>
          </a:bodyPr>
          <a:lstStyle/>
          <a:p>
            <a:pPr marL="991870" marR="368300" indent="443230" algn="just">
              <a:lnSpc>
                <a:spcPct val="152000"/>
              </a:lnSpc>
              <a:spcAft>
                <a:spcPts val="2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 a globalização e o avanço tecnológico, os clientes tornaram-se mais exigentes quanto à qualidade, preço e prazo de entrega. As empresas, com o propósito de atenderem a essas novas exigências e de se manterem competitivas no mercado, têm investido em tecnologia da informação na logística, principalmente na atividade armazenagem. Na busca por maior eficiência nas operações logísticas, as empresas têm utilizado o sistema WMS (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Warehouse</a:t>
            </a:r>
            <a:r>
              <a:rPr lang="pt-BR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Management System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), que tem como objetivo a otimização das atividades operacionais.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5150F7-28BE-4DE9-AF27-2058EFDA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21" y="1694577"/>
            <a:ext cx="3766658" cy="30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10C9C-2E7C-43D5-BE79-2844C70E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15/06/2022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A5EF62-52DA-45D4-8B84-C9F4CDE0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402672"/>
            <a:ext cx="10335236" cy="549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3A51EC9-5558-4ABA-9033-69419A8C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209" y="1268835"/>
            <a:ext cx="4349692" cy="432033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 acordo com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Braskin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 Laurindo (2013), o desenvolvimento tecnológico possibilitou que a logística fosse pensada como um processo de integração e coordenação de diversas atividades operacionais. Segundo Nunes. (2008), focar no gerenciamento das atividades logísticas é extremamente importante para produzir, distribuir ao menor custo e entregar com qualidade e no menor tempo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 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0DF6F1-03E4-4DFF-81D1-5BCADD93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15/06/2022</a:t>
            </a:fld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93E7DB4-FB0E-4820-B9D7-CD4EA231C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53" y="169352"/>
            <a:ext cx="5603846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74AA6-CBF6-4DE9-AFC4-0659357C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15/06/2022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381E8B-524D-4AFD-8C27-3C7768CF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49" y="7418"/>
            <a:ext cx="11125200" cy="66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D7E4B-9ACB-494A-87EA-7AD8C4EC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583" y="577934"/>
            <a:ext cx="6668610" cy="912181"/>
          </a:xfrm>
        </p:spPr>
        <p:txBody>
          <a:bodyPr/>
          <a:lstStyle/>
          <a:p>
            <a:r>
              <a:rPr lang="pt-BR" dirty="0"/>
              <a:t>Movimentação pós WMS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0062D11-0033-4430-A30C-8EBB7D32E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67" y="1600466"/>
            <a:ext cx="8247442" cy="460052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97FFE7-32F6-4014-B085-A81539EF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15/06/2022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C00BB706-E970-4808-839D-CCD72B88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484" y="165681"/>
            <a:ext cx="3577483" cy="5601051"/>
          </a:xfrm>
        </p:spPr>
        <p:txBody>
          <a:bodyPr/>
          <a:lstStyle/>
          <a:p>
            <a:r>
              <a:rPr lang="pt-BR" dirty="0"/>
              <a:t>Baseado no WMS </a:t>
            </a:r>
            <a:r>
              <a:rPr lang="pt-BR" dirty="0" err="1"/>
              <a:t>OnBlox</a:t>
            </a:r>
            <a:r>
              <a:rPr lang="pt-BR" dirty="0"/>
              <a:t> software de logística .</a:t>
            </a:r>
          </a:p>
          <a:p>
            <a:r>
              <a:rPr lang="pt-BR" dirty="0"/>
              <a:t>É uma aplicação rodando no navegador web, com servidor local, garantindo a integridade do dados. E a velocidade de uma aplicação rodando no Browser.</a:t>
            </a:r>
          </a:p>
          <a:p>
            <a:r>
              <a:rPr lang="pt-BR" dirty="0"/>
              <a:t>Desenvolvido em Javascript/Node.js</a:t>
            </a:r>
          </a:p>
          <a:p>
            <a:r>
              <a:rPr lang="pt-BR" dirty="0"/>
              <a:t>MySQL</a:t>
            </a:r>
          </a:p>
          <a:p>
            <a:r>
              <a:rPr lang="pt-BR" dirty="0"/>
              <a:t>SCRUM/KANBAN</a:t>
            </a:r>
          </a:p>
          <a:p>
            <a:r>
              <a:rPr lang="pt-BR" dirty="0"/>
              <a:t>MOBILE/Web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CF5E1-0558-4F18-9B48-DC27BDCD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15/06/2022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5519BE-4450-49F8-8735-B19FEB66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41" y="165681"/>
            <a:ext cx="6811439" cy="59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7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1BB8B4D-9D3B-42B6-9DA2-74966CEA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68" y="1166069"/>
            <a:ext cx="9601200" cy="390088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3A543-211C-40E4-99B4-EB5593A5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15/06/2022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3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 dirty="0">
                <a:solidFill>
                  <a:srgbClr val="FFFFFF"/>
                </a:solidFill>
              </a:rPr>
              <a:t>Sua melhor citação que reflete sua abordagem... "É uma pequena etapa para o homem, um salto gigante para a humanidade."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– Neil Armstrong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CA8021-2183-424A-9F8F-13DA80F37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7" y="1449198"/>
            <a:ext cx="4073237" cy="39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1526</TotalTime>
  <Words>256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Calibri</vt:lpstr>
      <vt:lpstr>Franklin Gothic Book</vt:lpstr>
      <vt:lpstr>Cortar</vt:lpstr>
      <vt:lpstr>  WMS  NOVO CONCEITO de ARMAZENAGEM em Brasília - df</vt:lpstr>
      <vt:lpstr>WMS NOVO CONCEITO EM ARMAZENAGEM.</vt:lpstr>
      <vt:lpstr>Apresentação do PowerPoint</vt:lpstr>
      <vt:lpstr>Apresentação do PowerPoint</vt:lpstr>
      <vt:lpstr>Apresentação do PowerPoint</vt:lpstr>
      <vt:lpstr>Movimentação pós WMS</vt:lpstr>
      <vt:lpstr>Apresentação do PowerPoint</vt:lpstr>
      <vt:lpstr>Apresentação do PowerPoint</vt:lpstr>
      <vt:lpstr>Sua melhor citação que reflete sua abordagem... "É uma pequena etapa para o homem, um salto gigante para a humanidade."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WMS  NOVO CONCEITO EM ARMAZENAGEM</dc:title>
  <dc:creator>Francisco Junior</dc:creator>
  <cp:lastModifiedBy>Francisco Júnior</cp:lastModifiedBy>
  <cp:revision>4</cp:revision>
  <dcterms:created xsi:type="dcterms:W3CDTF">2022-04-29T22:38:24Z</dcterms:created>
  <dcterms:modified xsi:type="dcterms:W3CDTF">2022-06-16T00:46:02Z</dcterms:modified>
</cp:coreProperties>
</file>