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>
        <p:scale>
          <a:sx n="66" d="100"/>
          <a:sy n="66" d="100"/>
        </p:scale>
        <p:origin x="139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29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61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15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8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0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3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96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28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11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43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76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4CEF-58B2-4D97-9B98-2D2C080E5B8B}" type="datetimeFigureOut">
              <a:rPr lang="de-DE" smtClean="0"/>
              <a:t>07.07.2021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BE879-47EB-4FA5-945C-E2ED2F993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38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83" y="266079"/>
            <a:ext cx="9546162" cy="62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61" y="173621"/>
            <a:ext cx="10272603" cy="65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3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566338"/>
            <a:ext cx="9916909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Razer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Kaule, Felix</dc:creator>
  <cp:lastModifiedBy>Kaule, Felix</cp:lastModifiedBy>
  <cp:revision>1</cp:revision>
  <dcterms:created xsi:type="dcterms:W3CDTF">2021-07-07T12:45:16Z</dcterms:created>
  <dcterms:modified xsi:type="dcterms:W3CDTF">2021-07-07T12:45:38Z</dcterms:modified>
</cp:coreProperties>
</file>