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75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68" d="100"/>
          <a:sy n="68" d="100"/>
        </p:scale>
        <p:origin x="6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53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63FEFC-E676-48C0-AC80-14A59F043F2A}"/>
              </a:ext>
            </a:extLst>
          </p:cNvPr>
          <p:cNvSpPr txBox="1"/>
          <p:nvPr/>
        </p:nvSpPr>
        <p:spPr>
          <a:xfrm>
            <a:off x="4521723" y="2604452"/>
            <a:ext cx="3148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H1 </a:t>
            </a:r>
            <a:r>
              <a:rPr lang="en-US" sz="3600" b="1" dirty="0" err="1"/>
              <a:t>CaseOpgave</a:t>
            </a:r>
            <a:endParaRPr lang="en-DK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49D0C-82F2-415B-8566-56F5D730D59C}"/>
              </a:ext>
            </a:extLst>
          </p:cNvPr>
          <p:cNvSpPr txBox="1"/>
          <p:nvPr/>
        </p:nvSpPr>
        <p:spPr>
          <a:xfrm>
            <a:off x="5290006" y="3136612"/>
            <a:ext cx="1611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Timeline</a:t>
            </a:r>
            <a:endParaRPr lang="en-DK" sz="3200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F20432F-A971-4862-B450-8B0448CFE88C}"/>
              </a:ext>
            </a:extLst>
          </p:cNvPr>
          <p:cNvSpPr txBox="1"/>
          <p:nvPr/>
        </p:nvSpPr>
        <p:spPr>
          <a:xfrm>
            <a:off x="5056980" y="592839"/>
            <a:ext cx="1832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UGE 1</a:t>
            </a:r>
            <a:endParaRPr lang="en-DK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6BC56E-AB50-4A77-9350-F0036A62445D}"/>
              </a:ext>
            </a:extLst>
          </p:cNvPr>
          <p:cNvSpPr txBox="1"/>
          <p:nvPr/>
        </p:nvSpPr>
        <p:spPr>
          <a:xfrm>
            <a:off x="382442" y="2213652"/>
            <a:ext cx="2139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Mandag</a:t>
            </a:r>
            <a:r>
              <a:rPr lang="en-US" sz="2400" dirty="0"/>
              <a:t> (Dag1)</a:t>
            </a:r>
            <a:endParaRPr lang="en-DK" sz="2400" dirty="0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E4B31F24-3288-4239-BEF5-B1AF0B2C2A62}"/>
              </a:ext>
            </a:extLst>
          </p:cNvPr>
          <p:cNvSpPr txBox="1"/>
          <p:nvPr/>
        </p:nvSpPr>
        <p:spPr>
          <a:xfrm>
            <a:off x="2866806" y="2194354"/>
            <a:ext cx="2139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Tirsdag</a:t>
            </a:r>
            <a:r>
              <a:rPr lang="en-US" sz="2400" dirty="0"/>
              <a:t> (Dag2)</a:t>
            </a:r>
            <a:endParaRPr lang="en-DK" sz="2400" dirty="0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5D1FAABC-01BA-4F2C-90C3-D7A3ABE1FF4A}"/>
              </a:ext>
            </a:extLst>
          </p:cNvPr>
          <p:cNvSpPr txBox="1"/>
          <p:nvPr/>
        </p:nvSpPr>
        <p:spPr>
          <a:xfrm>
            <a:off x="5220884" y="2195495"/>
            <a:ext cx="2139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Onsdag</a:t>
            </a:r>
            <a:r>
              <a:rPr lang="en-US" sz="2400" dirty="0"/>
              <a:t> (Dag3)</a:t>
            </a:r>
            <a:endParaRPr lang="en-DK" sz="24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69E3453D-2E17-4984-8A75-B94BCC52EA33}"/>
              </a:ext>
            </a:extLst>
          </p:cNvPr>
          <p:cNvSpPr txBox="1"/>
          <p:nvPr/>
        </p:nvSpPr>
        <p:spPr>
          <a:xfrm>
            <a:off x="7546153" y="2187972"/>
            <a:ext cx="2139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Torsdag</a:t>
            </a:r>
            <a:r>
              <a:rPr lang="en-US" sz="2400" dirty="0"/>
              <a:t> (Dag4)</a:t>
            </a:r>
            <a:endParaRPr lang="en-DK" sz="2400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77430C69-C349-4014-B583-402BFA7DE0DE}"/>
              </a:ext>
            </a:extLst>
          </p:cNvPr>
          <p:cNvSpPr txBox="1"/>
          <p:nvPr/>
        </p:nvSpPr>
        <p:spPr>
          <a:xfrm>
            <a:off x="9866039" y="2152553"/>
            <a:ext cx="2139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Fredag</a:t>
            </a:r>
            <a:r>
              <a:rPr lang="en-US" sz="2400" dirty="0"/>
              <a:t> (Dag5)</a:t>
            </a:r>
            <a:endParaRPr lang="en-DK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DF38D7-79A6-46E4-BBE8-12B4EA98828B}"/>
              </a:ext>
            </a:extLst>
          </p:cNvPr>
          <p:cNvSpPr/>
          <p:nvPr/>
        </p:nvSpPr>
        <p:spPr>
          <a:xfrm>
            <a:off x="291392" y="2640481"/>
            <a:ext cx="2283749" cy="3706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Lave </a:t>
            </a:r>
            <a:r>
              <a:rPr lang="en-US" dirty="0" err="1"/>
              <a:t>diagrammer</a:t>
            </a:r>
            <a:r>
              <a:rPr lang="en-US" dirty="0"/>
              <a:t> over </a:t>
            </a:r>
            <a:r>
              <a:rPr lang="en-US" dirty="0" err="1"/>
              <a:t>opgaven</a:t>
            </a:r>
            <a:r>
              <a:rPr lang="en-US" dirty="0"/>
              <a:t>, </a:t>
            </a:r>
            <a:r>
              <a:rPr lang="en-US" dirty="0" err="1"/>
              <a:t>snakket</a:t>
            </a:r>
            <a:r>
              <a:rPr lang="en-US" dirty="0"/>
              <a:t> om </a:t>
            </a:r>
            <a:r>
              <a:rPr lang="en-US" dirty="0" err="1"/>
              <a:t>hvordan</a:t>
            </a:r>
            <a:r>
              <a:rPr lang="en-US" dirty="0"/>
              <a:t> vi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udarbejde</a:t>
            </a:r>
            <a:r>
              <a:rPr lang="en-US" dirty="0"/>
              <a:t> </a:t>
            </a:r>
            <a:r>
              <a:rPr lang="en-US" dirty="0" err="1"/>
              <a:t>løsning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opgaven</a:t>
            </a:r>
            <a:r>
              <a:rPr lang="en-US" dirty="0"/>
              <a:t>, </a:t>
            </a:r>
            <a:r>
              <a:rPr lang="en-US" dirty="0" err="1"/>
              <a:t>få</a:t>
            </a:r>
            <a:r>
              <a:rPr lang="en-US" dirty="0"/>
              <a:t> </a:t>
            </a:r>
            <a:r>
              <a:rPr lang="en-US" dirty="0" err="1"/>
              <a:t>lavet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timeline </a:t>
            </a:r>
            <a:r>
              <a:rPr lang="en-US" dirty="0" err="1"/>
              <a:t>samt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logbog</a:t>
            </a:r>
            <a:r>
              <a:rPr lang="en-US" dirty="0"/>
              <a:t> over </a:t>
            </a:r>
            <a:r>
              <a:rPr lang="en-US" dirty="0" err="1"/>
              <a:t>forløbet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Starte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Database(</a:t>
            </a:r>
            <a:r>
              <a:rPr lang="en-US" dirty="0" err="1"/>
              <a:t>sql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Starte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C#</a:t>
            </a:r>
          </a:p>
          <a:p>
            <a:endParaRPr lang="en-US" dirty="0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F174207E-E63D-4E79-919E-A94C60C31C6E}"/>
              </a:ext>
            </a:extLst>
          </p:cNvPr>
          <p:cNvSpPr/>
          <p:nvPr/>
        </p:nvSpPr>
        <p:spPr>
          <a:xfrm>
            <a:off x="2660647" y="2626601"/>
            <a:ext cx="2272584" cy="3706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  <a:p>
            <a:pPr algn="ctr"/>
            <a:r>
              <a:rPr lang="da-DK" dirty="0"/>
              <a:t>Brief over </a:t>
            </a:r>
            <a:r>
              <a:rPr lang="da-DK" dirty="0" err="1"/>
              <a:t>arbejdsprocess</a:t>
            </a:r>
            <a:r>
              <a:rPr lang="da-DK" dirty="0"/>
              <a:t>.</a:t>
            </a:r>
          </a:p>
          <a:p>
            <a:pPr algn="ctr"/>
            <a:r>
              <a:rPr lang="da-DK" dirty="0"/>
              <a:t>Arbejde videre med Databasen samt c# script.</a:t>
            </a:r>
          </a:p>
          <a:p>
            <a:pPr algn="ctr"/>
            <a:endParaRPr lang="en-DK" dirty="0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D2B2AC74-FAB9-4145-BD05-06480DE5D3FB}"/>
              </a:ext>
            </a:extLst>
          </p:cNvPr>
          <p:cNvSpPr/>
          <p:nvPr/>
        </p:nvSpPr>
        <p:spPr>
          <a:xfrm>
            <a:off x="5025861" y="2640481"/>
            <a:ext cx="2308811" cy="3706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Brief over </a:t>
            </a:r>
            <a:r>
              <a:rPr lang="en-US" dirty="0" err="1"/>
              <a:t>arbejdsprocess</a:t>
            </a:r>
            <a:r>
              <a:rPr lang="en-US" dirty="0"/>
              <a:t> – </a:t>
            </a:r>
            <a:r>
              <a:rPr lang="en-US" dirty="0" err="1"/>
              <a:t>færdiggørelse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Databasen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Viderudvikling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c#</a:t>
            </a:r>
            <a:r>
              <a:rPr lang="en-US" dirty="0"/>
              <a:t> </a:t>
            </a:r>
            <a:r>
              <a:rPr lang="en-US" dirty="0" err="1"/>
              <a:t>programmet</a:t>
            </a:r>
            <a:r>
              <a:rPr lang="en-US" dirty="0"/>
              <a:t>.</a:t>
            </a: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526DA105-0FD1-4675-B793-E0EC55F2BD61}"/>
              </a:ext>
            </a:extLst>
          </p:cNvPr>
          <p:cNvSpPr/>
          <p:nvPr/>
        </p:nvSpPr>
        <p:spPr>
          <a:xfrm>
            <a:off x="7409285" y="2641533"/>
            <a:ext cx="2272584" cy="372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Brief over </a:t>
            </a:r>
            <a:r>
              <a:rPr lang="en-US" dirty="0" err="1"/>
              <a:t>arbejdsprocess</a:t>
            </a:r>
            <a:r>
              <a:rPr lang="en-US" dirty="0"/>
              <a:t>.</a:t>
            </a:r>
          </a:p>
          <a:p>
            <a:pPr algn="ctr"/>
            <a:r>
              <a:rPr lang="en-US" dirty="0" err="1"/>
              <a:t>Arbejde</a:t>
            </a:r>
            <a:r>
              <a:rPr lang="en-US" dirty="0"/>
              <a:t> </a:t>
            </a:r>
            <a:r>
              <a:rPr lang="en-US" dirty="0" err="1"/>
              <a:t>videre</a:t>
            </a:r>
            <a:r>
              <a:rPr lang="en-US" dirty="0"/>
              <a:t> med </a:t>
            </a:r>
            <a:r>
              <a:rPr lang="en-US" dirty="0" err="1"/>
              <a:t>Databasen</a:t>
            </a:r>
            <a:r>
              <a:rPr lang="en-US" dirty="0"/>
              <a:t> </a:t>
            </a:r>
            <a:r>
              <a:rPr lang="en-US" dirty="0" err="1"/>
              <a:t>samt</a:t>
            </a:r>
            <a:r>
              <a:rPr lang="en-US" dirty="0"/>
              <a:t> </a:t>
            </a:r>
            <a:r>
              <a:rPr lang="en-US" dirty="0" err="1"/>
              <a:t>c#</a:t>
            </a:r>
            <a:r>
              <a:rPr lang="en-US" dirty="0"/>
              <a:t> script.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CDE04C50-C460-4348-A099-325D9965620C}"/>
              </a:ext>
            </a:extLst>
          </p:cNvPr>
          <p:cNvSpPr/>
          <p:nvPr/>
        </p:nvSpPr>
        <p:spPr>
          <a:xfrm>
            <a:off x="9769072" y="2633368"/>
            <a:ext cx="2272584" cy="3706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Brief over </a:t>
            </a:r>
            <a:r>
              <a:rPr lang="en-US" dirty="0" err="1"/>
              <a:t>arbejdsprocess</a:t>
            </a:r>
            <a:r>
              <a:rPr lang="en-US" dirty="0"/>
              <a:t>.</a:t>
            </a:r>
          </a:p>
          <a:p>
            <a:pPr algn="ctr"/>
            <a:r>
              <a:rPr lang="en-US" dirty="0" err="1"/>
              <a:t>Arbejde</a:t>
            </a:r>
            <a:r>
              <a:rPr lang="en-US" dirty="0"/>
              <a:t> </a:t>
            </a:r>
            <a:r>
              <a:rPr lang="en-US" dirty="0" err="1"/>
              <a:t>videre</a:t>
            </a:r>
            <a:r>
              <a:rPr lang="en-US" dirty="0"/>
              <a:t> med </a:t>
            </a:r>
            <a:r>
              <a:rPr lang="en-US" dirty="0" err="1"/>
              <a:t>Databasen</a:t>
            </a:r>
            <a:r>
              <a:rPr lang="en-US" dirty="0"/>
              <a:t> </a:t>
            </a:r>
            <a:r>
              <a:rPr lang="en-US" dirty="0" err="1"/>
              <a:t>samt</a:t>
            </a:r>
            <a:r>
              <a:rPr lang="en-US" dirty="0"/>
              <a:t> </a:t>
            </a:r>
            <a:r>
              <a:rPr lang="en-US" dirty="0" err="1"/>
              <a:t>c#</a:t>
            </a:r>
            <a:r>
              <a:rPr lang="en-US" dirty="0"/>
              <a:t> script.</a:t>
            </a: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F20432F-A971-4862-B450-8B0448CFE88C}"/>
              </a:ext>
            </a:extLst>
          </p:cNvPr>
          <p:cNvSpPr txBox="1"/>
          <p:nvPr/>
        </p:nvSpPr>
        <p:spPr>
          <a:xfrm>
            <a:off x="5056980" y="592839"/>
            <a:ext cx="1832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UGE 2</a:t>
            </a:r>
            <a:endParaRPr lang="en-DK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6BC56E-AB50-4A77-9350-F0036A62445D}"/>
              </a:ext>
            </a:extLst>
          </p:cNvPr>
          <p:cNvSpPr txBox="1"/>
          <p:nvPr/>
        </p:nvSpPr>
        <p:spPr>
          <a:xfrm>
            <a:off x="572214" y="2190938"/>
            <a:ext cx="2139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Mandag</a:t>
            </a:r>
            <a:r>
              <a:rPr lang="en-US" sz="2400" dirty="0"/>
              <a:t> (Dag1)</a:t>
            </a:r>
            <a:endParaRPr lang="en-DK" sz="2400" dirty="0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E4B31F24-3288-4239-BEF5-B1AF0B2C2A62}"/>
              </a:ext>
            </a:extLst>
          </p:cNvPr>
          <p:cNvSpPr txBox="1"/>
          <p:nvPr/>
        </p:nvSpPr>
        <p:spPr>
          <a:xfrm>
            <a:off x="3613009" y="2213652"/>
            <a:ext cx="2139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Tirsdag</a:t>
            </a:r>
            <a:r>
              <a:rPr lang="en-US" sz="2400" dirty="0"/>
              <a:t> (Dag2)</a:t>
            </a:r>
            <a:endParaRPr lang="en-DK" sz="2400" dirty="0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5D1FAABC-01BA-4F2C-90C3-D7A3ABE1FF4A}"/>
              </a:ext>
            </a:extLst>
          </p:cNvPr>
          <p:cNvSpPr txBox="1"/>
          <p:nvPr/>
        </p:nvSpPr>
        <p:spPr>
          <a:xfrm>
            <a:off x="6593158" y="2200442"/>
            <a:ext cx="2139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Onsdag</a:t>
            </a:r>
            <a:r>
              <a:rPr lang="en-US" sz="2400" dirty="0"/>
              <a:t> (Dag3)</a:t>
            </a:r>
            <a:endParaRPr lang="en-DK" sz="24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69E3453D-2E17-4984-8A75-B94BCC52EA33}"/>
              </a:ext>
            </a:extLst>
          </p:cNvPr>
          <p:cNvSpPr txBox="1"/>
          <p:nvPr/>
        </p:nvSpPr>
        <p:spPr>
          <a:xfrm>
            <a:off x="9498291" y="2219582"/>
            <a:ext cx="2139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Torsdag</a:t>
            </a:r>
            <a:r>
              <a:rPr lang="en-US" sz="2400" dirty="0"/>
              <a:t> (Dag4)</a:t>
            </a:r>
            <a:endParaRPr lang="en-DK" sz="24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D971B95-2618-4DDD-9FDE-E9BE46F63E7D}"/>
              </a:ext>
            </a:extLst>
          </p:cNvPr>
          <p:cNvSpPr/>
          <p:nvPr/>
        </p:nvSpPr>
        <p:spPr>
          <a:xfrm>
            <a:off x="6173322" y="2652603"/>
            <a:ext cx="2796305" cy="37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Aflever</a:t>
            </a:r>
            <a:r>
              <a:rPr lang="en-US" dirty="0"/>
              <a:t> </a:t>
            </a:r>
            <a:r>
              <a:rPr lang="en-US" dirty="0" err="1"/>
              <a:t>tidsplan</a:t>
            </a:r>
            <a:r>
              <a:rPr lang="en-US" dirty="0"/>
              <a:t> – </a:t>
            </a:r>
            <a:r>
              <a:rPr lang="en-US" dirty="0" err="1"/>
              <a:t>logbog</a:t>
            </a:r>
            <a:r>
              <a:rPr lang="en-US" dirty="0"/>
              <a:t> – </a:t>
            </a:r>
            <a:r>
              <a:rPr lang="en-US" dirty="0" err="1"/>
              <a:t>diagrammer</a:t>
            </a:r>
            <a:r>
              <a:rPr lang="en-US" dirty="0"/>
              <a:t> – scrips(</a:t>
            </a:r>
            <a:r>
              <a:rPr lang="en-US" dirty="0" err="1"/>
              <a:t>sql+c</a:t>
            </a:r>
            <a:r>
              <a:rPr lang="en-US" dirty="0"/>
              <a:t>#) – test documentation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8817D9D-0DDC-4318-9E7D-C8E1108FEE38}"/>
              </a:ext>
            </a:extLst>
          </p:cNvPr>
          <p:cNvSpPr/>
          <p:nvPr/>
        </p:nvSpPr>
        <p:spPr>
          <a:xfrm>
            <a:off x="9143372" y="2652603"/>
            <a:ext cx="2796305" cy="37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Gennemgå</a:t>
            </a:r>
            <a:r>
              <a:rPr lang="en-US" dirty="0"/>
              <a:t> / </a:t>
            </a:r>
            <a:r>
              <a:rPr lang="en-US" dirty="0" err="1"/>
              <a:t>gøre</a:t>
            </a:r>
            <a:r>
              <a:rPr lang="en-US" dirty="0"/>
              <a:t> </a:t>
            </a:r>
            <a:r>
              <a:rPr lang="en-US" dirty="0" err="1"/>
              <a:t>klar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fremlæggelse</a:t>
            </a:r>
            <a:endParaRPr lang="en-US" dirty="0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9AB4DC6-6E24-438C-B4E8-29C95FB8AB04}"/>
              </a:ext>
            </a:extLst>
          </p:cNvPr>
          <p:cNvSpPr/>
          <p:nvPr/>
        </p:nvSpPr>
        <p:spPr>
          <a:xfrm>
            <a:off x="3214675" y="2642673"/>
            <a:ext cx="2796305" cy="37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Brief over </a:t>
            </a:r>
            <a:r>
              <a:rPr lang="en-US" dirty="0" err="1"/>
              <a:t>arbejdsprocess</a:t>
            </a:r>
            <a:r>
              <a:rPr lang="en-US" dirty="0"/>
              <a:t>.</a:t>
            </a:r>
          </a:p>
          <a:p>
            <a:pPr algn="ctr"/>
            <a:r>
              <a:rPr lang="en-US" dirty="0" err="1"/>
              <a:t>Arbejde</a:t>
            </a:r>
            <a:r>
              <a:rPr lang="en-US" dirty="0"/>
              <a:t> </a:t>
            </a:r>
            <a:r>
              <a:rPr lang="en-US" dirty="0" err="1"/>
              <a:t>videre</a:t>
            </a:r>
            <a:r>
              <a:rPr lang="en-US" dirty="0"/>
              <a:t>.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C96367CF-45EB-4233-A67A-394841C7072B}"/>
              </a:ext>
            </a:extLst>
          </p:cNvPr>
          <p:cNvSpPr/>
          <p:nvPr/>
        </p:nvSpPr>
        <p:spPr>
          <a:xfrm>
            <a:off x="237494" y="2634256"/>
            <a:ext cx="2796305" cy="37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Kigge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langt</a:t>
            </a:r>
            <a:r>
              <a:rPr lang="en-US" dirty="0"/>
              <a:t> vi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kommet</a:t>
            </a:r>
            <a:r>
              <a:rPr lang="en-US" dirty="0"/>
              <a:t>.</a:t>
            </a:r>
          </a:p>
          <a:p>
            <a:pPr algn="ctr"/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meget</a:t>
            </a:r>
            <a:r>
              <a:rPr lang="en-US" dirty="0"/>
              <a:t> vi </a:t>
            </a:r>
            <a:r>
              <a:rPr lang="en-US" dirty="0" err="1"/>
              <a:t>mangler</a:t>
            </a:r>
            <a:r>
              <a:rPr lang="en-US" dirty="0"/>
              <a:t>.</a:t>
            </a:r>
          </a:p>
          <a:p>
            <a:pPr algn="ctr"/>
            <a:r>
              <a:rPr lang="en-US" dirty="0" err="1"/>
              <a:t>Hvad</a:t>
            </a:r>
            <a:r>
              <a:rPr lang="en-US" dirty="0"/>
              <a:t> </a:t>
            </a:r>
            <a:r>
              <a:rPr lang="en-US" dirty="0" err="1"/>
              <a:t>fungere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hvad</a:t>
            </a:r>
            <a:r>
              <a:rPr lang="en-US" dirty="0"/>
              <a:t> </a:t>
            </a:r>
            <a:r>
              <a:rPr lang="en-US" dirty="0" err="1"/>
              <a:t>fungere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483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103" y="2722860"/>
            <a:ext cx="10167774" cy="706135"/>
          </a:xfrm>
        </p:spPr>
        <p:txBody>
          <a:bodyPr>
            <a:normAutofit fontScale="90000"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Opgavet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lavet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af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Frederik |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luan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nicolaj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643D8B0-E66B-4F52-917E-C28E858FA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4420" y="5976594"/>
            <a:ext cx="1271407" cy="427347"/>
          </a:xfrm>
        </p:spPr>
        <p:txBody>
          <a:bodyPr>
            <a:noAutofit/>
          </a:bodyPr>
          <a:lstStyle/>
          <a:p>
            <a:r>
              <a:rPr lang="en-US" sz="2400" dirty="0"/>
              <a:t>H1</a:t>
            </a:r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5B2D66-8E18-46D7-967B-1A3B48ACF55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BFE41CA-01C7-4999-9BC7-050FDE7EAF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66D2AD-45B3-4580-A691-E5968F9B53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tf12091913</Template>
  <TotalTime>0</TotalTime>
  <Words>193</Words>
  <Application>Microsoft Office PowerPoint</Application>
  <PresentationFormat>Widescreen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Opgavet lavet af Frederik | luan | nicolaj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2020-03-09T09:16:52Z</dcterms:created>
  <dcterms:modified xsi:type="dcterms:W3CDTF">2020-03-09T10:13:51Z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