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230CF-5383-4917-B536-A2FE761C4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803B4-8725-4569-AF6C-AF68D403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B9E29-DCC7-4AF3-BB99-C8AFB3A7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3A1282-FAFE-44D8-907A-0CDB9D3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92084-65C3-41DF-B239-9DA729F5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62DD1-98F7-417E-9667-C0BE1CD7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DEEF99-CB87-4179-A0AB-E2F7AE78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95C63-5AF0-4134-8B56-EC27019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67F19-3177-46C7-B416-C171BADD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7B5F6F-9661-4008-AD2A-FD6545C5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3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C9A440-4767-40DB-A28D-939E2AB20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F3F3-8659-44C8-A18B-75E006058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F100C-51FE-4958-A60D-0F47C6A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464DA-C915-46A2-A002-45CAF6C3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D7E1A-674E-4DB1-B30E-57D0CAF0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69C0B-EF3F-49D8-834D-6E5CDD8D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CBB13-1067-43BF-9C29-FF08573F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149BFA-CCA4-45E4-9CDB-C56A1069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01282-7A7D-495D-9525-26CA588C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1E317-CED5-424C-A3BF-D0F2F3D5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EC5E3-3826-4D53-BAF2-491B4BE9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8FEEB-3CBF-4659-A4CD-24921C37B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DCA2-E4E6-473D-9322-AA3C909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901EF-79EE-4805-8B79-5B0CD860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5DD7D-27C1-4BBF-BEF1-2BA16B69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01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C3C6-E291-4E0B-AE39-72A82C94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6EA82-60F1-4BAC-B58B-A5540F884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12FD9-066F-43FF-8EC2-496E6A79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30ECE-7A13-4D94-B5B2-330E56B1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EB02A8-1B3A-4B27-9C1A-4523E538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601B28-E8DD-4E56-9A13-70C942AE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F432F-1E34-42D0-947F-15D57DD4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A6891-C3FC-4D71-8DD3-AE354889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674B0-6611-42B9-954C-20411EE05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0636E8-6EA1-4909-98D3-12EAB5BEE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C46557-237D-446E-A77C-BA5C0C94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A566D8-856D-429A-972E-8A9151EE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3FE180-97F8-4EFD-9CC6-16C9798E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8F2052-0C5A-4613-91B5-A777F37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4E177-79F5-46A6-AE5C-7574C80C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D5C41-994C-43D3-A89B-B73BAC0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6E082-3DF9-4455-B572-8F4AFE23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EE5CE-B436-4447-82E7-64AD1465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9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5A4085-3872-48C2-B8BB-2DBCEF31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3ABF07-405E-4CEC-AFD6-9C32393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6F7E4E-E8D1-4670-872B-93E1DECA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A03DB-F6C4-464B-B2CF-DC1A06D0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D4540-CA52-4F9B-8AE2-A499265B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22B6BE-2F59-42F7-A251-F83F9BF16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A508B-EED2-4F51-A236-7BD8C04B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53DE30-1A78-41F9-AC09-80D26EBE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EEF28-F1FC-42C3-8C37-9124EAC5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7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08F78-42FC-4F71-96B1-6D77B7F0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EE01D-2766-432B-874F-74D50BB95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7DE48D-2660-4DD6-8CC6-5C9E2AF33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74E2A-C536-4313-A2B8-1FD749C5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E4F767-C10D-4F5B-8D4A-DE54701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0911E-39E8-4C23-ABF9-E23CDEFF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66D05-AB45-4661-8B86-01BB831B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C5CFC-195F-4FC8-8576-E5B080C4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F9366-987D-494B-B9FB-B90BA2DB5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BDAE-72E5-40C6-9724-34A808126494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A80E0-CFFA-4D6C-9AD3-0C36D58C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FC0A5-EDA0-4AD9-9664-FF9E9717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2-CC84-43B4-8B5B-467649C8B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49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06751-6798-45CE-95C7-6423062AA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Ek</a:t>
            </a:r>
            <a:r>
              <a:rPr lang="de-DE" dirty="0"/>
              <a:t> Gaming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CAC6FD-BEDC-421D-B346-E7270F0EE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9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8D59-0BB0-4724-81CE-ABBE3C28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5A6FCAC-2ED9-4D50-B51B-4CBB372143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" y="1072417"/>
            <a:ext cx="8207930" cy="10564946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B9ED897-251C-48C4-B951-0631B41A1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81" y="1027906"/>
            <a:ext cx="6622354" cy="6622354"/>
          </a:xfrm>
        </p:spPr>
      </p:pic>
    </p:spTree>
    <p:extLst>
      <p:ext uri="{BB962C8B-B14F-4D97-AF65-F5344CB8AC3E}">
        <p14:creationId xmlns:p14="http://schemas.microsoft.com/office/powerpoint/2010/main" val="205028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8E2C9-D715-4687-B001-41097C28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F2E2D65-4B84-4B29-9242-CFAEB4F7D3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178" y="732080"/>
            <a:ext cx="9734672" cy="1464793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E8E4978-D9E0-4B6E-AEA6-1C8750CF28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71" y="732080"/>
            <a:ext cx="9495388" cy="11764680"/>
          </a:xfrm>
        </p:spPr>
      </p:pic>
    </p:spTree>
    <p:extLst>
      <p:ext uri="{BB962C8B-B14F-4D97-AF65-F5344CB8AC3E}">
        <p14:creationId xmlns:p14="http://schemas.microsoft.com/office/powerpoint/2010/main" val="350807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3FEF0-3F21-4D56-89E2-B457A888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891B42A-AF40-4210-A4F2-E14DA7DBF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3" y="1553361"/>
            <a:ext cx="3178661" cy="489586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2A4E977-E3E5-4D0E-B7BE-AC73C9C2F1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43" y="365125"/>
            <a:ext cx="11590174" cy="17804456"/>
          </a:xfrm>
        </p:spPr>
      </p:pic>
    </p:spTree>
    <p:extLst>
      <p:ext uri="{BB962C8B-B14F-4D97-AF65-F5344CB8AC3E}">
        <p14:creationId xmlns:p14="http://schemas.microsoft.com/office/powerpoint/2010/main" val="15415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Ek Gaming Website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 Gaming Website</dc:title>
  <dc:creator>Kurt Mitschke- MTH IT Service</dc:creator>
  <cp:lastModifiedBy>Kurt Mitschke- MTH IT Service</cp:lastModifiedBy>
  <cp:revision>1</cp:revision>
  <dcterms:created xsi:type="dcterms:W3CDTF">2021-09-07T08:16:53Z</dcterms:created>
  <dcterms:modified xsi:type="dcterms:W3CDTF">2021-09-07T08:25:11Z</dcterms:modified>
</cp:coreProperties>
</file>