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CH" sz="4800" dirty="0" smtClean="0"/>
              <a:t>Mise en place de stockage </a:t>
            </a:r>
            <a:r>
              <a:rPr lang="fr-CH" sz="4800" dirty="0" err="1" smtClean="0"/>
              <a:t>san</a:t>
            </a:r>
            <a:r>
              <a:rPr lang="fr-CH" sz="4800" dirty="0" smtClean="0"/>
              <a:t> en </a:t>
            </a:r>
            <a:r>
              <a:rPr lang="fr-CH" sz="4800" cap="none" dirty="0" err="1" smtClean="0"/>
              <a:t>i</a:t>
            </a:r>
            <a:r>
              <a:rPr lang="fr-CH" sz="4800" dirty="0" err="1" smtClean="0"/>
              <a:t>scsi</a:t>
            </a:r>
            <a:r>
              <a:rPr lang="fr-CH" sz="4800" dirty="0" smtClean="0"/>
              <a:t> dans un environnement linux</a:t>
            </a:r>
            <a:endParaRPr lang="fr-CH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Sovilla Flavio / SI-CA2a / CPNV / 2020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43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1543" y="764373"/>
            <a:ext cx="9064658" cy="1293028"/>
          </a:xfrm>
        </p:spPr>
        <p:txBody>
          <a:bodyPr/>
          <a:lstStyle/>
          <a:p>
            <a:pPr algn="l"/>
            <a:r>
              <a:rPr lang="en-GB" dirty="0" smtClean="0"/>
              <a:t>Backup des </a:t>
            </a:r>
            <a:r>
              <a:rPr lang="en-GB" dirty="0" err="1" smtClean="0"/>
              <a:t>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Créer</a:t>
            </a:r>
            <a:r>
              <a:rPr lang="en-GB" dirty="0" smtClean="0"/>
              <a:t> des </a:t>
            </a:r>
            <a:r>
              <a:rPr lang="en-GB" dirty="0" err="1" smtClean="0"/>
              <a:t>fichiers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les dossiers</a:t>
            </a:r>
          </a:p>
          <a:p>
            <a:endParaRPr lang="en-GB" dirty="0" smtClean="0"/>
          </a:p>
          <a:p>
            <a:r>
              <a:rPr lang="en-GB" dirty="0" smtClean="0"/>
              <a:t>Backup avec </a:t>
            </a:r>
            <a:r>
              <a:rPr lang="en-GB" dirty="0" err="1" smtClean="0"/>
              <a:t>rsync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Travail avec </a:t>
            </a:r>
            <a:r>
              <a:rPr lang="en-GB" dirty="0" err="1" smtClean="0"/>
              <a:t>rm</a:t>
            </a:r>
            <a:r>
              <a:rPr lang="en-GB" dirty="0" smtClean="0"/>
              <a:t> et mv</a:t>
            </a:r>
          </a:p>
          <a:p>
            <a:endParaRPr lang="en-GB" dirty="0" smtClean="0"/>
          </a:p>
          <a:p>
            <a:r>
              <a:rPr lang="en-GB" dirty="0" err="1" smtClean="0"/>
              <a:t>Cron</a:t>
            </a:r>
            <a:r>
              <a:rPr lang="en-GB" dirty="0" smtClean="0"/>
              <a:t> pour </a:t>
            </a:r>
            <a:r>
              <a:rPr lang="en-GB" dirty="0" err="1" smtClean="0"/>
              <a:t>automatiser</a:t>
            </a:r>
            <a:endParaRPr lang="en-GB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70763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Perte</a:t>
            </a:r>
            <a:r>
              <a:rPr lang="en-GB" dirty="0" smtClean="0"/>
              <a:t> de temps (covid-19)</a:t>
            </a:r>
          </a:p>
          <a:p>
            <a:endParaRPr lang="en-GB" dirty="0" smtClean="0"/>
          </a:p>
          <a:p>
            <a:r>
              <a:rPr lang="en-GB" dirty="0" err="1" smtClean="0"/>
              <a:t>Problèmes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Intéressant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Apprentissage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94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Montage</a:t>
            </a:r>
          </a:p>
          <a:p>
            <a:r>
              <a:rPr lang="fr-CH" dirty="0" smtClean="0"/>
              <a:t>Création </a:t>
            </a:r>
            <a:r>
              <a:rPr lang="fr-CH" dirty="0"/>
              <a:t>du RAID </a:t>
            </a:r>
            <a:r>
              <a:rPr lang="fr-CH" dirty="0" smtClean="0"/>
              <a:t>5 et des volumes</a:t>
            </a:r>
          </a:p>
          <a:p>
            <a:r>
              <a:rPr lang="fr-CH" dirty="0" smtClean="0"/>
              <a:t>Création</a:t>
            </a:r>
            <a:r>
              <a:rPr lang="en-GB" dirty="0" smtClean="0"/>
              <a:t> de la LUN iSCSI</a:t>
            </a:r>
            <a:endParaRPr lang="en-GB" dirty="0"/>
          </a:p>
          <a:p>
            <a:r>
              <a:rPr lang="fr-CH" dirty="0" smtClean="0"/>
              <a:t>Haute disponibilité</a:t>
            </a:r>
          </a:p>
          <a:p>
            <a:r>
              <a:rPr lang="en-GB" dirty="0" smtClean="0"/>
              <a:t>Connexion</a:t>
            </a:r>
            <a:r>
              <a:rPr lang="fr-CH" dirty="0" smtClean="0"/>
              <a:t> LUN et création DISK</a:t>
            </a:r>
          </a:p>
          <a:p>
            <a:r>
              <a:rPr lang="fr-CH" dirty="0" smtClean="0"/>
              <a:t>Création </a:t>
            </a:r>
            <a:r>
              <a:rPr lang="fr-CH" dirty="0"/>
              <a:t>des </a:t>
            </a:r>
            <a:r>
              <a:rPr lang="fr-CH" dirty="0" smtClean="0"/>
              <a:t>utilisateurs/groupes</a:t>
            </a:r>
          </a:p>
          <a:p>
            <a:r>
              <a:rPr lang="fr-CH" dirty="0" smtClean="0"/>
              <a:t>Création des dossiers et droits</a:t>
            </a:r>
          </a:p>
          <a:p>
            <a:r>
              <a:rPr lang="fr-CH" dirty="0" smtClean="0"/>
              <a:t>Backup des </a:t>
            </a:r>
            <a:r>
              <a:rPr lang="fr-CH" dirty="0" smtClean="0"/>
              <a:t>données</a:t>
            </a:r>
          </a:p>
          <a:p>
            <a:r>
              <a:rPr lang="en-GB" dirty="0" smtClean="0"/>
              <a:t>Conclusion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7671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H" dirty="0" smtClean="0"/>
              <a:t>montage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Test des </a:t>
            </a:r>
            <a:r>
              <a:rPr lang="fr-CH" dirty="0" err="1" smtClean="0"/>
              <a:t>appreils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Montage selon le plan</a:t>
            </a:r>
          </a:p>
          <a:p>
            <a:endParaRPr lang="fr-CH" dirty="0" smtClean="0"/>
          </a:p>
          <a:p>
            <a:r>
              <a:rPr lang="en-GB" dirty="0" smtClean="0"/>
              <a:t>Installation du </a:t>
            </a:r>
            <a:r>
              <a:rPr lang="en-GB" dirty="0" err="1" smtClean="0"/>
              <a:t>serveur</a:t>
            </a:r>
            <a:r>
              <a:rPr lang="en-GB" dirty="0" smtClean="0"/>
              <a:t> avec </a:t>
            </a:r>
            <a:r>
              <a:rPr lang="en-GB" dirty="0" err="1" smtClean="0"/>
              <a:t>tasksel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Mise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place du </a:t>
            </a:r>
            <a:r>
              <a:rPr lang="en-GB" dirty="0" err="1" smtClean="0"/>
              <a:t>réseau</a:t>
            </a:r>
            <a:endParaRPr lang="en-GB" dirty="0" smtClean="0"/>
          </a:p>
          <a:p>
            <a:endParaRPr lang="fr-CH" dirty="0" smtClean="0"/>
          </a:p>
          <a:p>
            <a:endParaRPr lang="fr-CH" dirty="0" smtClean="0"/>
          </a:p>
        </p:txBody>
      </p:sp>
      <p:pic>
        <p:nvPicPr>
          <p:cNvPr id="1026" name="Picture 2" descr="topologie_logiq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2172" r="4658" b="3545"/>
          <a:stretch/>
        </p:blipFill>
        <p:spPr bwMode="auto">
          <a:xfrm>
            <a:off x="7175158" y="1301578"/>
            <a:ext cx="3031524" cy="429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9056" y="764373"/>
            <a:ext cx="9517144" cy="1293028"/>
          </a:xfrm>
        </p:spPr>
        <p:txBody>
          <a:bodyPr/>
          <a:lstStyle/>
          <a:p>
            <a:r>
              <a:rPr lang="fr-CH" dirty="0"/>
              <a:t>Création du RAID 5 et des volumes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Création automatique du RAID 5</a:t>
            </a:r>
          </a:p>
          <a:p>
            <a:endParaRPr lang="fr-CH" dirty="0" smtClean="0"/>
          </a:p>
          <a:p>
            <a:r>
              <a:rPr lang="fr-CH" dirty="0" smtClean="0"/>
              <a:t>Création du Volume sur le RAID 5</a:t>
            </a:r>
          </a:p>
          <a:p>
            <a:endParaRPr lang="fr-CH" dirty="0" smtClean="0"/>
          </a:p>
          <a:p>
            <a:r>
              <a:rPr lang="en-GB" dirty="0" smtClean="0"/>
              <a:t>Test du RAID 5</a:t>
            </a:r>
          </a:p>
          <a:p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9116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1543" y="764373"/>
            <a:ext cx="9064658" cy="1293028"/>
          </a:xfrm>
        </p:spPr>
        <p:txBody>
          <a:bodyPr/>
          <a:lstStyle/>
          <a:p>
            <a:pPr algn="l"/>
            <a:r>
              <a:rPr lang="en-GB" dirty="0" err="1" smtClean="0"/>
              <a:t>Création</a:t>
            </a:r>
            <a:r>
              <a:rPr lang="en-GB" dirty="0" smtClean="0"/>
              <a:t> de la </a:t>
            </a:r>
            <a:r>
              <a:rPr lang="en-GB" dirty="0" err="1" smtClean="0"/>
              <a:t>lun</a:t>
            </a:r>
            <a:r>
              <a:rPr lang="en-GB" dirty="0" smtClean="0"/>
              <a:t> </a:t>
            </a:r>
            <a:r>
              <a:rPr lang="en-GB" cap="none" dirty="0" smtClean="0"/>
              <a:t>i</a:t>
            </a:r>
            <a:r>
              <a:rPr lang="en-GB" dirty="0" smtClean="0"/>
              <a:t>SCSI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Tout se fait </a:t>
            </a:r>
            <a:r>
              <a:rPr lang="en-GB" dirty="0" err="1" smtClean="0"/>
              <a:t>automatiquement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Créer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/>
              <a:t> </a:t>
            </a:r>
            <a:r>
              <a:rPr lang="en-GB" dirty="0" smtClean="0"/>
              <a:t>LUN (max 250 Gb)</a:t>
            </a:r>
          </a:p>
          <a:p>
            <a:endParaRPr lang="en-GB" dirty="0" smtClean="0"/>
          </a:p>
          <a:p>
            <a:r>
              <a:rPr lang="en-GB" dirty="0" err="1" smtClean="0"/>
              <a:t>Créer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target </a:t>
            </a:r>
          </a:p>
          <a:p>
            <a:endParaRPr lang="en-GB" dirty="0" smtClean="0"/>
          </a:p>
          <a:p>
            <a:r>
              <a:rPr lang="en-GB" dirty="0" smtClean="0"/>
              <a:t>Changer IQN</a:t>
            </a:r>
          </a:p>
          <a:p>
            <a:endParaRPr lang="en-GB" dirty="0" smtClean="0"/>
          </a:p>
          <a:p>
            <a:r>
              <a:rPr lang="en-GB" dirty="0" smtClean="0"/>
              <a:t>Pas de CHAP</a:t>
            </a:r>
            <a:endParaRPr lang="fr-CH" dirty="0" smtClean="0"/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57974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1543" y="764373"/>
            <a:ext cx="9064658" cy="1293028"/>
          </a:xfrm>
        </p:spPr>
        <p:txBody>
          <a:bodyPr/>
          <a:lstStyle/>
          <a:p>
            <a:pPr algn="l"/>
            <a:r>
              <a:rPr lang="en-GB" dirty="0" smtClean="0"/>
              <a:t>Haute </a:t>
            </a:r>
            <a:r>
              <a:rPr lang="en-GB" dirty="0" err="1" smtClean="0"/>
              <a:t>disponibilité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Automatique</a:t>
            </a:r>
            <a:r>
              <a:rPr lang="en-GB" dirty="0" smtClean="0"/>
              <a:t> avec le </a:t>
            </a:r>
            <a:r>
              <a:rPr lang="en-GB" dirty="0" err="1" smtClean="0"/>
              <a:t>logiciel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Tout </a:t>
            </a:r>
            <a:r>
              <a:rPr lang="en-GB" dirty="0" err="1" smtClean="0"/>
              <a:t>doit</a:t>
            </a:r>
            <a:r>
              <a:rPr lang="en-GB" dirty="0" smtClean="0"/>
              <a:t> </a:t>
            </a:r>
            <a:r>
              <a:rPr lang="en-GB" dirty="0" err="1" smtClean="0"/>
              <a:t>être</a:t>
            </a:r>
            <a:r>
              <a:rPr lang="en-GB" dirty="0" smtClean="0"/>
              <a:t> </a:t>
            </a:r>
            <a:r>
              <a:rPr lang="en-GB" dirty="0" err="1" smtClean="0"/>
              <a:t>pareil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Connecter un </a:t>
            </a:r>
            <a:r>
              <a:rPr lang="en-GB" dirty="0" err="1" smtClean="0"/>
              <a:t>câble</a:t>
            </a:r>
            <a:r>
              <a:rPr lang="en-GB" dirty="0" smtClean="0"/>
              <a:t> pour le Heartbeat</a:t>
            </a:r>
            <a:endParaRPr lang="fr-CH" dirty="0" smtClean="0"/>
          </a:p>
          <a:p>
            <a:endParaRPr lang="en-GB" dirty="0" smtClean="0"/>
          </a:p>
          <a:p>
            <a:r>
              <a:rPr lang="en-GB" dirty="0" smtClean="0"/>
              <a:t>Tester le tout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65744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1543" y="764373"/>
            <a:ext cx="9064658" cy="1293028"/>
          </a:xfrm>
        </p:spPr>
        <p:txBody>
          <a:bodyPr/>
          <a:lstStyle/>
          <a:p>
            <a:pPr algn="l"/>
            <a:r>
              <a:rPr lang="en-GB" dirty="0" smtClean="0"/>
              <a:t>Connexion </a:t>
            </a:r>
            <a:r>
              <a:rPr lang="en-GB" dirty="0" err="1" smtClean="0"/>
              <a:t>lun</a:t>
            </a:r>
            <a:r>
              <a:rPr lang="en-GB" dirty="0" smtClean="0"/>
              <a:t> et creation disk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 smtClean="0"/>
              <a:t>Fichier</a:t>
            </a:r>
            <a:r>
              <a:rPr lang="en-GB" dirty="0" smtClean="0"/>
              <a:t> </a:t>
            </a:r>
            <a:r>
              <a:rPr lang="en-GB" dirty="0" err="1" smtClean="0"/>
              <a:t>iscsid.conf</a:t>
            </a:r>
            <a:r>
              <a:rPr lang="en-GB" dirty="0" smtClean="0"/>
              <a:t> à changer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Rechercher</a:t>
            </a:r>
            <a:r>
              <a:rPr lang="en-GB" dirty="0" smtClean="0"/>
              <a:t> la target (discovery)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Se connecter à la target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Commande</a:t>
            </a:r>
            <a:r>
              <a:rPr lang="en-GB" dirty="0" smtClean="0"/>
              <a:t> </a:t>
            </a:r>
            <a:r>
              <a:rPr lang="en-GB" dirty="0" err="1" smtClean="0"/>
              <a:t>fdisk</a:t>
            </a:r>
            <a:r>
              <a:rPr lang="en-GB" dirty="0"/>
              <a:t> </a:t>
            </a:r>
            <a:r>
              <a:rPr lang="en-GB" dirty="0" smtClean="0"/>
              <a:t>(n, w)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Commande</a:t>
            </a:r>
            <a:r>
              <a:rPr lang="en-GB" dirty="0" smtClean="0"/>
              <a:t> mkfs.ext4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On monte sur un dossier</a:t>
            </a:r>
          </a:p>
        </p:txBody>
      </p:sp>
    </p:spTree>
    <p:extLst>
      <p:ext uri="{BB962C8B-B14F-4D97-AF65-F5344CB8AC3E}">
        <p14:creationId xmlns:p14="http://schemas.microsoft.com/office/powerpoint/2010/main" val="242497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4214" y="764373"/>
            <a:ext cx="9601987" cy="1293028"/>
          </a:xfrm>
        </p:spPr>
        <p:txBody>
          <a:bodyPr/>
          <a:lstStyle/>
          <a:p>
            <a:pPr algn="l"/>
            <a:r>
              <a:rPr lang="en-GB" dirty="0" err="1" smtClean="0"/>
              <a:t>Création</a:t>
            </a:r>
            <a:r>
              <a:rPr lang="en-GB" dirty="0" smtClean="0"/>
              <a:t> des </a:t>
            </a:r>
            <a:r>
              <a:rPr lang="en-GB" dirty="0" err="1" smtClean="0"/>
              <a:t>utilisateurs</a:t>
            </a:r>
            <a:r>
              <a:rPr lang="en-GB" dirty="0" smtClean="0"/>
              <a:t>/</a:t>
            </a:r>
            <a:r>
              <a:rPr lang="en-GB" dirty="0" err="1" smtClean="0"/>
              <a:t>groupes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Groupadd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Useradd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Etc</a:t>
            </a:r>
            <a:r>
              <a:rPr lang="en-GB" dirty="0" smtClean="0"/>
              <a:t>/group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26613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1543" y="764373"/>
            <a:ext cx="9064658" cy="1293028"/>
          </a:xfrm>
        </p:spPr>
        <p:txBody>
          <a:bodyPr/>
          <a:lstStyle/>
          <a:p>
            <a:pPr algn="l"/>
            <a:r>
              <a:rPr lang="en-GB" dirty="0" err="1" smtClean="0"/>
              <a:t>Création</a:t>
            </a:r>
            <a:r>
              <a:rPr lang="en-GB" dirty="0" smtClean="0"/>
              <a:t> des dossiers et droits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</a:t>
            </a:r>
            <a:r>
              <a:rPr lang="en-GB" dirty="0" err="1" smtClean="0"/>
              <a:t>crée</a:t>
            </a:r>
            <a:r>
              <a:rPr lang="en-GB" dirty="0" smtClean="0"/>
              <a:t> les dossiers</a:t>
            </a:r>
          </a:p>
          <a:p>
            <a:endParaRPr lang="en-GB" dirty="0" smtClean="0"/>
          </a:p>
          <a:p>
            <a:r>
              <a:rPr lang="en-GB" dirty="0" smtClean="0"/>
              <a:t>On met les </a:t>
            </a:r>
            <a:r>
              <a:rPr lang="en-GB" dirty="0" err="1" smtClean="0"/>
              <a:t>bons</a:t>
            </a:r>
            <a:r>
              <a:rPr lang="en-GB" dirty="0" smtClean="0"/>
              <a:t> droits</a:t>
            </a:r>
          </a:p>
          <a:p>
            <a:endParaRPr lang="en-GB" dirty="0" smtClean="0"/>
          </a:p>
          <a:p>
            <a:r>
              <a:rPr lang="en-GB" dirty="0" smtClean="0"/>
              <a:t>On met un ACL pour la </a:t>
            </a:r>
            <a:r>
              <a:rPr lang="en-GB" dirty="0" err="1" smtClean="0"/>
              <a:t>création</a:t>
            </a:r>
            <a:r>
              <a:rPr lang="en-GB" dirty="0" smtClean="0"/>
              <a:t> des dossiers</a:t>
            </a:r>
          </a:p>
          <a:p>
            <a:endParaRPr lang="en-GB" dirty="0" smtClean="0"/>
          </a:p>
          <a:p>
            <a:r>
              <a:rPr lang="en-GB" dirty="0" smtClean="0"/>
              <a:t>Test avec un </a:t>
            </a:r>
            <a:r>
              <a:rPr lang="en-GB" dirty="0" err="1" smtClean="0"/>
              <a:t>utilisateur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4294434238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93</TotalTime>
  <Words>235</Words>
  <Application>Microsoft Office PowerPoint</Application>
  <PresentationFormat>Grand écran</PresentationFormat>
  <Paragraphs>81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Traînée de condensation</vt:lpstr>
      <vt:lpstr>Mise en place de stockage san en iscsi dans un environnement linux</vt:lpstr>
      <vt:lpstr>sommaire</vt:lpstr>
      <vt:lpstr>montage</vt:lpstr>
      <vt:lpstr>Création du RAID 5 et des volumes</vt:lpstr>
      <vt:lpstr>Création de la lun iSCSI</vt:lpstr>
      <vt:lpstr>Haute disponibilité</vt:lpstr>
      <vt:lpstr>Connexion lun et creation disk</vt:lpstr>
      <vt:lpstr>Création des utilisateurs/groupes</vt:lpstr>
      <vt:lpstr>Création des dossiers et droits</vt:lpstr>
      <vt:lpstr>Backup des données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Flavio Sovilla</dc:creator>
  <cp:lastModifiedBy>Flavio Sovilla</cp:lastModifiedBy>
  <cp:revision>75</cp:revision>
  <dcterms:created xsi:type="dcterms:W3CDTF">2020-04-04T09:32:49Z</dcterms:created>
  <dcterms:modified xsi:type="dcterms:W3CDTF">2020-04-05T17:28:04Z</dcterms:modified>
</cp:coreProperties>
</file>