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ca Two" charset="1" panose="00000500000000000000"/>
      <p:regular r:id="rId12"/>
    </p:embeddedFont>
    <p:embeddedFont>
      <p:font typeface="Proxima Nova" charset="1" panose="0200050603000002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2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3405" y="1028700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90233" y="1660068"/>
            <a:ext cx="13112705" cy="6638307"/>
          </a:xfrm>
          <a:custGeom>
            <a:avLst/>
            <a:gdLst/>
            <a:ahLst/>
            <a:cxnLst/>
            <a:rect r="r" b="b" t="t" l="l"/>
            <a:pathLst>
              <a:path h="6638307" w="13112705">
                <a:moveTo>
                  <a:pt x="0" y="0"/>
                </a:moveTo>
                <a:lnTo>
                  <a:pt x="13112705" y="0"/>
                </a:lnTo>
                <a:lnTo>
                  <a:pt x="13112705" y="6638306"/>
                </a:lnTo>
                <a:lnTo>
                  <a:pt x="0" y="6638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03665" y="404530"/>
            <a:ext cx="6732788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62783" y="973428"/>
            <a:ext cx="5853642" cy="5842786"/>
            <a:chOff x="0" y="0"/>
            <a:chExt cx="7804857" cy="779038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6015" t="0" r="6015" b="0"/>
            <a:stretch>
              <a:fillRect/>
            </a:stretch>
          </p:blipFill>
          <p:spPr>
            <a:xfrm flipH="false" flipV="false">
              <a:off x="0" y="0"/>
              <a:ext cx="7804857" cy="779038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2788733" y="6415964"/>
            <a:ext cx="8474049" cy="2250394"/>
            <a:chOff x="0" y="0"/>
            <a:chExt cx="2231848" cy="5926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31848" cy="592696"/>
            </a:xfrm>
            <a:custGeom>
              <a:avLst/>
              <a:gdLst/>
              <a:ahLst/>
              <a:cxnLst/>
              <a:rect r="r" b="b" t="t" l="l"/>
              <a:pathLst>
                <a:path h="592696" w="2231848">
                  <a:moveTo>
                    <a:pt x="0" y="0"/>
                  </a:moveTo>
                  <a:lnTo>
                    <a:pt x="2231848" y="0"/>
                  </a:lnTo>
                  <a:lnTo>
                    <a:pt x="2231848" y="592696"/>
                  </a:lnTo>
                  <a:lnTo>
                    <a:pt x="0" y="592696"/>
                  </a:lnTo>
                  <a:close/>
                </a:path>
              </a:pathLst>
            </a:custGeom>
            <a:solidFill>
              <a:srgbClr val="21323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231848" cy="649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5307779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59364" y="6842911"/>
            <a:ext cx="6732788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NOTIFICATION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28210" y="2758187"/>
            <a:ext cx="7618424" cy="113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3"/>
              </a:lnSpc>
            </a:pPr>
            <a:r>
              <a:rPr lang="en-US" sz="2173">
                <a:solidFill>
                  <a:srgbClr val="21323F"/>
                </a:solidFill>
                <a:latin typeface="Proxima Nova"/>
                <a:ea typeface="Proxima Nova"/>
                <a:cs typeface="Proxima Nova"/>
                <a:sym typeface="Proxima Nova"/>
              </a:rPr>
              <a:t>Updated functional notification for documents that are received, accomplished etc.</a:t>
            </a:r>
          </a:p>
          <a:p>
            <a:pPr algn="l">
              <a:lnSpc>
                <a:spcPts val="304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2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3405" y="1028700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0093" y="2205438"/>
            <a:ext cx="14713312" cy="7448614"/>
          </a:xfrm>
          <a:custGeom>
            <a:avLst/>
            <a:gdLst/>
            <a:ahLst/>
            <a:cxnLst/>
            <a:rect r="r" b="b" t="t" l="l"/>
            <a:pathLst>
              <a:path h="7448614" w="14713312">
                <a:moveTo>
                  <a:pt x="0" y="0"/>
                </a:moveTo>
                <a:lnTo>
                  <a:pt x="14713312" y="0"/>
                </a:lnTo>
                <a:lnTo>
                  <a:pt x="14713312" y="7448614"/>
                </a:lnTo>
                <a:lnTo>
                  <a:pt x="0" y="7448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0355" y="863810"/>
            <a:ext cx="6732788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DOCUMENTS TAB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2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3405" y="1028700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79984" y="2224528"/>
            <a:ext cx="15076358" cy="7594715"/>
          </a:xfrm>
          <a:custGeom>
            <a:avLst/>
            <a:gdLst/>
            <a:ahLst/>
            <a:cxnLst/>
            <a:rect r="r" b="b" t="t" l="l"/>
            <a:pathLst>
              <a:path h="7594715" w="15076358">
                <a:moveTo>
                  <a:pt x="0" y="0"/>
                </a:moveTo>
                <a:lnTo>
                  <a:pt x="15076358" y="0"/>
                </a:lnTo>
                <a:lnTo>
                  <a:pt x="15076358" y="7594715"/>
                </a:lnTo>
                <a:lnTo>
                  <a:pt x="0" y="7594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48678" y="863810"/>
            <a:ext cx="8590643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EXPORT DOCUMENTS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2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3405" y="1028700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5813" y="2258679"/>
            <a:ext cx="7178524" cy="3456825"/>
          </a:xfrm>
          <a:custGeom>
            <a:avLst/>
            <a:gdLst/>
            <a:ahLst/>
            <a:cxnLst/>
            <a:rect r="r" b="b" t="t" l="l"/>
            <a:pathLst>
              <a:path h="3456825" w="7178524">
                <a:moveTo>
                  <a:pt x="0" y="0"/>
                </a:moveTo>
                <a:lnTo>
                  <a:pt x="7178524" y="0"/>
                </a:lnTo>
                <a:lnTo>
                  <a:pt x="7178524" y="3456826"/>
                </a:lnTo>
                <a:lnTo>
                  <a:pt x="0" y="3456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8" r="0" b="-22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33676" y="3309489"/>
            <a:ext cx="6228703" cy="1050446"/>
          </a:xfrm>
          <a:custGeom>
            <a:avLst/>
            <a:gdLst/>
            <a:ahLst/>
            <a:cxnLst/>
            <a:rect r="r" b="b" t="t" l="l"/>
            <a:pathLst>
              <a:path h="1050446" w="6228703">
                <a:moveTo>
                  <a:pt x="0" y="0"/>
                </a:moveTo>
                <a:lnTo>
                  <a:pt x="6228702" y="0"/>
                </a:lnTo>
                <a:lnTo>
                  <a:pt x="6228702" y="1050447"/>
                </a:lnTo>
                <a:lnTo>
                  <a:pt x="0" y="10504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77013" y="6196918"/>
            <a:ext cx="7982725" cy="3529255"/>
          </a:xfrm>
          <a:custGeom>
            <a:avLst/>
            <a:gdLst/>
            <a:ahLst/>
            <a:cxnLst/>
            <a:rect r="r" b="b" t="t" l="l"/>
            <a:pathLst>
              <a:path h="3529255" w="7982725">
                <a:moveTo>
                  <a:pt x="0" y="0"/>
                </a:moveTo>
                <a:lnTo>
                  <a:pt x="7982725" y="0"/>
                </a:lnTo>
                <a:lnTo>
                  <a:pt x="7982725" y="3529255"/>
                </a:lnTo>
                <a:lnTo>
                  <a:pt x="0" y="35292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387" r="0" b="-938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48678" y="863810"/>
            <a:ext cx="8590643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EXPORT FUNCTION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32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55744" y="526363"/>
            <a:ext cx="11818371" cy="5909806"/>
            <a:chOff x="0" y="0"/>
            <a:chExt cx="15757828" cy="787974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43" r="0" b="243"/>
            <a:stretch>
              <a:fillRect/>
            </a:stretch>
          </p:blipFill>
          <p:spPr>
            <a:xfrm flipH="false" flipV="false">
              <a:off x="0" y="0"/>
              <a:ext cx="15757828" cy="787974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1030576" y="6249034"/>
            <a:ext cx="5141614" cy="2710325"/>
            <a:chOff x="0" y="0"/>
            <a:chExt cx="1354170" cy="713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170" cy="713831"/>
            </a:xfrm>
            <a:custGeom>
              <a:avLst/>
              <a:gdLst/>
              <a:ahLst/>
              <a:cxnLst/>
              <a:rect r="r" b="b" t="t" l="l"/>
              <a:pathLst>
                <a:path h="713831" w="1354170">
                  <a:moveTo>
                    <a:pt x="0" y="0"/>
                  </a:moveTo>
                  <a:lnTo>
                    <a:pt x="1354170" y="0"/>
                  </a:lnTo>
                  <a:lnTo>
                    <a:pt x="1354170" y="713831"/>
                  </a:lnTo>
                  <a:lnTo>
                    <a:pt x="0" y="7138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54170" cy="770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5400000">
            <a:off x="3069039" y="6682696"/>
            <a:ext cx="1315895" cy="3950521"/>
          </a:xfrm>
          <a:custGeom>
            <a:avLst/>
            <a:gdLst/>
            <a:ahLst/>
            <a:cxnLst/>
            <a:rect r="r" b="b" t="t" l="l"/>
            <a:pathLst>
              <a:path h="3950521" w="1315895">
                <a:moveTo>
                  <a:pt x="0" y="0"/>
                </a:moveTo>
                <a:lnTo>
                  <a:pt x="1315895" y="0"/>
                </a:lnTo>
                <a:lnTo>
                  <a:pt x="1315895" y="3950521"/>
                </a:lnTo>
                <a:lnTo>
                  <a:pt x="0" y="39505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824001" y="6675981"/>
            <a:ext cx="5117066" cy="913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5"/>
              </a:lnSpc>
            </a:pPr>
            <a:r>
              <a:rPr lang="en-US" sz="5810">
                <a:solidFill>
                  <a:srgbClr val="21323F"/>
                </a:solidFill>
                <a:latin typeface="Roca Two"/>
                <a:ea typeface="Roca Two"/>
                <a:cs typeface="Roca Two"/>
                <a:sym typeface="Roca Two"/>
              </a:rPr>
              <a:t>USERS 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2554" y="2800546"/>
            <a:ext cx="384853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Users list shows all the currently active and inactive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DAGiOKm7Eww</dc:identifier>
  <dcterms:modified xsi:type="dcterms:W3CDTF">2011-08-01T06:04:30Z</dcterms:modified>
  <cp:revision>1</cp:revision>
  <dc:title>Dark Blue and White Geometric Simple Hiking Mountain Presentation</dc:title>
</cp:coreProperties>
</file>