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9" r:id="rId3"/>
    <p:sldId id="261" r:id="rId4"/>
    <p:sldId id="310" r:id="rId5"/>
    <p:sldId id="306" r:id="rId6"/>
    <p:sldId id="270" r:id="rId7"/>
    <p:sldId id="307" r:id="rId8"/>
    <p:sldId id="309" r:id="rId9"/>
    <p:sldId id="308" r:id="rId10"/>
    <p:sldId id="263" r:id="rId11"/>
    <p:sldId id="311" r:id="rId12"/>
    <p:sldId id="312" r:id="rId13"/>
    <p:sldId id="304" r:id="rId14"/>
    <p:sldId id="313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Montserrat" panose="020B0604020202020204" pitchFamily="2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BD4E2-AAEB-4464-86AA-7832892C8C11}">
  <a:tblStyle styleId="{3D3BD4E2-AAEB-4464-86AA-7832892C8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g206563da1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1" name="Google Shape;4131;g206563da1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205d26dc11c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205d26dc11c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205d26dc11c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205d26dc11c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4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Google Shape;5173;g20787596ba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4" name="Google Shape;5174;g20787596ba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g205d26dc11c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7" name="Google Shape;4157;g205d26dc11c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3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3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3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9025" y="1033050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4438" y="3700949"/>
            <a:ext cx="4535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42;p2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43" name="Google Shape;43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46" name="Google Shape;46;p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83" name="Google Shape;83;p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98" name="Google Shape;98;p2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135" name="Google Shape;135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141" name="Google Shape;141;p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156" name="Google Shape;156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162" name="Google Shape;162;p2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1826600" y="3213375"/>
            <a:ext cx="54912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71" name="Google Shape;171;p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3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202" name="Google Shape;202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205" name="Google Shape;205;p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242" name="Google Shape;242;p3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247" name="Google Shape;247;p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262" name="Google Shape;262;p3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299" name="Google Shape;299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305" name="Google Shape;305;p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320" name="Google Shape;320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326" name="Google Shape;326;p3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3"/>
          <p:cNvSpPr txBox="1">
            <a:spLocks noGrp="1"/>
          </p:cNvSpPr>
          <p:nvPr>
            <p:ph type="title" hasCustomPrompt="1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9" name="Google Shape;1419;p13"/>
          <p:cNvSpPr txBox="1">
            <a:spLocks noGrp="1"/>
          </p:cNvSpPr>
          <p:nvPr>
            <p:ph type="subTitle" idx="1"/>
          </p:nvPr>
        </p:nvSpPr>
        <p:spPr>
          <a:xfrm>
            <a:off x="20888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13"/>
          <p:cNvSpPr txBox="1">
            <a:spLocks noGrp="1"/>
          </p:cNvSpPr>
          <p:nvPr>
            <p:ph type="title" idx="2" hasCustomPrompt="1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1" name="Google Shape;1421;p13"/>
          <p:cNvSpPr txBox="1">
            <a:spLocks noGrp="1"/>
          </p:cNvSpPr>
          <p:nvPr>
            <p:ph type="subTitle" idx="3"/>
          </p:nvPr>
        </p:nvSpPr>
        <p:spPr>
          <a:xfrm>
            <a:off x="57011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13"/>
          <p:cNvSpPr txBox="1">
            <a:spLocks noGrp="1"/>
          </p:cNvSpPr>
          <p:nvPr>
            <p:ph type="title" idx="4" hasCustomPrompt="1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3" name="Google Shape;1423;p13"/>
          <p:cNvSpPr txBox="1">
            <a:spLocks noGrp="1"/>
          </p:cNvSpPr>
          <p:nvPr>
            <p:ph type="subTitle" idx="5"/>
          </p:nvPr>
        </p:nvSpPr>
        <p:spPr>
          <a:xfrm>
            <a:off x="20888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13"/>
          <p:cNvSpPr txBox="1">
            <a:spLocks noGrp="1"/>
          </p:cNvSpPr>
          <p:nvPr>
            <p:ph type="title" idx="6" hasCustomPrompt="1"/>
          </p:nvPr>
        </p:nvSpPr>
        <p:spPr>
          <a:xfrm>
            <a:off x="4741240" y="346059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5" name="Google Shape;1425;p13"/>
          <p:cNvSpPr txBox="1">
            <a:spLocks noGrp="1"/>
          </p:cNvSpPr>
          <p:nvPr>
            <p:ph type="subTitle" idx="7"/>
          </p:nvPr>
        </p:nvSpPr>
        <p:spPr>
          <a:xfrm>
            <a:off x="57011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3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8" name="Google Shape;1428;p13"/>
          <p:cNvSpPr txBox="1">
            <a:spLocks noGrp="1"/>
          </p:cNvSpPr>
          <p:nvPr>
            <p:ph type="subTitle" idx="13"/>
          </p:nvPr>
        </p:nvSpPr>
        <p:spPr>
          <a:xfrm>
            <a:off x="57011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9" name="Google Shape;1429;p13"/>
          <p:cNvSpPr txBox="1">
            <a:spLocks noGrp="1"/>
          </p:cNvSpPr>
          <p:nvPr>
            <p:ph type="subTitle" idx="14"/>
          </p:nvPr>
        </p:nvSpPr>
        <p:spPr>
          <a:xfrm>
            <a:off x="20839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0" name="Google Shape;1430;p13"/>
          <p:cNvSpPr txBox="1">
            <a:spLocks noGrp="1"/>
          </p:cNvSpPr>
          <p:nvPr>
            <p:ph type="subTitle" idx="15"/>
          </p:nvPr>
        </p:nvSpPr>
        <p:spPr>
          <a:xfrm>
            <a:off x="57011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1" name="Google Shape;1431;p13"/>
          <p:cNvGrpSpPr/>
          <p:nvPr/>
        </p:nvGrpSpPr>
        <p:grpSpPr>
          <a:xfrm rot="10800000" flipH="1">
            <a:off x="1632436" y="3620990"/>
            <a:ext cx="7648762" cy="1657170"/>
            <a:chOff x="1639608" y="-113627"/>
            <a:chExt cx="7648762" cy="1657170"/>
          </a:xfrm>
        </p:grpSpPr>
        <p:sp>
          <p:nvSpPr>
            <p:cNvPr id="1432" name="Google Shape;1432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13"/>
          <p:cNvGrpSpPr/>
          <p:nvPr/>
        </p:nvGrpSpPr>
        <p:grpSpPr>
          <a:xfrm>
            <a:off x="4837474" y="-155006"/>
            <a:ext cx="4742138" cy="495843"/>
            <a:chOff x="-438322" y="-155006"/>
            <a:chExt cx="4742138" cy="495843"/>
          </a:xfrm>
        </p:grpSpPr>
        <p:grpSp>
          <p:nvGrpSpPr>
            <p:cNvPr id="1435" name="Google Shape;1435;p1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436" name="Google Shape;1436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1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451" name="Google Shape;1451;p1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3"/>
          <p:cNvGrpSpPr/>
          <p:nvPr/>
        </p:nvGrpSpPr>
        <p:grpSpPr>
          <a:xfrm>
            <a:off x="8704752" y="1017734"/>
            <a:ext cx="161231" cy="340081"/>
            <a:chOff x="5962902" y="3181527"/>
            <a:chExt cx="161231" cy="340081"/>
          </a:xfrm>
        </p:grpSpPr>
        <p:sp>
          <p:nvSpPr>
            <p:cNvPr id="1466" name="Google Shape;1466;p1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10800000">
            <a:off x="-361937" y="4943004"/>
            <a:ext cx="4742138" cy="494410"/>
            <a:chOff x="3" y="-283314"/>
            <a:chExt cx="4742138" cy="494410"/>
          </a:xfrm>
        </p:grpSpPr>
        <p:grpSp>
          <p:nvGrpSpPr>
            <p:cNvPr id="1472" name="Google Shape;1472;p13"/>
            <p:cNvGrpSpPr/>
            <p:nvPr/>
          </p:nvGrpSpPr>
          <p:grpSpPr>
            <a:xfrm rot="10800000">
              <a:off x="3" y="-283314"/>
              <a:ext cx="4742138" cy="494404"/>
              <a:chOff x="-398247" y="1215021"/>
              <a:chExt cx="4742138" cy="494404"/>
            </a:xfrm>
          </p:grpSpPr>
          <p:sp>
            <p:nvSpPr>
              <p:cNvPr id="1473" name="Google Shape;1473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13"/>
            <p:cNvGrpSpPr/>
            <p:nvPr/>
          </p:nvGrpSpPr>
          <p:grpSpPr>
            <a:xfrm rot="10800000">
              <a:off x="2414169" y="5960"/>
              <a:ext cx="1963003" cy="205136"/>
              <a:chOff x="7283157" y="5024390"/>
              <a:chExt cx="1963003" cy="205136"/>
            </a:xfrm>
          </p:grpSpPr>
          <p:sp>
            <p:nvSpPr>
              <p:cNvPr id="1488" name="Google Shape;1488;p13"/>
              <p:cNvSpPr/>
              <p:nvPr/>
            </p:nvSpPr>
            <p:spPr>
              <a:xfrm>
                <a:off x="7283157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3"/>
              <p:cNvSpPr/>
              <p:nvPr/>
            </p:nvSpPr>
            <p:spPr>
              <a:xfrm>
                <a:off x="7417526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3"/>
              <p:cNvSpPr/>
              <p:nvPr/>
            </p:nvSpPr>
            <p:spPr>
              <a:xfrm>
                <a:off x="755186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3"/>
              <p:cNvSpPr/>
              <p:nvPr/>
            </p:nvSpPr>
            <p:spPr>
              <a:xfrm>
                <a:off x="7686233" y="5024390"/>
                <a:ext cx="216552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3"/>
              <p:cNvSpPr/>
              <p:nvPr/>
            </p:nvSpPr>
            <p:spPr>
              <a:xfrm>
                <a:off x="7820315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3"/>
              <p:cNvSpPr/>
              <p:nvPr/>
            </p:nvSpPr>
            <p:spPr>
              <a:xfrm>
                <a:off x="795468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3"/>
              <p:cNvSpPr/>
              <p:nvPr/>
            </p:nvSpPr>
            <p:spPr>
              <a:xfrm>
                <a:off x="808905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3"/>
              <p:cNvSpPr/>
              <p:nvPr/>
            </p:nvSpPr>
            <p:spPr>
              <a:xfrm>
                <a:off x="8223423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3"/>
              <p:cNvSpPr/>
              <p:nvPr/>
            </p:nvSpPr>
            <p:spPr>
              <a:xfrm>
                <a:off x="835776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49184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3"/>
              <p:cNvSpPr/>
              <p:nvPr/>
            </p:nvSpPr>
            <p:spPr>
              <a:xfrm>
                <a:off x="862621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3"/>
              <p:cNvSpPr/>
              <p:nvPr/>
            </p:nvSpPr>
            <p:spPr>
              <a:xfrm>
                <a:off x="876058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3"/>
              <p:cNvSpPr/>
              <p:nvPr/>
            </p:nvSpPr>
            <p:spPr>
              <a:xfrm>
                <a:off x="889495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3"/>
              <p:cNvSpPr/>
              <p:nvPr/>
            </p:nvSpPr>
            <p:spPr>
              <a:xfrm>
                <a:off x="9029320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2" name="Google Shape;1502;p13"/>
          <p:cNvGrpSpPr/>
          <p:nvPr/>
        </p:nvGrpSpPr>
        <p:grpSpPr>
          <a:xfrm>
            <a:off x="-159022" y="1646633"/>
            <a:ext cx="598267" cy="598523"/>
            <a:chOff x="1850403" y="2555088"/>
            <a:chExt cx="598267" cy="598523"/>
          </a:xfrm>
        </p:grpSpPr>
        <p:sp>
          <p:nvSpPr>
            <p:cNvPr id="1503" name="Google Shape;1503;p1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22"/>
          <p:cNvSpPr txBox="1">
            <a:spLocks noGrp="1"/>
          </p:cNvSpPr>
          <p:nvPr>
            <p:ph type="subTitle" idx="1"/>
          </p:nvPr>
        </p:nvSpPr>
        <p:spPr>
          <a:xfrm>
            <a:off x="1801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3" name="Google Shape;2573;p22"/>
          <p:cNvSpPr txBox="1">
            <a:spLocks noGrp="1"/>
          </p:cNvSpPr>
          <p:nvPr>
            <p:ph type="subTitle" idx="2"/>
          </p:nvPr>
        </p:nvSpPr>
        <p:spPr>
          <a:xfrm>
            <a:off x="5097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4" name="Google Shape;2574;p22"/>
          <p:cNvSpPr txBox="1">
            <a:spLocks noGrp="1"/>
          </p:cNvSpPr>
          <p:nvPr>
            <p:ph type="subTitle" idx="3"/>
          </p:nvPr>
        </p:nvSpPr>
        <p:spPr>
          <a:xfrm>
            <a:off x="1801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5" name="Google Shape;2575;p22"/>
          <p:cNvSpPr txBox="1">
            <a:spLocks noGrp="1"/>
          </p:cNvSpPr>
          <p:nvPr>
            <p:ph type="subTitle" idx="4"/>
          </p:nvPr>
        </p:nvSpPr>
        <p:spPr>
          <a:xfrm>
            <a:off x="5097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6" name="Google Shape;25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7" name="Google Shape;2577;p22"/>
          <p:cNvSpPr>
            <a:spLocks noGrp="1"/>
          </p:cNvSpPr>
          <p:nvPr>
            <p:ph type="pic" idx="5"/>
          </p:nvPr>
        </p:nvSpPr>
        <p:spPr>
          <a:xfrm>
            <a:off x="5220700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8" name="Google Shape;2578;p22"/>
          <p:cNvSpPr>
            <a:spLocks noGrp="1"/>
          </p:cNvSpPr>
          <p:nvPr>
            <p:ph type="pic" idx="6"/>
          </p:nvPr>
        </p:nvSpPr>
        <p:spPr>
          <a:xfrm>
            <a:off x="1924675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579" name="Google Shape;2579;p2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580" name="Google Shape;2580;p2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581" name="Google Shape;2581;p2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5" name="Google Shape;2595;p2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596" name="Google Shape;2596;p2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0" name="Google Shape;2610;p2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611" name="Google Shape;2611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3" name="Google Shape;2613;p2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614" name="Google Shape;2614;p2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8" name="Google Shape;2628;p2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629" name="Google Shape;2629;p2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2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644" name="Google Shape;2644;p2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2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681" name="Google Shape;2681;p2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2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24"/>
          <p:cNvSpPr txBox="1">
            <a:spLocks noGrp="1"/>
          </p:cNvSpPr>
          <p:nvPr>
            <p:ph type="subTitle" idx="1"/>
          </p:nvPr>
        </p:nvSpPr>
        <p:spPr>
          <a:xfrm>
            <a:off x="1771695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5" name="Google Shape;2805;p24"/>
          <p:cNvSpPr txBox="1">
            <a:spLocks noGrp="1"/>
          </p:cNvSpPr>
          <p:nvPr>
            <p:ph type="subTitle" idx="2"/>
          </p:nvPr>
        </p:nvSpPr>
        <p:spPr>
          <a:xfrm>
            <a:off x="177169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6" name="Google Shape;2806;p24"/>
          <p:cNvSpPr txBox="1">
            <a:spLocks noGrp="1"/>
          </p:cNvSpPr>
          <p:nvPr>
            <p:ph type="subTitle" idx="3"/>
          </p:nvPr>
        </p:nvSpPr>
        <p:spPr>
          <a:xfrm>
            <a:off x="552526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7" name="Google Shape;2807;p24"/>
          <p:cNvSpPr txBox="1">
            <a:spLocks noGrp="1"/>
          </p:cNvSpPr>
          <p:nvPr>
            <p:ph type="subTitle" idx="4"/>
          </p:nvPr>
        </p:nvSpPr>
        <p:spPr>
          <a:xfrm>
            <a:off x="177169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8" name="Google Shape;2808;p24"/>
          <p:cNvSpPr txBox="1">
            <a:spLocks noGrp="1"/>
          </p:cNvSpPr>
          <p:nvPr>
            <p:ph type="subTitle" idx="5"/>
          </p:nvPr>
        </p:nvSpPr>
        <p:spPr>
          <a:xfrm>
            <a:off x="552526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9" name="Google Shape;280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0" name="Google Shape;2810;p24"/>
          <p:cNvSpPr txBox="1">
            <a:spLocks noGrp="1"/>
          </p:cNvSpPr>
          <p:nvPr>
            <p:ph type="subTitle" idx="6"/>
          </p:nvPr>
        </p:nvSpPr>
        <p:spPr>
          <a:xfrm>
            <a:off x="1771695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1" name="Google Shape;2811;p24"/>
          <p:cNvSpPr txBox="1">
            <a:spLocks noGrp="1"/>
          </p:cNvSpPr>
          <p:nvPr>
            <p:ph type="subTitle" idx="7"/>
          </p:nvPr>
        </p:nvSpPr>
        <p:spPr>
          <a:xfrm>
            <a:off x="5525272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2" name="Google Shape;2812;p24"/>
          <p:cNvSpPr txBox="1">
            <a:spLocks noGrp="1"/>
          </p:cNvSpPr>
          <p:nvPr>
            <p:ph type="subTitle" idx="8"/>
          </p:nvPr>
        </p:nvSpPr>
        <p:spPr>
          <a:xfrm>
            <a:off x="5525272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13" name="Google Shape;2813;p24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814" name="Google Shape;2814;p24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815" name="Google Shape;2815;p24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4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4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4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4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4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4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4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4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4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4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4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4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4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9" name="Google Shape;2829;p24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830" name="Google Shape;2830;p24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4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4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4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4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4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4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4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4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4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4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4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4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4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4" name="Google Shape;2844;p24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845" name="Google Shape;2845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24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848" name="Google Shape;2848;p24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4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4" name="Google Shape;2884;p24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885" name="Google Shape;2885;p24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0" name="Google Shape;2890;p24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1" name="Google Shape;2891;p24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892" name="Google Shape;2892;p24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4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4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4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4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4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4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4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4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4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4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4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4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4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24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907" name="Google Shape;2907;p24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4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25"/>
          <p:cNvSpPr txBox="1">
            <a:spLocks noGrp="1"/>
          </p:cNvSpPr>
          <p:nvPr>
            <p:ph type="subTitle" idx="1"/>
          </p:nvPr>
        </p:nvSpPr>
        <p:spPr>
          <a:xfrm>
            <a:off x="1285807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3" name="Google Shape;2923;p25"/>
          <p:cNvSpPr txBox="1">
            <a:spLocks noGrp="1"/>
          </p:cNvSpPr>
          <p:nvPr>
            <p:ph type="subTitle" idx="2"/>
          </p:nvPr>
        </p:nvSpPr>
        <p:spPr>
          <a:xfrm>
            <a:off x="1285800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4" name="Google Shape;2924;p25"/>
          <p:cNvSpPr txBox="1">
            <a:spLocks noGrp="1"/>
          </p:cNvSpPr>
          <p:nvPr>
            <p:ph type="subTitle" idx="3"/>
          </p:nvPr>
        </p:nvSpPr>
        <p:spPr>
          <a:xfrm>
            <a:off x="5039373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5" name="Google Shape;2925;p25"/>
          <p:cNvSpPr txBox="1">
            <a:spLocks noGrp="1"/>
          </p:cNvSpPr>
          <p:nvPr>
            <p:ph type="subTitle" idx="4"/>
          </p:nvPr>
        </p:nvSpPr>
        <p:spPr>
          <a:xfrm>
            <a:off x="1285800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6" name="Google Shape;2926;p25"/>
          <p:cNvSpPr txBox="1">
            <a:spLocks noGrp="1"/>
          </p:cNvSpPr>
          <p:nvPr>
            <p:ph type="subTitle" idx="5"/>
          </p:nvPr>
        </p:nvSpPr>
        <p:spPr>
          <a:xfrm>
            <a:off x="5039373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6"/>
          </p:nvPr>
        </p:nvSpPr>
        <p:spPr>
          <a:xfrm>
            <a:off x="1285807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7"/>
          </p:nvPr>
        </p:nvSpPr>
        <p:spPr>
          <a:xfrm>
            <a:off x="5039384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8"/>
          </p:nvPr>
        </p:nvSpPr>
        <p:spPr>
          <a:xfrm>
            <a:off x="5039384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31" name="Google Shape;2931;p25"/>
          <p:cNvGrpSpPr/>
          <p:nvPr/>
        </p:nvGrpSpPr>
        <p:grpSpPr>
          <a:xfrm rot="10800000">
            <a:off x="4839221" y="4812439"/>
            <a:ext cx="4742138" cy="495843"/>
            <a:chOff x="-438322" y="-155006"/>
            <a:chExt cx="4742138" cy="495843"/>
          </a:xfrm>
        </p:grpSpPr>
        <p:grpSp>
          <p:nvGrpSpPr>
            <p:cNvPr id="2932" name="Google Shape;2932;p25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2933" name="Google Shape;2933;p25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5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5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5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5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5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5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5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5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5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5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5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5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5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7" name="Google Shape;2947;p25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948" name="Google Shape;2948;p25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5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5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5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5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5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5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5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5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5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5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5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5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5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25"/>
          <p:cNvGrpSpPr/>
          <p:nvPr/>
        </p:nvGrpSpPr>
        <p:grpSpPr>
          <a:xfrm rot="10800000">
            <a:off x="-145333" y="3609733"/>
            <a:ext cx="7648762" cy="1657170"/>
            <a:chOff x="1639608" y="-113627"/>
            <a:chExt cx="7648762" cy="1657170"/>
          </a:xfrm>
        </p:grpSpPr>
        <p:sp>
          <p:nvSpPr>
            <p:cNvPr id="2963" name="Google Shape;2963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25"/>
          <p:cNvGrpSpPr/>
          <p:nvPr/>
        </p:nvGrpSpPr>
        <p:grpSpPr>
          <a:xfrm rot="10800000">
            <a:off x="8700491" y="2908121"/>
            <a:ext cx="598267" cy="598523"/>
            <a:chOff x="1850403" y="2555088"/>
            <a:chExt cx="598267" cy="598523"/>
          </a:xfrm>
        </p:grpSpPr>
        <p:sp>
          <p:nvSpPr>
            <p:cNvPr id="2966" name="Google Shape;2966;p25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25"/>
          <p:cNvGrpSpPr/>
          <p:nvPr/>
        </p:nvGrpSpPr>
        <p:grpSpPr>
          <a:xfrm rot="10800000">
            <a:off x="-145329" y="-279499"/>
            <a:ext cx="4742138" cy="494404"/>
            <a:chOff x="-398247" y="1215021"/>
            <a:chExt cx="4742138" cy="494404"/>
          </a:xfrm>
        </p:grpSpPr>
        <p:sp>
          <p:nvSpPr>
            <p:cNvPr id="3003" name="Google Shape;3003;p25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25"/>
          <p:cNvGrpSpPr/>
          <p:nvPr/>
        </p:nvGrpSpPr>
        <p:grpSpPr>
          <a:xfrm rot="10800000">
            <a:off x="-270651" y="400755"/>
            <a:ext cx="598523" cy="598523"/>
            <a:chOff x="5386955" y="3734674"/>
            <a:chExt cx="598523" cy="598523"/>
          </a:xfrm>
        </p:grpSpPr>
        <p:sp>
          <p:nvSpPr>
            <p:cNvPr id="3018" name="Google Shape;3018;p25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5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5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4" name="Google Shape;3054;p25"/>
          <p:cNvGrpSpPr/>
          <p:nvPr/>
        </p:nvGrpSpPr>
        <p:grpSpPr>
          <a:xfrm rot="10800000">
            <a:off x="250321" y="2723109"/>
            <a:ext cx="161231" cy="340081"/>
            <a:chOff x="5962902" y="3181527"/>
            <a:chExt cx="161231" cy="340081"/>
          </a:xfrm>
        </p:grpSpPr>
        <p:sp>
          <p:nvSpPr>
            <p:cNvPr id="3055" name="Google Shape;3055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0" name="Google Shape;3060;p25"/>
          <p:cNvGrpSpPr/>
          <p:nvPr/>
        </p:nvGrpSpPr>
        <p:grpSpPr>
          <a:xfrm rot="10800000">
            <a:off x="-145348" y="9776"/>
            <a:ext cx="1963003" cy="205136"/>
            <a:chOff x="7283157" y="5024390"/>
            <a:chExt cx="1963003" cy="205136"/>
          </a:xfrm>
        </p:grpSpPr>
        <p:sp>
          <p:nvSpPr>
            <p:cNvPr id="3061" name="Google Shape;3061;p25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5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5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5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5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5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5" name="Google Shape;3075;p25"/>
          <p:cNvGrpSpPr/>
          <p:nvPr/>
        </p:nvGrpSpPr>
        <p:grpSpPr>
          <a:xfrm rot="10800000">
            <a:off x="8730521" y="1077536"/>
            <a:ext cx="161231" cy="340081"/>
            <a:chOff x="5962902" y="3181527"/>
            <a:chExt cx="161231" cy="340081"/>
          </a:xfrm>
        </p:grpSpPr>
        <p:sp>
          <p:nvSpPr>
            <p:cNvPr id="3076" name="Google Shape;3076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1" name="Google Shape;3081;p25"/>
          <p:cNvGrpSpPr/>
          <p:nvPr/>
        </p:nvGrpSpPr>
        <p:grpSpPr>
          <a:xfrm rot="10800000">
            <a:off x="5331827" y="-288701"/>
            <a:ext cx="3811200" cy="689440"/>
            <a:chOff x="10" y="4263787"/>
            <a:chExt cx="3811200" cy="689440"/>
          </a:xfrm>
        </p:grpSpPr>
        <p:sp>
          <p:nvSpPr>
            <p:cNvPr id="3082" name="Google Shape;3082;p25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5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5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5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6" name="Google Shape;3906;p3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907" name="Google Shape;3907;p3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908" name="Google Shape;3908;p3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3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3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3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3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3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2" name="Google Shape;3922;p3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923" name="Google Shape;3923;p3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7" name="Google Shape;3937;p3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938" name="Google Shape;3938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0" name="Google Shape;3940;p3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941" name="Google Shape;3941;p3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3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3956" name="Google Shape;3956;p3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3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3971" name="Google Shape;3971;p3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7" name="Google Shape;4007;p3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4008" name="Google Shape;4008;p3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3" name="Google Shape;4013;p3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5" name="Google Shape;4015;p33"/>
          <p:cNvGrpSpPr/>
          <p:nvPr/>
        </p:nvGrpSpPr>
        <p:grpSpPr>
          <a:xfrm>
            <a:off x="4752071" y="-155006"/>
            <a:ext cx="4742138" cy="495843"/>
            <a:chOff x="4752071" y="-155006"/>
            <a:chExt cx="4742138" cy="495843"/>
          </a:xfrm>
        </p:grpSpPr>
        <p:grpSp>
          <p:nvGrpSpPr>
            <p:cNvPr id="4016" name="Google Shape;4016;p33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4017" name="Google Shape;4017;p3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3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3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3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3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3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1" name="Google Shape;4031;p33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4032" name="Google Shape;4032;p3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3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3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3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3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3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3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3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3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3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3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3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3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3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6" name="Google Shape;4046;p33"/>
          <p:cNvGrpSpPr/>
          <p:nvPr/>
        </p:nvGrpSpPr>
        <p:grpSpPr>
          <a:xfrm flipH="1">
            <a:off x="-157768" y="-113627"/>
            <a:ext cx="7648762" cy="1657170"/>
            <a:chOff x="1639608" y="-113627"/>
            <a:chExt cx="7648762" cy="1657170"/>
          </a:xfrm>
        </p:grpSpPr>
        <p:sp>
          <p:nvSpPr>
            <p:cNvPr id="4047" name="Google Shape;4047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3"/>
          <p:cNvGrpSpPr/>
          <p:nvPr/>
        </p:nvGrpSpPr>
        <p:grpSpPr>
          <a:xfrm>
            <a:off x="3" y="4938371"/>
            <a:ext cx="4742138" cy="494404"/>
            <a:chOff x="-398247" y="1215021"/>
            <a:chExt cx="4742138" cy="494404"/>
          </a:xfrm>
        </p:grpSpPr>
        <p:sp>
          <p:nvSpPr>
            <p:cNvPr id="4050" name="Google Shape;4050;p3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33"/>
          <p:cNvGrpSpPr/>
          <p:nvPr/>
        </p:nvGrpSpPr>
        <p:grpSpPr>
          <a:xfrm>
            <a:off x="364972" y="4938365"/>
            <a:ext cx="1963003" cy="205136"/>
            <a:chOff x="7283157" y="5024390"/>
            <a:chExt cx="1963003" cy="205136"/>
          </a:xfrm>
        </p:grpSpPr>
        <p:sp>
          <p:nvSpPr>
            <p:cNvPr id="4065" name="Google Shape;4065;p3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9" name="Google Shape;4079;p33"/>
          <p:cNvGrpSpPr/>
          <p:nvPr/>
        </p:nvGrpSpPr>
        <p:grpSpPr>
          <a:xfrm>
            <a:off x="-157772" y="1976358"/>
            <a:ext cx="598267" cy="598523"/>
            <a:chOff x="1850403" y="2555088"/>
            <a:chExt cx="598267" cy="598523"/>
          </a:xfrm>
        </p:grpSpPr>
        <p:sp>
          <p:nvSpPr>
            <p:cNvPr id="4080" name="Google Shape;4080;p3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6" name="Google Shape;4116;p33"/>
          <p:cNvGrpSpPr/>
          <p:nvPr/>
        </p:nvGrpSpPr>
        <p:grpSpPr>
          <a:xfrm>
            <a:off x="8714952" y="1091334"/>
            <a:ext cx="161231" cy="340081"/>
            <a:chOff x="5962902" y="3181527"/>
            <a:chExt cx="161231" cy="340081"/>
          </a:xfrm>
        </p:grpSpPr>
        <p:sp>
          <p:nvSpPr>
            <p:cNvPr id="4117" name="Google Shape;4117;p3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2" name="Google Shape;4122;p33"/>
          <p:cNvSpPr/>
          <p:nvPr/>
        </p:nvSpPr>
        <p:spPr>
          <a:xfrm>
            <a:off x="8704738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0" r:id="rId6"/>
    <p:sldLayoutId id="2147483671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p37"/>
          <p:cNvSpPr txBox="1">
            <a:spLocks noGrp="1"/>
          </p:cNvSpPr>
          <p:nvPr>
            <p:ph type="ctrTitle"/>
          </p:nvPr>
        </p:nvSpPr>
        <p:spPr>
          <a:xfrm>
            <a:off x="929025" y="1033051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The Observer Pattern</a:t>
            </a:r>
          </a:p>
        </p:txBody>
      </p:sp>
      <p:grpSp>
        <p:nvGrpSpPr>
          <p:cNvPr id="4135" name="Google Shape;4135;p37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4136" name="Google Shape;4136;p37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7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some cases where Observer Pattern could be use</a:t>
            </a:r>
            <a:endParaRPr dirty="0"/>
          </a:p>
        </p:txBody>
      </p:sp>
      <p:sp>
        <p:nvSpPr>
          <p:cNvPr id="4239" name="Google Shape;4239;p44"/>
          <p:cNvSpPr txBox="1">
            <a:spLocks noGrp="1"/>
          </p:cNvSpPr>
          <p:nvPr>
            <p:ph type="subTitle" idx="1"/>
          </p:nvPr>
        </p:nvSpPr>
        <p:spPr>
          <a:xfrm>
            <a:off x="1121639" y="1702955"/>
            <a:ext cx="2818800" cy="897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Avoid tight coupling</a:t>
            </a:r>
            <a:endParaRPr dirty="0"/>
          </a:p>
        </p:txBody>
      </p:sp>
      <p:sp>
        <p:nvSpPr>
          <p:cNvPr id="4243" name="Google Shape;4243;p44"/>
          <p:cNvSpPr txBox="1">
            <a:spLocks noGrp="1"/>
          </p:cNvSpPr>
          <p:nvPr>
            <p:ph type="subTitle" idx="6"/>
          </p:nvPr>
        </p:nvSpPr>
        <p:spPr>
          <a:xfrm>
            <a:off x="1121639" y="3040924"/>
            <a:ext cx="3468856" cy="1026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Observers need to be dynamically added or removed at runtime</a:t>
            </a:r>
          </a:p>
        </p:txBody>
      </p:sp>
      <p:sp>
        <p:nvSpPr>
          <p:cNvPr id="4244" name="Google Shape;4244;p44"/>
          <p:cNvSpPr txBox="1">
            <a:spLocks noGrp="1"/>
          </p:cNvSpPr>
          <p:nvPr>
            <p:ph type="subTitle" idx="7"/>
          </p:nvPr>
        </p:nvSpPr>
        <p:spPr>
          <a:xfrm>
            <a:off x="5525272" y="1674380"/>
            <a:ext cx="2818800" cy="954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knowledge of the number of observers</a:t>
            </a:r>
          </a:p>
        </p:txBody>
      </p:sp>
      <p:sp>
        <p:nvSpPr>
          <p:cNvPr id="4245" name="Google Shape;4245;p44"/>
          <p:cNvSpPr txBox="1">
            <a:spLocks noGrp="1"/>
          </p:cNvSpPr>
          <p:nvPr>
            <p:ph type="subTitle" idx="8"/>
          </p:nvPr>
        </p:nvSpPr>
        <p:spPr>
          <a:xfrm>
            <a:off x="5525272" y="3198816"/>
            <a:ext cx="2818800" cy="710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Avoid the need to modify the subject</a:t>
            </a:r>
            <a:endParaRPr dirty="0"/>
          </a:p>
        </p:txBody>
      </p:sp>
      <p:grpSp>
        <p:nvGrpSpPr>
          <p:cNvPr id="4264" name="Google Shape;4264;p44"/>
          <p:cNvGrpSpPr/>
          <p:nvPr/>
        </p:nvGrpSpPr>
        <p:grpSpPr>
          <a:xfrm>
            <a:off x="1064565" y="2002236"/>
            <a:ext cx="342580" cy="339271"/>
            <a:chOff x="5049725" y="1435050"/>
            <a:chExt cx="486550" cy="481850"/>
          </a:xfrm>
        </p:grpSpPr>
        <p:sp>
          <p:nvSpPr>
            <p:cNvPr id="4265" name="Google Shape;4265;p4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7" name="Google Shape;4267;p4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8" name="Google Shape;4268;p4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69" name="Google Shape;4269;p44"/>
          <p:cNvGrpSpPr/>
          <p:nvPr/>
        </p:nvGrpSpPr>
        <p:grpSpPr>
          <a:xfrm>
            <a:off x="1058573" y="3397399"/>
            <a:ext cx="354586" cy="353888"/>
            <a:chOff x="-31094350" y="3194000"/>
            <a:chExt cx="292225" cy="291650"/>
          </a:xfrm>
        </p:grpSpPr>
        <p:sp>
          <p:nvSpPr>
            <p:cNvPr id="4270" name="Google Shape;4270;p44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4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4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4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4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4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4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4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if we don’t use the observer pattern when it’s needed?</a:t>
            </a:r>
            <a:endParaRPr dirty="0"/>
          </a:p>
        </p:txBody>
      </p:sp>
      <p:sp>
        <p:nvSpPr>
          <p:cNvPr id="4239" name="Google Shape;4239;p44"/>
          <p:cNvSpPr txBox="1">
            <a:spLocks noGrp="1"/>
          </p:cNvSpPr>
          <p:nvPr>
            <p:ph type="subTitle" idx="1"/>
          </p:nvPr>
        </p:nvSpPr>
        <p:spPr>
          <a:xfrm>
            <a:off x="819149" y="2571750"/>
            <a:ext cx="72662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Tightly coupled and difficult to maintain code</a:t>
            </a:r>
          </a:p>
        </p:txBody>
      </p:sp>
      <p:grpSp>
        <p:nvGrpSpPr>
          <p:cNvPr id="4264" name="Google Shape;4264;p44"/>
          <p:cNvGrpSpPr/>
          <p:nvPr/>
        </p:nvGrpSpPr>
        <p:grpSpPr>
          <a:xfrm>
            <a:off x="1064565" y="2002236"/>
            <a:ext cx="342580" cy="339271"/>
            <a:chOff x="5049725" y="1435050"/>
            <a:chExt cx="486550" cy="481850"/>
          </a:xfrm>
        </p:grpSpPr>
        <p:sp>
          <p:nvSpPr>
            <p:cNvPr id="4265" name="Google Shape;4265;p4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7" name="Google Shape;4267;p4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8" name="Google Shape;4268;p4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69" name="Google Shape;4269;p44"/>
          <p:cNvGrpSpPr/>
          <p:nvPr/>
        </p:nvGrpSpPr>
        <p:grpSpPr>
          <a:xfrm>
            <a:off x="1058573" y="3397399"/>
            <a:ext cx="354586" cy="353888"/>
            <a:chOff x="-31094350" y="3194000"/>
            <a:chExt cx="292225" cy="291650"/>
          </a:xfrm>
        </p:grpSpPr>
        <p:sp>
          <p:nvSpPr>
            <p:cNvPr id="4270" name="Google Shape;4270;p44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4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4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4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4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4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4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4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28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B4E890-F7D0-A6F5-7925-DC63B4BB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36035"/>
            <a:ext cx="7704000" cy="1928190"/>
          </a:xfrm>
        </p:spPr>
        <p:txBody>
          <a:bodyPr/>
          <a:lstStyle/>
          <a:p>
            <a:r>
              <a:rPr lang="en-US" dirty="0"/>
              <a:t>Here is a code sample of how an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22414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Google Shape;517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78" name="Google Shape;5178;p85"/>
          <p:cNvSpPr txBox="1">
            <a:spLocks noGrp="1"/>
          </p:cNvSpPr>
          <p:nvPr>
            <p:ph type="subTitle" idx="1"/>
          </p:nvPr>
        </p:nvSpPr>
        <p:spPr>
          <a:xfrm>
            <a:off x="495300" y="1854112"/>
            <a:ext cx="355085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Pham Tuan Kiet - 1042103</a:t>
            </a:r>
            <a:endParaRPr dirty="0"/>
          </a:p>
        </p:txBody>
      </p:sp>
      <p:sp>
        <p:nvSpPr>
          <p:cNvPr id="5179" name="Google Shape;5179;p85"/>
          <p:cNvSpPr txBox="1">
            <a:spLocks noGrp="1"/>
          </p:cNvSpPr>
          <p:nvPr>
            <p:ph type="subTitle" idx="2"/>
          </p:nvPr>
        </p:nvSpPr>
        <p:spPr>
          <a:xfrm>
            <a:off x="5097850" y="1854112"/>
            <a:ext cx="269360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 Vu Khoa </a:t>
            </a:r>
            <a:r>
              <a:rPr lang="en-US"/>
              <a:t>- 10421028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550" y="2092187"/>
            <a:ext cx="5490900" cy="95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LISTENNING!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8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9" name="Google Shape;4159;p40"/>
          <p:cNvGrpSpPr/>
          <p:nvPr/>
        </p:nvGrpSpPr>
        <p:grpSpPr>
          <a:xfrm>
            <a:off x="4641582" y="3210543"/>
            <a:ext cx="931441" cy="953409"/>
            <a:chOff x="1027767" y="1695156"/>
            <a:chExt cx="931441" cy="953409"/>
          </a:xfrm>
        </p:grpSpPr>
        <p:sp>
          <p:nvSpPr>
            <p:cNvPr id="4160" name="Google Shape;416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3" name="Google Shape;4163;p40"/>
          <p:cNvSpPr/>
          <p:nvPr/>
        </p:nvSpPr>
        <p:spPr>
          <a:xfrm>
            <a:off x="4640431" y="3268454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4" name="Google Shape;4164;p40"/>
          <p:cNvGrpSpPr/>
          <p:nvPr/>
        </p:nvGrpSpPr>
        <p:grpSpPr>
          <a:xfrm>
            <a:off x="4641582" y="1695156"/>
            <a:ext cx="931441" cy="953409"/>
            <a:chOff x="1027767" y="1695156"/>
            <a:chExt cx="931441" cy="953409"/>
          </a:xfrm>
        </p:grpSpPr>
        <p:sp>
          <p:nvSpPr>
            <p:cNvPr id="4165" name="Google Shape;416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8" name="Google Shape;4168;p40"/>
          <p:cNvSpPr/>
          <p:nvPr/>
        </p:nvSpPr>
        <p:spPr>
          <a:xfrm>
            <a:off x="4640431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9" name="Google Shape;4169;p40"/>
          <p:cNvGrpSpPr/>
          <p:nvPr/>
        </p:nvGrpSpPr>
        <p:grpSpPr>
          <a:xfrm>
            <a:off x="1027767" y="3210543"/>
            <a:ext cx="931441" cy="953409"/>
            <a:chOff x="1027767" y="1695156"/>
            <a:chExt cx="931441" cy="953409"/>
          </a:xfrm>
        </p:grpSpPr>
        <p:sp>
          <p:nvSpPr>
            <p:cNvPr id="4170" name="Google Shape;417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3" name="Google Shape;4173;p40"/>
          <p:cNvSpPr/>
          <p:nvPr/>
        </p:nvSpPr>
        <p:spPr>
          <a:xfrm>
            <a:off x="1026616" y="3268454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40"/>
          <p:cNvGrpSpPr/>
          <p:nvPr/>
        </p:nvGrpSpPr>
        <p:grpSpPr>
          <a:xfrm>
            <a:off x="1027767" y="1695156"/>
            <a:ext cx="931441" cy="953409"/>
            <a:chOff x="1027767" y="1695156"/>
            <a:chExt cx="931441" cy="953409"/>
          </a:xfrm>
        </p:grpSpPr>
        <p:sp>
          <p:nvSpPr>
            <p:cNvPr id="4175" name="Google Shape;417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8" name="Google Shape;4178;p40"/>
          <p:cNvSpPr/>
          <p:nvPr/>
        </p:nvSpPr>
        <p:spPr>
          <a:xfrm>
            <a:off x="1026616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/>
          </a:p>
        </p:txBody>
      </p:sp>
      <p:sp>
        <p:nvSpPr>
          <p:cNvPr id="4180" name="Google Shape;4180;p40"/>
          <p:cNvSpPr txBox="1">
            <a:spLocks noGrp="1"/>
          </p:cNvSpPr>
          <p:nvPr>
            <p:ph type="title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2" name="Google Shape;4182;p40"/>
          <p:cNvSpPr txBox="1">
            <a:spLocks noGrp="1"/>
          </p:cNvSpPr>
          <p:nvPr>
            <p:ph type="title" idx="2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4" name="Google Shape;4184;p40"/>
          <p:cNvSpPr txBox="1">
            <a:spLocks noGrp="1"/>
          </p:cNvSpPr>
          <p:nvPr>
            <p:ph type="title" idx="4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86" name="Google Shape;4186;p40"/>
          <p:cNvSpPr txBox="1">
            <a:spLocks noGrp="1"/>
          </p:cNvSpPr>
          <p:nvPr>
            <p:ph type="title" idx="6"/>
          </p:nvPr>
        </p:nvSpPr>
        <p:spPr>
          <a:xfrm>
            <a:off x="4741240" y="346059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88" name="Google Shape;4188;p40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189" name="Google Shape;4189;p40"/>
          <p:cNvSpPr txBox="1">
            <a:spLocks noGrp="1"/>
          </p:cNvSpPr>
          <p:nvPr>
            <p:ph type="subTitle" idx="13"/>
          </p:nvPr>
        </p:nvSpPr>
        <p:spPr>
          <a:xfrm>
            <a:off x="5701138" y="161791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4190" name="Google Shape;4190;p40"/>
          <p:cNvSpPr txBox="1">
            <a:spLocks noGrp="1"/>
          </p:cNvSpPr>
          <p:nvPr>
            <p:ph type="subTitle" idx="14"/>
          </p:nvPr>
        </p:nvSpPr>
        <p:spPr>
          <a:xfrm>
            <a:off x="2083938" y="31326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4191" name="Google Shape;4191;p40"/>
          <p:cNvSpPr txBox="1">
            <a:spLocks noGrp="1"/>
          </p:cNvSpPr>
          <p:nvPr>
            <p:ph type="subTitle" idx="15"/>
          </p:nvPr>
        </p:nvSpPr>
        <p:spPr>
          <a:xfrm>
            <a:off x="5701138" y="3132624"/>
            <a:ext cx="3036398" cy="10079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and why should we use the Observer Pattern</a:t>
            </a:r>
            <a:endParaRPr dirty="0"/>
          </a:p>
        </p:txBody>
      </p:sp>
      <p:sp>
        <p:nvSpPr>
          <p:cNvPr id="4192" name="Google Shape;4192;p40"/>
          <p:cNvSpPr/>
          <p:nvPr/>
        </p:nvSpPr>
        <p:spPr>
          <a:xfrm>
            <a:off x="5689575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3" name="Google Shape;4193;p40"/>
          <p:cNvSpPr/>
          <p:nvPr/>
        </p:nvSpPr>
        <p:spPr>
          <a:xfrm>
            <a:off x="2077268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4" name="Google Shape;4194;p40"/>
          <p:cNvSpPr/>
          <p:nvPr/>
        </p:nvSpPr>
        <p:spPr>
          <a:xfrm>
            <a:off x="5689575" y="3206650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40"/>
          <p:cNvSpPr/>
          <p:nvPr/>
        </p:nvSpPr>
        <p:spPr>
          <a:xfrm>
            <a:off x="2077268" y="3206650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Observer Pattern?</a:t>
            </a:r>
            <a:endParaRPr dirty="0"/>
          </a:p>
        </p:txBody>
      </p:sp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285806" y="1498600"/>
            <a:ext cx="6226243" cy="267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 behavioral design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Notify events happen to the object being 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Example: Newspaper subscription, YouTube,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8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74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285807" y="1655356"/>
            <a:ext cx="2818800" cy="1166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Promotes loose coupling between objects</a:t>
            </a:r>
            <a:endParaRPr dirty="0"/>
          </a:p>
        </p:txBody>
      </p:sp>
      <p:sp>
        <p:nvSpPr>
          <p:cNvPr id="4395" name="Google Shape;4395;p51"/>
          <p:cNvSpPr txBox="1">
            <a:spLocks noGrp="1"/>
          </p:cNvSpPr>
          <p:nvPr>
            <p:ph type="subTitle" idx="6"/>
          </p:nvPr>
        </p:nvSpPr>
        <p:spPr>
          <a:xfrm>
            <a:off x="1285807" y="3027150"/>
            <a:ext cx="2818800" cy="7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Reusable code</a:t>
            </a:r>
            <a:endParaRPr dirty="0"/>
          </a:p>
        </p:txBody>
      </p:sp>
      <p:sp>
        <p:nvSpPr>
          <p:cNvPr id="4396" name="Google Shape;4396;p51"/>
          <p:cNvSpPr txBox="1">
            <a:spLocks noGrp="1"/>
          </p:cNvSpPr>
          <p:nvPr>
            <p:ph type="subTitle" idx="7"/>
          </p:nvPr>
        </p:nvSpPr>
        <p:spPr>
          <a:xfrm>
            <a:off x="5039384" y="1607204"/>
            <a:ext cx="3317216" cy="1262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Provides expandable ways to handle multiple events and listeners</a:t>
            </a:r>
            <a:endParaRPr dirty="0"/>
          </a:p>
        </p:txBody>
      </p:sp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5039384" y="3383650"/>
            <a:ext cx="331721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to manage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27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3162600" y="967476"/>
            <a:ext cx="28188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complex code</a:t>
            </a:r>
            <a:endParaRPr dirty="0"/>
          </a:p>
        </p:txBody>
      </p:sp>
      <p:sp>
        <p:nvSpPr>
          <p:cNvPr id="4395" name="Google Shape;4395;p51"/>
          <p:cNvSpPr txBox="1">
            <a:spLocks noGrp="1"/>
          </p:cNvSpPr>
          <p:nvPr>
            <p:ph type="subTitle" idx="6"/>
          </p:nvPr>
        </p:nvSpPr>
        <p:spPr>
          <a:xfrm>
            <a:off x="1012758" y="2854825"/>
            <a:ext cx="2818800" cy="897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overhead</a:t>
            </a:r>
            <a:endParaRPr dirty="0"/>
          </a:p>
        </p:txBody>
      </p:sp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5312442" y="2853025"/>
            <a:ext cx="2818800" cy="898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leaks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34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550" y="2629334"/>
            <a:ext cx="5490900" cy="95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should we use</a:t>
            </a:r>
            <a:br>
              <a:rPr lang="en-US" dirty="0"/>
            </a:br>
            <a:r>
              <a:rPr lang="en-US" dirty="0"/>
              <a:t>Observer Pattern?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804730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Cooling System Consulting by Slidesgo">
  <a:themeElements>
    <a:clrScheme name="Simple Light">
      <a:dk1>
        <a:srgbClr val="191919"/>
      </a:dk1>
      <a:lt1>
        <a:srgbClr val="FFFFFF"/>
      </a:lt1>
      <a:dk2>
        <a:srgbClr val="2D4D5E"/>
      </a:dk2>
      <a:lt2>
        <a:srgbClr val="5992A7"/>
      </a:lt2>
      <a:accent1>
        <a:srgbClr val="8FB3C3"/>
      </a:accent1>
      <a:accent2>
        <a:srgbClr val="E6E8E8"/>
      </a:accent2>
      <a:accent3>
        <a:srgbClr val="35363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171</Words>
  <Application>Microsoft Office PowerPoint</Application>
  <PresentationFormat>On-screen Show (16:9)</PresentationFormat>
  <Paragraphs>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Montserrat</vt:lpstr>
      <vt:lpstr>Poppins</vt:lpstr>
      <vt:lpstr>Bebas Neue</vt:lpstr>
      <vt:lpstr>Automotive Cooling System Consulting by Slidesgo</vt:lpstr>
      <vt:lpstr>The Observer Pattern</vt:lpstr>
      <vt:lpstr>TABLE OF CONTENTS</vt:lpstr>
      <vt:lpstr>Definition</vt:lpstr>
      <vt:lpstr>What is Observer Pattern?</vt:lpstr>
      <vt:lpstr>Advantages</vt:lpstr>
      <vt:lpstr>PowerPoint Presentation</vt:lpstr>
      <vt:lpstr>Disadvantages</vt:lpstr>
      <vt:lpstr>PowerPoint Presentation</vt:lpstr>
      <vt:lpstr>When should we use Observer Pattern?</vt:lpstr>
      <vt:lpstr>Here are some cases where Observer Pattern could be use</vt:lpstr>
      <vt:lpstr>What happens if we don’t use the observer pattern when it’s needed?</vt:lpstr>
      <vt:lpstr>Here is a code sample of how an observer pattern</vt:lpstr>
      <vt:lpstr>OUR TEAM</vt:lpstr>
      <vt:lpstr>THANKS FOR LISTENNING!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COOLING SYSTEM CONSULTING</dc:title>
  <dc:creator>Kiet Pham</dc:creator>
  <cp:lastModifiedBy>Steve Bui</cp:lastModifiedBy>
  <cp:revision>4</cp:revision>
  <dcterms:modified xsi:type="dcterms:W3CDTF">2023-04-25T09:18:56Z</dcterms:modified>
</cp:coreProperties>
</file>