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9" r:id="rId3"/>
    <p:sldId id="261" r:id="rId4"/>
    <p:sldId id="310" r:id="rId5"/>
    <p:sldId id="306" r:id="rId6"/>
    <p:sldId id="270" r:id="rId7"/>
    <p:sldId id="314" r:id="rId8"/>
    <p:sldId id="307" r:id="rId9"/>
    <p:sldId id="309" r:id="rId10"/>
    <p:sldId id="312" r:id="rId11"/>
    <p:sldId id="304" r:id="rId12"/>
    <p:sldId id="313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Montserrat" panose="020B0604020202020204" pitchFamily="2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BD4E2-AAEB-4464-86AA-7832892C8C11}">
  <a:tblStyle styleId="{3D3BD4E2-AAEB-4464-86AA-7832892C8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g206563da1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1" name="Google Shape;4131;g206563da1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3" name="Google Shape;5173;g20787596ba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4" name="Google Shape;5174;g20787596ba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7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g205d26dc11c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7" name="Google Shape;4157;g205d26dc11c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8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50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05d26dc11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05d26dc11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3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065dacfdf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065dacfdf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29025" y="1033050"/>
            <a:ext cx="7286100" cy="26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4438" y="3700949"/>
            <a:ext cx="4535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38322" y="-155006"/>
            <a:ext cx="4742138" cy="495843"/>
            <a:chOff x="-438322" y="-155006"/>
            <a:chExt cx="4742138" cy="49584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42;p2"/>
          <p:cNvGrpSpPr/>
          <p:nvPr/>
        </p:nvGrpSpPr>
        <p:grpSpPr>
          <a:xfrm>
            <a:off x="1639608" y="-113627"/>
            <a:ext cx="7648762" cy="1657170"/>
            <a:chOff x="1639608" y="-113627"/>
            <a:chExt cx="7648762" cy="1657170"/>
          </a:xfrm>
        </p:grpSpPr>
        <p:sp>
          <p:nvSpPr>
            <p:cNvPr id="43" name="Google Shape;43;p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155722" y="1646633"/>
            <a:ext cx="598267" cy="598523"/>
            <a:chOff x="1850403" y="2555088"/>
            <a:chExt cx="598267" cy="598523"/>
          </a:xfrm>
        </p:grpSpPr>
        <p:sp>
          <p:nvSpPr>
            <p:cNvPr id="46" name="Google Shape;46;p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4546228" y="4938371"/>
            <a:ext cx="4742138" cy="494404"/>
            <a:chOff x="-398247" y="1215021"/>
            <a:chExt cx="4742138" cy="494404"/>
          </a:xfrm>
        </p:grpSpPr>
        <p:sp>
          <p:nvSpPr>
            <p:cNvPr id="83" name="Google Shape;83;p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8815165" y="4153999"/>
            <a:ext cx="598523" cy="598523"/>
            <a:chOff x="5386955" y="3734674"/>
            <a:chExt cx="598523" cy="598523"/>
          </a:xfrm>
        </p:grpSpPr>
        <p:sp>
          <p:nvSpPr>
            <p:cNvPr id="98" name="Google Shape;98;p2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8731485" y="2090087"/>
            <a:ext cx="161231" cy="340081"/>
            <a:chOff x="5962902" y="3181527"/>
            <a:chExt cx="161231" cy="340081"/>
          </a:xfrm>
        </p:grpSpPr>
        <p:sp>
          <p:nvSpPr>
            <p:cNvPr id="135" name="Google Shape;135;p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7325382" y="4938365"/>
            <a:ext cx="1963003" cy="205136"/>
            <a:chOff x="7283157" y="5024390"/>
            <a:chExt cx="1963003" cy="205136"/>
          </a:xfrm>
        </p:grpSpPr>
        <p:sp>
          <p:nvSpPr>
            <p:cNvPr id="141" name="Google Shape;141;p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"/>
          <p:cNvGrpSpPr/>
          <p:nvPr/>
        </p:nvGrpSpPr>
        <p:grpSpPr>
          <a:xfrm>
            <a:off x="251285" y="3735659"/>
            <a:ext cx="161231" cy="340081"/>
            <a:chOff x="5962902" y="3181527"/>
            <a:chExt cx="161231" cy="340081"/>
          </a:xfrm>
        </p:grpSpPr>
        <p:sp>
          <p:nvSpPr>
            <p:cNvPr id="156" name="Google Shape;156;p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10" y="4608512"/>
            <a:ext cx="3811200" cy="689440"/>
            <a:chOff x="10" y="4263787"/>
            <a:chExt cx="3811200" cy="689440"/>
          </a:xfrm>
        </p:grpSpPr>
        <p:sp>
          <p:nvSpPr>
            <p:cNvPr id="162" name="Google Shape;162;p2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1826600" y="3213375"/>
            <a:ext cx="54912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438322" y="-155006"/>
            <a:ext cx="4742138" cy="495843"/>
            <a:chOff x="-438322" y="-155006"/>
            <a:chExt cx="4742138" cy="495843"/>
          </a:xfrm>
        </p:grpSpPr>
        <p:grpSp>
          <p:nvGrpSpPr>
            <p:cNvPr id="171" name="Google Shape;171;p3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3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3"/>
          <p:cNvGrpSpPr/>
          <p:nvPr/>
        </p:nvGrpSpPr>
        <p:grpSpPr>
          <a:xfrm>
            <a:off x="1639608" y="-113627"/>
            <a:ext cx="7648762" cy="1657170"/>
            <a:chOff x="1639608" y="-113627"/>
            <a:chExt cx="7648762" cy="1657170"/>
          </a:xfrm>
        </p:grpSpPr>
        <p:sp>
          <p:nvSpPr>
            <p:cNvPr id="202" name="Google Shape;202;p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-155722" y="1646633"/>
            <a:ext cx="598267" cy="598523"/>
            <a:chOff x="1850403" y="2555088"/>
            <a:chExt cx="598267" cy="598523"/>
          </a:xfrm>
        </p:grpSpPr>
        <p:sp>
          <p:nvSpPr>
            <p:cNvPr id="205" name="Google Shape;205;p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7840578" y="387601"/>
            <a:ext cx="932592" cy="953409"/>
            <a:chOff x="6692628" y="3166401"/>
            <a:chExt cx="932592" cy="953409"/>
          </a:xfrm>
        </p:grpSpPr>
        <p:sp>
          <p:nvSpPr>
            <p:cNvPr id="242" name="Google Shape;242;p3"/>
            <p:cNvSpPr/>
            <p:nvPr/>
          </p:nvSpPr>
          <p:spPr>
            <a:xfrm>
              <a:off x="6693780" y="316640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234359" y="3893570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503674" y="3614854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692628" y="3224313"/>
              <a:ext cx="871835" cy="872122"/>
            </a:xfrm>
            <a:custGeom>
              <a:avLst/>
              <a:gdLst/>
              <a:ahLst/>
              <a:cxnLst/>
              <a:rect l="l" t="t" r="r" b="b"/>
              <a:pathLst>
                <a:path w="27264" h="27273" extrusionOk="0">
                  <a:moveTo>
                    <a:pt x="13632" y="1"/>
                  </a:moveTo>
                  <a:cubicBezTo>
                    <a:pt x="6103" y="1"/>
                    <a:pt x="1" y="6103"/>
                    <a:pt x="1" y="13632"/>
                  </a:cubicBezTo>
                  <a:cubicBezTo>
                    <a:pt x="1" y="21161"/>
                    <a:pt x="6103" y="27272"/>
                    <a:pt x="13632" y="27272"/>
                  </a:cubicBezTo>
                  <a:cubicBezTo>
                    <a:pt x="21162" y="27272"/>
                    <a:pt x="27264" y="21161"/>
                    <a:pt x="27264" y="13632"/>
                  </a:cubicBezTo>
                  <a:cubicBezTo>
                    <a:pt x="27264" y="6103"/>
                    <a:pt x="21162" y="1"/>
                    <a:pt x="13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"/>
          <p:cNvGrpSpPr/>
          <p:nvPr/>
        </p:nvGrpSpPr>
        <p:grpSpPr>
          <a:xfrm>
            <a:off x="4546228" y="4938371"/>
            <a:ext cx="4742138" cy="494404"/>
            <a:chOff x="-398247" y="1215021"/>
            <a:chExt cx="4742138" cy="494404"/>
          </a:xfrm>
        </p:grpSpPr>
        <p:sp>
          <p:nvSpPr>
            <p:cNvPr id="247" name="Google Shape;247;p3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8815165" y="4153999"/>
            <a:ext cx="598523" cy="598523"/>
            <a:chOff x="5386955" y="3734674"/>
            <a:chExt cx="598523" cy="598523"/>
          </a:xfrm>
        </p:grpSpPr>
        <p:sp>
          <p:nvSpPr>
            <p:cNvPr id="262" name="Google Shape;262;p3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8731485" y="2090087"/>
            <a:ext cx="161231" cy="340081"/>
            <a:chOff x="5962902" y="3181527"/>
            <a:chExt cx="161231" cy="340081"/>
          </a:xfrm>
        </p:grpSpPr>
        <p:sp>
          <p:nvSpPr>
            <p:cNvPr id="299" name="Google Shape;299;p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7325382" y="4938365"/>
            <a:ext cx="1963003" cy="205136"/>
            <a:chOff x="7283157" y="5024390"/>
            <a:chExt cx="1963003" cy="205136"/>
          </a:xfrm>
        </p:grpSpPr>
        <p:sp>
          <p:nvSpPr>
            <p:cNvPr id="305" name="Google Shape;305;p3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"/>
          <p:cNvGrpSpPr/>
          <p:nvPr/>
        </p:nvGrpSpPr>
        <p:grpSpPr>
          <a:xfrm>
            <a:off x="251285" y="3735659"/>
            <a:ext cx="161231" cy="340081"/>
            <a:chOff x="5962902" y="3181527"/>
            <a:chExt cx="161231" cy="340081"/>
          </a:xfrm>
        </p:grpSpPr>
        <p:sp>
          <p:nvSpPr>
            <p:cNvPr id="320" name="Google Shape;320;p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10" y="4608512"/>
            <a:ext cx="3811200" cy="689440"/>
            <a:chOff x="10" y="4263787"/>
            <a:chExt cx="3811200" cy="689440"/>
          </a:xfrm>
        </p:grpSpPr>
        <p:sp>
          <p:nvSpPr>
            <p:cNvPr id="326" name="Google Shape;326;p3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3"/>
          <p:cNvSpPr txBox="1">
            <a:spLocks noGrp="1"/>
          </p:cNvSpPr>
          <p:nvPr>
            <p:ph type="title" hasCustomPrompt="1"/>
          </p:nvPr>
        </p:nvSpPr>
        <p:spPr>
          <a:xfrm>
            <a:off x="1127450" y="194523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9" name="Google Shape;1419;p13"/>
          <p:cNvSpPr txBox="1">
            <a:spLocks noGrp="1"/>
          </p:cNvSpPr>
          <p:nvPr>
            <p:ph type="subTitle" idx="1"/>
          </p:nvPr>
        </p:nvSpPr>
        <p:spPr>
          <a:xfrm>
            <a:off x="2088838" y="2181884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13"/>
          <p:cNvSpPr txBox="1">
            <a:spLocks noGrp="1"/>
          </p:cNvSpPr>
          <p:nvPr>
            <p:ph type="title" idx="2" hasCustomPrompt="1"/>
          </p:nvPr>
        </p:nvSpPr>
        <p:spPr>
          <a:xfrm>
            <a:off x="4741240" y="194522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1" name="Google Shape;1421;p13"/>
          <p:cNvSpPr txBox="1">
            <a:spLocks noGrp="1"/>
          </p:cNvSpPr>
          <p:nvPr>
            <p:ph type="subTitle" idx="3"/>
          </p:nvPr>
        </p:nvSpPr>
        <p:spPr>
          <a:xfrm>
            <a:off x="5701138" y="2181884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2" name="Google Shape;1422;p13"/>
          <p:cNvSpPr txBox="1">
            <a:spLocks noGrp="1"/>
          </p:cNvSpPr>
          <p:nvPr>
            <p:ph type="title" idx="4" hasCustomPrompt="1"/>
          </p:nvPr>
        </p:nvSpPr>
        <p:spPr>
          <a:xfrm>
            <a:off x="1127438" y="346060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3" name="Google Shape;1423;p13"/>
          <p:cNvSpPr txBox="1">
            <a:spLocks noGrp="1"/>
          </p:cNvSpPr>
          <p:nvPr>
            <p:ph type="subTitle" idx="5"/>
          </p:nvPr>
        </p:nvSpPr>
        <p:spPr>
          <a:xfrm>
            <a:off x="2088838" y="370114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13"/>
          <p:cNvSpPr txBox="1">
            <a:spLocks noGrp="1"/>
          </p:cNvSpPr>
          <p:nvPr>
            <p:ph type="title" idx="6" hasCustomPrompt="1"/>
          </p:nvPr>
        </p:nvSpPr>
        <p:spPr>
          <a:xfrm>
            <a:off x="4741240" y="346059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5" name="Google Shape;1425;p13"/>
          <p:cNvSpPr txBox="1">
            <a:spLocks noGrp="1"/>
          </p:cNvSpPr>
          <p:nvPr>
            <p:ph type="subTitle" idx="7"/>
          </p:nvPr>
        </p:nvSpPr>
        <p:spPr>
          <a:xfrm>
            <a:off x="5701138" y="370114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6" name="Google Shape;142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3"/>
          <p:cNvSpPr txBox="1">
            <a:spLocks noGrp="1"/>
          </p:cNvSpPr>
          <p:nvPr>
            <p:ph type="subTitle" idx="9"/>
          </p:nvPr>
        </p:nvSpPr>
        <p:spPr>
          <a:xfrm>
            <a:off x="2083938" y="1617911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8" name="Google Shape;1428;p13"/>
          <p:cNvSpPr txBox="1">
            <a:spLocks noGrp="1"/>
          </p:cNvSpPr>
          <p:nvPr>
            <p:ph type="subTitle" idx="13"/>
          </p:nvPr>
        </p:nvSpPr>
        <p:spPr>
          <a:xfrm>
            <a:off x="5701138" y="1617911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9" name="Google Shape;1429;p13"/>
          <p:cNvSpPr txBox="1">
            <a:spLocks noGrp="1"/>
          </p:cNvSpPr>
          <p:nvPr>
            <p:ph type="subTitle" idx="14"/>
          </p:nvPr>
        </p:nvSpPr>
        <p:spPr>
          <a:xfrm>
            <a:off x="2083938" y="3132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0" name="Google Shape;1430;p13"/>
          <p:cNvSpPr txBox="1">
            <a:spLocks noGrp="1"/>
          </p:cNvSpPr>
          <p:nvPr>
            <p:ph type="subTitle" idx="15"/>
          </p:nvPr>
        </p:nvSpPr>
        <p:spPr>
          <a:xfrm>
            <a:off x="5701138" y="3132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1" name="Google Shape;1431;p13"/>
          <p:cNvGrpSpPr/>
          <p:nvPr/>
        </p:nvGrpSpPr>
        <p:grpSpPr>
          <a:xfrm rot="10800000" flipH="1">
            <a:off x="1632436" y="3620990"/>
            <a:ext cx="7648762" cy="1657170"/>
            <a:chOff x="1639608" y="-113627"/>
            <a:chExt cx="7648762" cy="1657170"/>
          </a:xfrm>
        </p:grpSpPr>
        <p:sp>
          <p:nvSpPr>
            <p:cNvPr id="1432" name="Google Shape;1432;p1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13"/>
          <p:cNvGrpSpPr/>
          <p:nvPr/>
        </p:nvGrpSpPr>
        <p:grpSpPr>
          <a:xfrm>
            <a:off x="4837474" y="-155006"/>
            <a:ext cx="4742138" cy="495843"/>
            <a:chOff x="-438322" y="-155006"/>
            <a:chExt cx="4742138" cy="495843"/>
          </a:xfrm>
        </p:grpSpPr>
        <p:grpSp>
          <p:nvGrpSpPr>
            <p:cNvPr id="1435" name="Google Shape;1435;p13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1436" name="Google Shape;1436;p1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13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1451" name="Google Shape;1451;p1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3"/>
          <p:cNvGrpSpPr/>
          <p:nvPr/>
        </p:nvGrpSpPr>
        <p:grpSpPr>
          <a:xfrm>
            <a:off x="8704752" y="1017734"/>
            <a:ext cx="161231" cy="340081"/>
            <a:chOff x="5962902" y="3181527"/>
            <a:chExt cx="161231" cy="340081"/>
          </a:xfrm>
        </p:grpSpPr>
        <p:sp>
          <p:nvSpPr>
            <p:cNvPr id="1466" name="Google Shape;1466;p1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10800000">
            <a:off x="-361937" y="4943004"/>
            <a:ext cx="4742138" cy="494410"/>
            <a:chOff x="3" y="-283314"/>
            <a:chExt cx="4742138" cy="494410"/>
          </a:xfrm>
        </p:grpSpPr>
        <p:grpSp>
          <p:nvGrpSpPr>
            <p:cNvPr id="1472" name="Google Shape;1472;p13"/>
            <p:cNvGrpSpPr/>
            <p:nvPr/>
          </p:nvGrpSpPr>
          <p:grpSpPr>
            <a:xfrm rot="10800000">
              <a:off x="3" y="-283314"/>
              <a:ext cx="4742138" cy="494404"/>
              <a:chOff x="-398247" y="1215021"/>
              <a:chExt cx="4742138" cy="494404"/>
            </a:xfrm>
          </p:grpSpPr>
          <p:sp>
            <p:nvSpPr>
              <p:cNvPr id="1473" name="Google Shape;1473;p1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7" name="Google Shape;1487;p13"/>
            <p:cNvGrpSpPr/>
            <p:nvPr/>
          </p:nvGrpSpPr>
          <p:grpSpPr>
            <a:xfrm rot="10800000">
              <a:off x="2414169" y="5960"/>
              <a:ext cx="1963003" cy="205136"/>
              <a:chOff x="7283157" y="5024390"/>
              <a:chExt cx="1963003" cy="205136"/>
            </a:xfrm>
          </p:grpSpPr>
          <p:sp>
            <p:nvSpPr>
              <p:cNvPr id="1488" name="Google Shape;1488;p13"/>
              <p:cNvSpPr/>
              <p:nvPr/>
            </p:nvSpPr>
            <p:spPr>
              <a:xfrm>
                <a:off x="7283157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3"/>
              <p:cNvSpPr/>
              <p:nvPr/>
            </p:nvSpPr>
            <p:spPr>
              <a:xfrm>
                <a:off x="7417526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3"/>
              <p:cNvSpPr/>
              <p:nvPr/>
            </p:nvSpPr>
            <p:spPr>
              <a:xfrm>
                <a:off x="755186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3"/>
              <p:cNvSpPr/>
              <p:nvPr/>
            </p:nvSpPr>
            <p:spPr>
              <a:xfrm>
                <a:off x="7686233" y="5024390"/>
                <a:ext cx="216552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3"/>
              <p:cNvSpPr/>
              <p:nvPr/>
            </p:nvSpPr>
            <p:spPr>
              <a:xfrm>
                <a:off x="7820315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7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3"/>
              <p:cNvSpPr/>
              <p:nvPr/>
            </p:nvSpPr>
            <p:spPr>
              <a:xfrm>
                <a:off x="795468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3"/>
              <p:cNvSpPr/>
              <p:nvPr/>
            </p:nvSpPr>
            <p:spPr>
              <a:xfrm>
                <a:off x="8089054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3"/>
              <p:cNvSpPr/>
              <p:nvPr/>
            </p:nvSpPr>
            <p:spPr>
              <a:xfrm>
                <a:off x="8223423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3"/>
              <p:cNvSpPr/>
              <p:nvPr/>
            </p:nvSpPr>
            <p:spPr>
              <a:xfrm>
                <a:off x="835776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0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8491842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72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3"/>
              <p:cNvSpPr/>
              <p:nvPr/>
            </p:nvSpPr>
            <p:spPr>
              <a:xfrm>
                <a:off x="8626212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3" y="0"/>
                    </a:moveTo>
                    <a:lnTo>
                      <a:pt x="1" y="6415"/>
                    </a:lnTo>
                    <a:lnTo>
                      <a:pt x="1919" y="6415"/>
                    </a:lnTo>
                    <a:lnTo>
                      <a:pt x="6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3"/>
              <p:cNvSpPr/>
              <p:nvPr/>
            </p:nvSpPr>
            <p:spPr>
              <a:xfrm>
                <a:off x="876058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3"/>
              <p:cNvSpPr/>
              <p:nvPr/>
            </p:nvSpPr>
            <p:spPr>
              <a:xfrm>
                <a:off x="8894951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3"/>
              <p:cNvSpPr/>
              <p:nvPr/>
            </p:nvSpPr>
            <p:spPr>
              <a:xfrm>
                <a:off x="9029320" y="5024390"/>
                <a:ext cx="216839" cy="20513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415" extrusionOk="0">
                    <a:moveTo>
                      <a:pt x="4862" y="0"/>
                    </a:moveTo>
                    <a:lnTo>
                      <a:pt x="0" y="6415"/>
                    </a:lnTo>
                    <a:lnTo>
                      <a:pt x="1918" y="6415"/>
                    </a:lnTo>
                    <a:lnTo>
                      <a:pt x="67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2" name="Google Shape;1502;p13"/>
          <p:cNvGrpSpPr/>
          <p:nvPr/>
        </p:nvGrpSpPr>
        <p:grpSpPr>
          <a:xfrm>
            <a:off x="-159022" y="1646633"/>
            <a:ext cx="598267" cy="598523"/>
            <a:chOff x="1850403" y="2555088"/>
            <a:chExt cx="598267" cy="598523"/>
          </a:xfrm>
        </p:grpSpPr>
        <p:sp>
          <p:nvSpPr>
            <p:cNvPr id="1503" name="Google Shape;1503;p1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22"/>
          <p:cNvSpPr txBox="1">
            <a:spLocks noGrp="1"/>
          </p:cNvSpPr>
          <p:nvPr>
            <p:ph type="subTitle" idx="1"/>
          </p:nvPr>
        </p:nvSpPr>
        <p:spPr>
          <a:xfrm>
            <a:off x="1801850" y="3314075"/>
            <a:ext cx="22443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3" name="Google Shape;2573;p22"/>
          <p:cNvSpPr txBox="1">
            <a:spLocks noGrp="1"/>
          </p:cNvSpPr>
          <p:nvPr>
            <p:ph type="subTitle" idx="2"/>
          </p:nvPr>
        </p:nvSpPr>
        <p:spPr>
          <a:xfrm>
            <a:off x="5097850" y="3314075"/>
            <a:ext cx="22443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4" name="Google Shape;2574;p22"/>
          <p:cNvSpPr txBox="1">
            <a:spLocks noGrp="1"/>
          </p:cNvSpPr>
          <p:nvPr>
            <p:ph type="subTitle" idx="3"/>
          </p:nvPr>
        </p:nvSpPr>
        <p:spPr>
          <a:xfrm>
            <a:off x="1801850" y="3640300"/>
            <a:ext cx="22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5" name="Google Shape;2575;p22"/>
          <p:cNvSpPr txBox="1">
            <a:spLocks noGrp="1"/>
          </p:cNvSpPr>
          <p:nvPr>
            <p:ph type="subTitle" idx="4"/>
          </p:nvPr>
        </p:nvSpPr>
        <p:spPr>
          <a:xfrm>
            <a:off x="5097850" y="3640300"/>
            <a:ext cx="22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6" name="Google Shape;25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7" name="Google Shape;2577;p22"/>
          <p:cNvSpPr>
            <a:spLocks noGrp="1"/>
          </p:cNvSpPr>
          <p:nvPr>
            <p:ph type="pic" idx="5"/>
          </p:nvPr>
        </p:nvSpPr>
        <p:spPr>
          <a:xfrm>
            <a:off x="5220700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78" name="Google Shape;2578;p22"/>
          <p:cNvSpPr>
            <a:spLocks noGrp="1"/>
          </p:cNvSpPr>
          <p:nvPr>
            <p:ph type="pic" idx="6"/>
          </p:nvPr>
        </p:nvSpPr>
        <p:spPr>
          <a:xfrm>
            <a:off x="1924675" y="1293100"/>
            <a:ext cx="1998600" cy="19989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579" name="Google Shape;2579;p22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2580" name="Google Shape;2580;p22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2581" name="Google Shape;2581;p2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5" name="Google Shape;2595;p22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2596" name="Google Shape;2596;p2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0" name="Google Shape;2610;p22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2611" name="Google Shape;2611;p2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3" name="Google Shape;2613;p22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2614" name="Google Shape;2614;p2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8" name="Google Shape;2628;p22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2629" name="Google Shape;2629;p2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22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2644" name="Google Shape;2644;p2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22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2681" name="Google Shape;2681;p2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6" name="Google Shape;2686;p22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24"/>
          <p:cNvSpPr txBox="1">
            <a:spLocks noGrp="1"/>
          </p:cNvSpPr>
          <p:nvPr>
            <p:ph type="subTitle" idx="1"/>
          </p:nvPr>
        </p:nvSpPr>
        <p:spPr>
          <a:xfrm>
            <a:off x="1771695" y="167438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5" name="Google Shape;2805;p24"/>
          <p:cNvSpPr txBox="1">
            <a:spLocks noGrp="1"/>
          </p:cNvSpPr>
          <p:nvPr>
            <p:ph type="subTitle" idx="2"/>
          </p:nvPr>
        </p:nvSpPr>
        <p:spPr>
          <a:xfrm>
            <a:off x="1771693" y="2047584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6" name="Google Shape;2806;p24"/>
          <p:cNvSpPr txBox="1">
            <a:spLocks noGrp="1"/>
          </p:cNvSpPr>
          <p:nvPr>
            <p:ph type="subTitle" idx="3"/>
          </p:nvPr>
        </p:nvSpPr>
        <p:spPr>
          <a:xfrm>
            <a:off x="5525263" y="2047584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7" name="Google Shape;2807;p24"/>
          <p:cNvSpPr txBox="1">
            <a:spLocks noGrp="1"/>
          </p:cNvSpPr>
          <p:nvPr>
            <p:ph type="subTitle" idx="4"/>
          </p:nvPr>
        </p:nvSpPr>
        <p:spPr>
          <a:xfrm>
            <a:off x="1771693" y="3412075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8" name="Google Shape;2808;p24"/>
          <p:cNvSpPr txBox="1">
            <a:spLocks noGrp="1"/>
          </p:cNvSpPr>
          <p:nvPr>
            <p:ph type="subTitle" idx="5"/>
          </p:nvPr>
        </p:nvSpPr>
        <p:spPr>
          <a:xfrm>
            <a:off x="5525263" y="3412075"/>
            <a:ext cx="2818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9" name="Google Shape;280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0" name="Google Shape;2810;p24"/>
          <p:cNvSpPr txBox="1">
            <a:spLocks noGrp="1"/>
          </p:cNvSpPr>
          <p:nvPr>
            <p:ph type="subTitle" idx="6"/>
          </p:nvPr>
        </p:nvSpPr>
        <p:spPr>
          <a:xfrm>
            <a:off x="1771695" y="304092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1" name="Google Shape;2811;p24"/>
          <p:cNvSpPr txBox="1">
            <a:spLocks noGrp="1"/>
          </p:cNvSpPr>
          <p:nvPr>
            <p:ph type="subTitle" idx="7"/>
          </p:nvPr>
        </p:nvSpPr>
        <p:spPr>
          <a:xfrm>
            <a:off x="5525272" y="167438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2" name="Google Shape;2812;p24"/>
          <p:cNvSpPr txBox="1">
            <a:spLocks noGrp="1"/>
          </p:cNvSpPr>
          <p:nvPr>
            <p:ph type="subTitle" idx="8"/>
          </p:nvPr>
        </p:nvSpPr>
        <p:spPr>
          <a:xfrm>
            <a:off x="5525272" y="304092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813" name="Google Shape;2813;p24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2814" name="Google Shape;2814;p24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2815" name="Google Shape;2815;p24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4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4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4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4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4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4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4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4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4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4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4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4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4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9" name="Google Shape;2829;p24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2830" name="Google Shape;2830;p24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4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4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4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4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4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4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4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4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4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4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4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4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4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4" name="Google Shape;2844;p24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2845" name="Google Shape;2845;p2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4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847;p24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2848" name="Google Shape;2848;p24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4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4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4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4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4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4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4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4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4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4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4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4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4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4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4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4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4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4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4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4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4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4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4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4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4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4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4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4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4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4" name="Google Shape;2884;p24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2885" name="Google Shape;2885;p24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4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4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4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4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0" name="Google Shape;2890;p24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1" name="Google Shape;2891;p24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2892" name="Google Shape;2892;p24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4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4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4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4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4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4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4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4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4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4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4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4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4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6" name="Google Shape;2906;p24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2907" name="Google Shape;2907;p24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4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25"/>
          <p:cNvSpPr txBox="1">
            <a:spLocks noGrp="1"/>
          </p:cNvSpPr>
          <p:nvPr>
            <p:ph type="subTitle" idx="1"/>
          </p:nvPr>
        </p:nvSpPr>
        <p:spPr>
          <a:xfrm>
            <a:off x="1285807" y="151195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3" name="Google Shape;2923;p25"/>
          <p:cNvSpPr txBox="1">
            <a:spLocks noGrp="1"/>
          </p:cNvSpPr>
          <p:nvPr>
            <p:ph type="subTitle" idx="2"/>
          </p:nvPr>
        </p:nvSpPr>
        <p:spPr>
          <a:xfrm>
            <a:off x="1285800" y="1885147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4" name="Google Shape;2924;p25"/>
          <p:cNvSpPr txBox="1">
            <a:spLocks noGrp="1"/>
          </p:cNvSpPr>
          <p:nvPr>
            <p:ph type="subTitle" idx="3"/>
          </p:nvPr>
        </p:nvSpPr>
        <p:spPr>
          <a:xfrm>
            <a:off x="5039373" y="1885147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5" name="Google Shape;2925;p25"/>
          <p:cNvSpPr txBox="1">
            <a:spLocks noGrp="1"/>
          </p:cNvSpPr>
          <p:nvPr>
            <p:ph type="subTitle" idx="4"/>
          </p:nvPr>
        </p:nvSpPr>
        <p:spPr>
          <a:xfrm>
            <a:off x="1285800" y="3398300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6" name="Google Shape;2926;p25"/>
          <p:cNvSpPr txBox="1">
            <a:spLocks noGrp="1"/>
          </p:cNvSpPr>
          <p:nvPr>
            <p:ph type="subTitle" idx="5"/>
          </p:nvPr>
        </p:nvSpPr>
        <p:spPr>
          <a:xfrm>
            <a:off x="5039373" y="3398300"/>
            <a:ext cx="2818800" cy="79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6"/>
          </p:nvPr>
        </p:nvSpPr>
        <p:spPr>
          <a:xfrm>
            <a:off x="1285807" y="302715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7"/>
          </p:nvPr>
        </p:nvSpPr>
        <p:spPr>
          <a:xfrm>
            <a:off x="5039384" y="1511955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8"/>
          </p:nvPr>
        </p:nvSpPr>
        <p:spPr>
          <a:xfrm>
            <a:off x="5039384" y="3027150"/>
            <a:ext cx="281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31" name="Google Shape;2931;p25"/>
          <p:cNvGrpSpPr/>
          <p:nvPr/>
        </p:nvGrpSpPr>
        <p:grpSpPr>
          <a:xfrm rot="10800000">
            <a:off x="4839221" y="4812439"/>
            <a:ext cx="4742138" cy="495843"/>
            <a:chOff x="-438322" y="-155006"/>
            <a:chExt cx="4742138" cy="495843"/>
          </a:xfrm>
        </p:grpSpPr>
        <p:grpSp>
          <p:nvGrpSpPr>
            <p:cNvPr id="2932" name="Google Shape;2932;p25"/>
            <p:cNvGrpSpPr/>
            <p:nvPr/>
          </p:nvGrpSpPr>
          <p:grpSpPr>
            <a:xfrm>
              <a:off x="-438322" y="-153567"/>
              <a:ext cx="4742138" cy="494404"/>
              <a:chOff x="-398247" y="1215021"/>
              <a:chExt cx="4742138" cy="494404"/>
            </a:xfrm>
          </p:grpSpPr>
          <p:sp>
            <p:nvSpPr>
              <p:cNvPr id="2933" name="Google Shape;2933;p25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5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5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5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5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5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5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5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5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5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5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5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5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5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7" name="Google Shape;2947;p25"/>
            <p:cNvGrpSpPr/>
            <p:nvPr/>
          </p:nvGrpSpPr>
          <p:grpSpPr>
            <a:xfrm>
              <a:off x="-306543" y="-155006"/>
              <a:ext cx="3441291" cy="359491"/>
              <a:chOff x="-306543" y="-155006"/>
              <a:chExt cx="3441291" cy="359491"/>
            </a:xfrm>
          </p:grpSpPr>
          <p:sp>
            <p:nvSpPr>
              <p:cNvPr id="2948" name="Google Shape;2948;p25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5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5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5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5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5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5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5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5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5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5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5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5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5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25"/>
          <p:cNvGrpSpPr/>
          <p:nvPr/>
        </p:nvGrpSpPr>
        <p:grpSpPr>
          <a:xfrm rot="10800000">
            <a:off x="-145333" y="3609733"/>
            <a:ext cx="7648762" cy="1657170"/>
            <a:chOff x="1639608" y="-113627"/>
            <a:chExt cx="7648762" cy="1657170"/>
          </a:xfrm>
        </p:grpSpPr>
        <p:sp>
          <p:nvSpPr>
            <p:cNvPr id="2963" name="Google Shape;2963;p25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25"/>
          <p:cNvGrpSpPr/>
          <p:nvPr/>
        </p:nvGrpSpPr>
        <p:grpSpPr>
          <a:xfrm rot="10800000">
            <a:off x="8700491" y="2908121"/>
            <a:ext cx="598267" cy="598523"/>
            <a:chOff x="1850403" y="2555088"/>
            <a:chExt cx="598267" cy="598523"/>
          </a:xfrm>
        </p:grpSpPr>
        <p:sp>
          <p:nvSpPr>
            <p:cNvPr id="2966" name="Google Shape;2966;p25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25"/>
          <p:cNvGrpSpPr/>
          <p:nvPr/>
        </p:nvGrpSpPr>
        <p:grpSpPr>
          <a:xfrm rot="10800000">
            <a:off x="-145329" y="-279499"/>
            <a:ext cx="4742138" cy="494404"/>
            <a:chOff x="-398247" y="1215021"/>
            <a:chExt cx="4742138" cy="494404"/>
          </a:xfrm>
        </p:grpSpPr>
        <p:sp>
          <p:nvSpPr>
            <p:cNvPr id="3003" name="Google Shape;3003;p25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5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5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7" name="Google Shape;3017;p25"/>
          <p:cNvGrpSpPr/>
          <p:nvPr/>
        </p:nvGrpSpPr>
        <p:grpSpPr>
          <a:xfrm rot="10800000">
            <a:off x="-270651" y="400755"/>
            <a:ext cx="598523" cy="598523"/>
            <a:chOff x="5386955" y="3734674"/>
            <a:chExt cx="598523" cy="598523"/>
          </a:xfrm>
        </p:grpSpPr>
        <p:sp>
          <p:nvSpPr>
            <p:cNvPr id="3018" name="Google Shape;3018;p25"/>
            <p:cNvSpPr/>
            <p:nvPr/>
          </p:nvSpPr>
          <p:spPr>
            <a:xfrm>
              <a:off x="5386955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549878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561089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5723007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5835120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5947233" y="373467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5386955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549878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5"/>
            <p:cNvSpPr/>
            <p:nvPr/>
          </p:nvSpPr>
          <p:spPr>
            <a:xfrm>
              <a:off x="561089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5"/>
            <p:cNvSpPr/>
            <p:nvPr/>
          </p:nvSpPr>
          <p:spPr>
            <a:xfrm>
              <a:off x="5723007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5835120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5947233" y="384678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5386955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549878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561089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5723007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5835120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5947233" y="395890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5386955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549878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561089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5723007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5835120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5947233" y="4071013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5386955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5"/>
            <p:cNvSpPr/>
            <p:nvPr/>
          </p:nvSpPr>
          <p:spPr>
            <a:xfrm>
              <a:off x="549878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5"/>
            <p:cNvSpPr/>
            <p:nvPr/>
          </p:nvSpPr>
          <p:spPr>
            <a:xfrm>
              <a:off x="561089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5"/>
            <p:cNvSpPr/>
            <p:nvPr/>
          </p:nvSpPr>
          <p:spPr>
            <a:xfrm>
              <a:off x="5723007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5"/>
            <p:cNvSpPr/>
            <p:nvPr/>
          </p:nvSpPr>
          <p:spPr>
            <a:xfrm>
              <a:off x="5835120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5"/>
            <p:cNvSpPr/>
            <p:nvPr/>
          </p:nvSpPr>
          <p:spPr>
            <a:xfrm>
              <a:off x="5947233" y="4183126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5"/>
            <p:cNvSpPr/>
            <p:nvPr/>
          </p:nvSpPr>
          <p:spPr>
            <a:xfrm>
              <a:off x="5386955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5"/>
            <p:cNvSpPr/>
            <p:nvPr/>
          </p:nvSpPr>
          <p:spPr>
            <a:xfrm>
              <a:off x="549878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5"/>
            <p:cNvSpPr/>
            <p:nvPr/>
          </p:nvSpPr>
          <p:spPr>
            <a:xfrm>
              <a:off x="561089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5"/>
            <p:cNvSpPr/>
            <p:nvPr/>
          </p:nvSpPr>
          <p:spPr>
            <a:xfrm>
              <a:off x="5723007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5"/>
            <p:cNvSpPr/>
            <p:nvPr/>
          </p:nvSpPr>
          <p:spPr>
            <a:xfrm>
              <a:off x="5835120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5"/>
            <p:cNvSpPr/>
            <p:nvPr/>
          </p:nvSpPr>
          <p:spPr>
            <a:xfrm>
              <a:off x="5947233" y="429495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6" y="928"/>
                    <a:pt x="1196" y="598"/>
                  </a:cubicBezTo>
                  <a:cubicBezTo>
                    <a:pt x="1196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4" name="Google Shape;3054;p25"/>
          <p:cNvGrpSpPr/>
          <p:nvPr/>
        </p:nvGrpSpPr>
        <p:grpSpPr>
          <a:xfrm rot="10800000">
            <a:off x="250321" y="2723109"/>
            <a:ext cx="161231" cy="340081"/>
            <a:chOff x="5962902" y="3181527"/>
            <a:chExt cx="161231" cy="340081"/>
          </a:xfrm>
        </p:grpSpPr>
        <p:sp>
          <p:nvSpPr>
            <p:cNvPr id="3055" name="Google Shape;3055;p25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5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5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5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5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0" name="Google Shape;3060;p25"/>
          <p:cNvGrpSpPr/>
          <p:nvPr/>
        </p:nvGrpSpPr>
        <p:grpSpPr>
          <a:xfrm rot="10800000">
            <a:off x="-145348" y="9776"/>
            <a:ext cx="1963003" cy="205136"/>
            <a:chOff x="7283157" y="5024390"/>
            <a:chExt cx="1963003" cy="205136"/>
          </a:xfrm>
        </p:grpSpPr>
        <p:sp>
          <p:nvSpPr>
            <p:cNvPr id="3061" name="Google Shape;3061;p25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5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5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5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5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5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5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5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5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5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5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5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5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5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5" name="Google Shape;3075;p25"/>
          <p:cNvGrpSpPr/>
          <p:nvPr/>
        </p:nvGrpSpPr>
        <p:grpSpPr>
          <a:xfrm rot="10800000">
            <a:off x="8730521" y="1077536"/>
            <a:ext cx="161231" cy="340081"/>
            <a:chOff x="5962902" y="3181527"/>
            <a:chExt cx="161231" cy="340081"/>
          </a:xfrm>
        </p:grpSpPr>
        <p:sp>
          <p:nvSpPr>
            <p:cNvPr id="3076" name="Google Shape;3076;p25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5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5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5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5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1" name="Google Shape;3081;p25"/>
          <p:cNvGrpSpPr/>
          <p:nvPr/>
        </p:nvGrpSpPr>
        <p:grpSpPr>
          <a:xfrm rot="10800000">
            <a:off x="5331827" y="-288701"/>
            <a:ext cx="3811200" cy="689440"/>
            <a:chOff x="10" y="4263787"/>
            <a:chExt cx="3811200" cy="689440"/>
          </a:xfrm>
        </p:grpSpPr>
        <p:sp>
          <p:nvSpPr>
            <p:cNvPr id="3082" name="Google Shape;3082;p25"/>
            <p:cNvSpPr/>
            <p:nvPr/>
          </p:nvSpPr>
          <p:spPr>
            <a:xfrm flipH="1">
              <a:off x="2074231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1" y="1"/>
                  </a:moveTo>
                  <a:lnTo>
                    <a:pt x="14560" y="15728"/>
                  </a:lnTo>
                  <a:lnTo>
                    <a:pt x="49602" y="15728"/>
                  </a:lnTo>
                  <a:lnTo>
                    <a:pt x="49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5"/>
            <p:cNvSpPr/>
            <p:nvPr/>
          </p:nvSpPr>
          <p:spPr>
            <a:xfrm flipH="1">
              <a:off x="1819178" y="4298003"/>
              <a:ext cx="1586148" cy="502974"/>
            </a:xfrm>
            <a:custGeom>
              <a:avLst/>
              <a:gdLst/>
              <a:ahLst/>
              <a:cxnLst/>
              <a:rect l="l" t="t" r="r" b="b"/>
              <a:pathLst>
                <a:path w="49602" h="15729" extrusionOk="0">
                  <a:moveTo>
                    <a:pt x="0" y="1"/>
                  </a:moveTo>
                  <a:lnTo>
                    <a:pt x="14560" y="15728"/>
                  </a:lnTo>
                  <a:lnTo>
                    <a:pt x="49601" y="15728"/>
                  </a:lnTo>
                  <a:lnTo>
                    <a:pt x="4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5"/>
            <p:cNvSpPr/>
            <p:nvPr/>
          </p:nvSpPr>
          <p:spPr>
            <a:xfrm flipH="1">
              <a:off x="949607" y="4344152"/>
              <a:ext cx="2861603" cy="609075"/>
            </a:xfrm>
            <a:custGeom>
              <a:avLst/>
              <a:gdLst/>
              <a:ahLst/>
              <a:cxnLst/>
              <a:rect l="l" t="t" r="r" b="b"/>
              <a:pathLst>
                <a:path w="89488" h="19047" fill="none" extrusionOk="0">
                  <a:moveTo>
                    <a:pt x="0" y="1"/>
                  </a:moveTo>
                  <a:lnTo>
                    <a:pt x="17637" y="19047"/>
                  </a:lnTo>
                  <a:lnTo>
                    <a:pt x="89487" y="1904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5"/>
            <p:cNvSpPr/>
            <p:nvPr/>
          </p:nvSpPr>
          <p:spPr>
            <a:xfrm flipH="1">
              <a:off x="10" y="4263787"/>
              <a:ext cx="3337140" cy="567409"/>
            </a:xfrm>
            <a:custGeom>
              <a:avLst/>
              <a:gdLst/>
              <a:ahLst/>
              <a:cxnLst/>
              <a:rect l="l" t="t" r="r" b="b"/>
              <a:pathLst>
                <a:path w="104359" h="17744" extrusionOk="0">
                  <a:moveTo>
                    <a:pt x="1" y="0"/>
                  </a:moveTo>
                  <a:lnTo>
                    <a:pt x="16433" y="17744"/>
                  </a:lnTo>
                  <a:lnTo>
                    <a:pt x="104359" y="17744"/>
                  </a:lnTo>
                  <a:lnTo>
                    <a:pt x="10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6" name="Google Shape;3906;p32"/>
          <p:cNvGrpSpPr/>
          <p:nvPr/>
        </p:nvGrpSpPr>
        <p:grpSpPr>
          <a:xfrm flipH="1">
            <a:off x="-354794" y="-155006"/>
            <a:ext cx="4742138" cy="495843"/>
            <a:chOff x="4752071" y="-155006"/>
            <a:chExt cx="4742138" cy="495843"/>
          </a:xfrm>
        </p:grpSpPr>
        <p:grpSp>
          <p:nvGrpSpPr>
            <p:cNvPr id="3907" name="Google Shape;3907;p32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3908" name="Google Shape;3908;p32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32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32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32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32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32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32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32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32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32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32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32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2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2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2" name="Google Shape;3922;p32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3923" name="Google Shape;3923;p32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2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2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2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2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2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2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2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2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2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2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2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2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2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7" name="Google Shape;3937;p32"/>
          <p:cNvGrpSpPr/>
          <p:nvPr/>
        </p:nvGrpSpPr>
        <p:grpSpPr>
          <a:xfrm>
            <a:off x="1648421" y="-113627"/>
            <a:ext cx="7648762" cy="1657170"/>
            <a:chOff x="1639608" y="-113627"/>
            <a:chExt cx="7648762" cy="1657170"/>
          </a:xfrm>
        </p:grpSpPr>
        <p:sp>
          <p:nvSpPr>
            <p:cNvPr id="3938" name="Google Shape;3938;p3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2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0" name="Google Shape;3940;p32"/>
          <p:cNvGrpSpPr/>
          <p:nvPr/>
        </p:nvGrpSpPr>
        <p:grpSpPr>
          <a:xfrm flipH="1">
            <a:off x="4397274" y="4938371"/>
            <a:ext cx="4742138" cy="494404"/>
            <a:chOff x="-398247" y="1215021"/>
            <a:chExt cx="4742138" cy="494404"/>
          </a:xfrm>
        </p:grpSpPr>
        <p:sp>
          <p:nvSpPr>
            <p:cNvPr id="3941" name="Google Shape;3941;p32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2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2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2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2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2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2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2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2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2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2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2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2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5" name="Google Shape;3955;p32"/>
          <p:cNvGrpSpPr/>
          <p:nvPr/>
        </p:nvGrpSpPr>
        <p:grpSpPr>
          <a:xfrm flipH="1">
            <a:off x="6811440" y="4938365"/>
            <a:ext cx="1963003" cy="205136"/>
            <a:chOff x="7283157" y="5024390"/>
            <a:chExt cx="1963003" cy="205136"/>
          </a:xfrm>
        </p:grpSpPr>
        <p:sp>
          <p:nvSpPr>
            <p:cNvPr id="3956" name="Google Shape;3956;p32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2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2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2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2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2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2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2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2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2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2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2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2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32"/>
          <p:cNvGrpSpPr/>
          <p:nvPr/>
        </p:nvGrpSpPr>
        <p:grpSpPr>
          <a:xfrm flipH="1">
            <a:off x="8698919" y="1976358"/>
            <a:ext cx="598267" cy="598523"/>
            <a:chOff x="1850403" y="2555088"/>
            <a:chExt cx="598267" cy="598523"/>
          </a:xfrm>
        </p:grpSpPr>
        <p:sp>
          <p:nvSpPr>
            <p:cNvPr id="3971" name="Google Shape;3971;p32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2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2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2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2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2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2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2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2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2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2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2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2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2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2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2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2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2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2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2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2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2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2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2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2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2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2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2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2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2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2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2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2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2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2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7" name="Google Shape;4007;p32"/>
          <p:cNvGrpSpPr/>
          <p:nvPr/>
        </p:nvGrpSpPr>
        <p:grpSpPr>
          <a:xfrm flipH="1">
            <a:off x="263232" y="1091334"/>
            <a:ext cx="161231" cy="340081"/>
            <a:chOff x="5962902" y="3181527"/>
            <a:chExt cx="161231" cy="340081"/>
          </a:xfrm>
        </p:grpSpPr>
        <p:sp>
          <p:nvSpPr>
            <p:cNvPr id="4008" name="Google Shape;4008;p32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2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2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2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2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3" name="Google Shape;4013;p32"/>
          <p:cNvSpPr/>
          <p:nvPr/>
        </p:nvSpPr>
        <p:spPr>
          <a:xfrm flipH="1">
            <a:off x="434645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5" name="Google Shape;4015;p33"/>
          <p:cNvGrpSpPr/>
          <p:nvPr/>
        </p:nvGrpSpPr>
        <p:grpSpPr>
          <a:xfrm>
            <a:off x="4752071" y="-155006"/>
            <a:ext cx="4742138" cy="495843"/>
            <a:chOff x="4752071" y="-155006"/>
            <a:chExt cx="4742138" cy="495843"/>
          </a:xfrm>
        </p:grpSpPr>
        <p:grpSp>
          <p:nvGrpSpPr>
            <p:cNvPr id="4016" name="Google Shape;4016;p33"/>
            <p:cNvGrpSpPr/>
            <p:nvPr/>
          </p:nvGrpSpPr>
          <p:grpSpPr>
            <a:xfrm>
              <a:off x="4752071" y="-153567"/>
              <a:ext cx="4742138" cy="494404"/>
              <a:chOff x="-398247" y="1215021"/>
              <a:chExt cx="4742138" cy="494404"/>
            </a:xfrm>
          </p:grpSpPr>
          <p:sp>
            <p:nvSpPr>
              <p:cNvPr id="4017" name="Google Shape;4017;p33"/>
              <p:cNvSpPr/>
              <p:nvPr/>
            </p:nvSpPr>
            <p:spPr>
              <a:xfrm>
                <a:off x="382096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33"/>
              <p:cNvSpPr/>
              <p:nvPr/>
            </p:nvSpPr>
            <p:spPr>
              <a:xfrm>
                <a:off x="-39824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33"/>
              <p:cNvSpPr/>
              <p:nvPr/>
            </p:nvSpPr>
            <p:spPr>
              <a:xfrm>
                <a:off x="-7369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33"/>
              <p:cNvSpPr/>
              <p:nvPr/>
            </p:nvSpPr>
            <p:spPr>
              <a:xfrm>
                <a:off x="250862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33"/>
              <p:cNvSpPr/>
              <p:nvPr/>
            </p:nvSpPr>
            <p:spPr>
              <a:xfrm>
                <a:off x="575417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33"/>
              <p:cNvSpPr/>
              <p:nvPr/>
            </p:nvSpPr>
            <p:spPr>
              <a:xfrm>
                <a:off x="899971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33"/>
              <p:cNvSpPr/>
              <p:nvPr/>
            </p:nvSpPr>
            <p:spPr>
              <a:xfrm>
                <a:off x="1224526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33"/>
              <p:cNvSpPr/>
              <p:nvPr/>
            </p:nvSpPr>
            <p:spPr>
              <a:xfrm>
                <a:off x="154908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33"/>
              <p:cNvSpPr/>
              <p:nvPr/>
            </p:nvSpPr>
            <p:spPr>
              <a:xfrm>
                <a:off x="1873635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33"/>
              <p:cNvSpPr/>
              <p:nvPr/>
            </p:nvSpPr>
            <p:spPr>
              <a:xfrm>
                <a:off x="2198190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33"/>
              <p:cNvSpPr/>
              <p:nvPr/>
            </p:nvSpPr>
            <p:spPr>
              <a:xfrm>
                <a:off x="2522744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33"/>
              <p:cNvSpPr/>
              <p:nvPr/>
            </p:nvSpPr>
            <p:spPr>
              <a:xfrm>
                <a:off x="2847299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33"/>
              <p:cNvSpPr/>
              <p:nvPr/>
            </p:nvSpPr>
            <p:spPr>
              <a:xfrm>
                <a:off x="3171853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33"/>
              <p:cNvSpPr/>
              <p:nvPr/>
            </p:nvSpPr>
            <p:spPr>
              <a:xfrm>
                <a:off x="3496408" y="1215021"/>
                <a:ext cx="522928" cy="494404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5461" extrusionOk="0">
                    <a:moveTo>
                      <a:pt x="11732" y="0"/>
                    </a:moveTo>
                    <a:lnTo>
                      <a:pt x="0" y="15460"/>
                    </a:lnTo>
                    <a:lnTo>
                      <a:pt x="4622" y="15460"/>
                    </a:lnTo>
                    <a:lnTo>
                      <a:pt x="16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1" name="Google Shape;4031;p33"/>
            <p:cNvGrpSpPr/>
            <p:nvPr/>
          </p:nvGrpSpPr>
          <p:grpSpPr>
            <a:xfrm>
              <a:off x="5921139" y="-155006"/>
              <a:ext cx="3441291" cy="359491"/>
              <a:chOff x="-306543" y="-155006"/>
              <a:chExt cx="3441291" cy="359491"/>
            </a:xfrm>
          </p:grpSpPr>
          <p:sp>
            <p:nvSpPr>
              <p:cNvPr id="4032" name="Google Shape;4032;p33"/>
              <p:cNvSpPr/>
              <p:nvPr/>
            </p:nvSpPr>
            <p:spPr>
              <a:xfrm>
                <a:off x="-306543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1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33"/>
              <p:cNvSpPr/>
              <p:nvPr/>
            </p:nvSpPr>
            <p:spPr>
              <a:xfrm>
                <a:off x="-71122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33"/>
              <p:cNvSpPr/>
              <p:nvPr/>
            </p:nvSpPr>
            <p:spPr>
              <a:xfrm>
                <a:off x="164299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33"/>
              <p:cNvSpPr/>
              <p:nvPr/>
            </p:nvSpPr>
            <p:spPr>
              <a:xfrm>
                <a:off x="39972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33"/>
              <p:cNvSpPr/>
              <p:nvPr/>
            </p:nvSpPr>
            <p:spPr>
              <a:xfrm>
                <a:off x="63514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33"/>
              <p:cNvSpPr/>
              <p:nvPr/>
            </p:nvSpPr>
            <p:spPr>
              <a:xfrm>
                <a:off x="870561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3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33"/>
              <p:cNvSpPr/>
              <p:nvPr/>
            </p:nvSpPr>
            <p:spPr>
              <a:xfrm>
                <a:off x="110595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0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33"/>
              <p:cNvSpPr/>
              <p:nvPr/>
            </p:nvSpPr>
            <p:spPr>
              <a:xfrm>
                <a:off x="1341371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33"/>
              <p:cNvSpPr/>
              <p:nvPr/>
            </p:nvSpPr>
            <p:spPr>
              <a:xfrm>
                <a:off x="1576792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33"/>
              <p:cNvSpPr/>
              <p:nvPr/>
            </p:nvSpPr>
            <p:spPr>
              <a:xfrm>
                <a:off x="1812500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5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33"/>
              <p:cNvSpPr/>
              <p:nvPr/>
            </p:nvSpPr>
            <p:spPr>
              <a:xfrm>
                <a:off x="2047921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64" y="11241"/>
                    </a:lnTo>
                    <a:lnTo>
                      <a:pt x="118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33"/>
              <p:cNvSpPr/>
              <p:nvPr/>
            </p:nvSpPr>
            <p:spPr>
              <a:xfrm>
                <a:off x="2283630" y="-155006"/>
                <a:ext cx="379989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1242" extrusionOk="0">
                    <a:moveTo>
                      <a:pt x="8529" y="1"/>
                    </a:moveTo>
                    <a:lnTo>
                      <a:pt x="0" y="11241"/>
                    </a:lnTo>
                    <a:lnTo>
                      <a:pt x="3354" y="11241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33"/>
              <p:cNvSpPr/>
              <p:nvPr/>
            </p:nvSpPr>
            <p:spPr>
              <a:xfrm>
                <a:off x="2519019" y="-155006"/>
                <a:ext cx="380308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64" y="11241"/>
                    </a:lnTo>
                    <a:lnTo>
                      <a:pt x="1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33"/>
              <p:cNvSpPr/>
              <p:nvPr/>
            </p:nvSpPr>
            <p:spPr>
              <a:xfrm>
                <a:off x="2754727" y="-155006"/>
                <a:ext cx="380021" cy="359491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11242" extrusionOk="0">
                    <a:moveTo>
                      <a:pt x="8529" y="1"/>
                    </a:moveTo>
                    <a:lnTo>
                      <a:pt x="1" y="11241"/>
                    </a:lnTo>
                    <a:lnTo>
                      <a:pt x="3355" y="11241"/>
                    </a:lnTo>
                    <a:lnTo>
                      <a:pt x="1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6" name="Google Shape;4046;p33"/>
          <p:cNvGrpSpPr/>
          <p:nvPr/>
        </p:nvGrpSpPr>
        <p:grpSpPr>
          <a:xfrm flipH="1">
            <a:off x="-157768" y="-113627"/>
            <a:ext cx="7648762" cy="1657170"/>
            <a:chOff x="1639608" y="-113627"/>
            <a:chExt cx="7648762" cy="1657170"/>
          </a:xfrm>
        </p:grpSpPr>
        <p:sp>
          <p:nvSpPr>
            <p:cNvPr id="4047" name="Google Shape;4047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6167" y="12570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1639608" y="-113627"/>
              <a:ext cx="7648762" cy="1657170"/>
            </a:xfrm>
            <a:custGeom>
              <a:avLst/>
              <a:gdLst/>
              <a:ahLst/>
              <a:cxnLst/>
              <a:rect l="l" t="t" r="r" b="b"/>
              <a:pathLst>
                <a:path w="239192" h="51823" extrusionOk="0">
                  <a:moveTo>
                    <a:pt x="239191" y="0"/>
                  </a:moveTo>
                  <a:lnTo>
                    <a:pt x="0" y="3569"/>
                  </a:lnTo>
                  <a:lnTo>
                    <a:pt x="0" y="3569"/>
                  </a:lnTo>
                  <a:lnTo>
                    <a:pt x="228575" y="9251"/>
                  </a:lnTo>
                  <a:lnTo>
                    <a:pt x="234847" y="51822"/>
                  </a:lnTo>
                  <a:lnTo>
                    <a:pt x="239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33"/>
          <p:cNvGrpSpPr/>
          <p:nvPr/>
        </p:nvGrpSpPr>
        <p:grpSpPr>
          <a:xfrm>
            <a:off x="3" y="4938371"/>
            <a:ext cx="4742138" cy="494404"/>
            <a:chOff x="-398247" y="1215021"/>
            <a:chExt cx="4742138" cy="494404"/>
          </a:xfrm>
        </p:grpSpPr>
        <p:sp>
          <p:nvSpPr>
            <p:cNvPr id="4050" name="Google Shape;4050;p33"/>
            <p:cNvSpPr/>
            <p:nvPr/>
          </p:nvSpPr>
          <p:spPr>
            <a:xfrm>
              <a:off x="382096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-39824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3"/>
            <p:cNvSpPr/>
            <p:nvPr/>
          </p:nvSpPr>
          <p:spPr>
            <a:xfrm>
              <a:off x="-7369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3"/>
            <p:cNvSpPr/>
            <p:nvPr/>
          </p:nvSpPr>
          <p:spPr>
            <a:xfrm>
              <a:off x="250862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575417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899971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1224526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154908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1873635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2198190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2522744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2847299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3171853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3496408" y="1215021"/>
              <a:ext cx="522928" cy="494404"/>
            </a:xfrm>
            <a:custGeom>
              <a:avLst/>
              <a:gdLst/>
              <a:ahLst/>
              <a:cxnLst/>
              <a:rect l="l" t="t" r="r" b="b"/>
              <a:pathLst>
                <a:path w="16353" h="15461" extrusionOk="0">
                  <a:moveTo>
                    <a:pt x="11732" y="0"/>
                  </a:moveTo>
                  <a:lnTo>
                    <a:pt x="0" y="15460"/>
                  </a:lnTo>
                  <a:lnTo>
                    <a:pt x="4622" y="15460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33"/>
          <p:cNvGrpSpPr/>
          <p:nvPr/>
        </p:nvGrpSpPr>
        <p:grpSpPr>
          <a:xfrm>
            <a:off x="364972" y="4938365"/>
            <a:ext cx="1963003" cy="205136"/>
            <a:chOff x="7283157" y="5024390"/>
            <a:chExt cx="1963003" cy="205136"/>
          </a:xfrm>
        </p:grpSpPr>
        <p:sp>
          <p:nvSpPr>
            <p:cNvPr id="4065" name="Google Shape;4065;p33"/>
            <p:cNvSpPr/>
            <p:nvPr/>
          </p:nvSpPr>
          <p:spPr>
            <a:xfrm>
              <a:off x="7283157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7417526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755186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7686233" y="5024390"/>
              <a:ext cx="216552" cy="205136"/>
            </a:xfrm>
            <a:custGeom>
              <a:avLst/>
              <a:gdLst/>
              <a:ahLst/>
              <a:cxnLst/>
              <a:rect l="l" t="t" r="r" b="b"/>
              <a:pathLst>
                <a:path w="6772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7820315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3"/>
            <p:cNvSpPr/>
            <p:nvPr/>
          </p:nvSpPr>
          <p:spPr>
            <a:xfrm>
              <a:off x="795468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3"/>
            <p:cNvSpPr/>
            <p:nvPr/>
          </p:nvSpPr>
          <p:spPr>
            <a:xfrm>
              <a:off x="8089054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3"/>
            <p:cNvSpPr/>
            <p:nvPr/>
          </p:nvSpPr>
          <p:spPr>
            <a:xfrm>
              <a:off x="8223423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3"/>
            <p:cNvSpPr/>
            <p:nvPr/>
          </p:nvSpPr>
          <p:spPr>
            <a:xfrm>
              <a:off x="835776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0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3"/>
            <p:cNvSpPr/>
            <p:nvPr/>
          </p:nvSpPr>
          <p:spPr>
            <a:xfrm>
              <a:off x="849184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72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3"/>
            <p:cNvSpPr/>
            <p:nvPr/>
          </p:nvSpPr>
          <p:spPr>
            <a:xfrm>
              <a:off x="8626212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3" y="0"/>
                  </a:moveTo>
                  <a:lnTo>
                    <a:pt x="1" y="6415"/>
                  </a:lnTo>
                  <a:lnTo>
                    <a:pt x="1919" y="6415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3"/>
            <p:cNvSpPr/>
            <p:nvPr/>
          </p:nvSpPr>
          <p:spPr>
            <a:xfrm>
              <a:off x="876058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3"/>
            <p:cNvSpPr/>
            <p:nvPr/>
          </p:nvSpPr>
          <p:spPr>
            <a:xfrm>
              <a:off x="8894951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9029320" y="5024390"/>
              <a:ext cx="216839" cy="205136"/>
            </a:xfrm>
            <a:custGeom>
              <a:avLst/>
              <a:gdLst/>
              <a:ahLst/>
              <a:cxnLst/>
              <a:rect l="l" t="t" r="r" b="b"/>
              <a:pathLst>
                <a:path w="6781" h="6415" extrusionOk="0">
                  <a:moveTo>
                    <a:pt x="4862" y="0"/>
                  </a:moveTo>
                  <a:lnTo>
                    <a:pt x="0" y="6415"/>
                  </a:lnTo>
                  <a:lnTo>
                    <a:pt x="1918" y="6415"/>
                  </a:lnTo>
                  <a:lnTo>
                    <a:pt x="6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9" name="Google Shape;4079;p33"/>
          <p:cNvGrpSpPr/>
          <p:nvPr/>
        </p:nvGrpSpPr>
        <p:grpSpPr>
          <a:xfrm>
            <a:off x="-157772" y="1976358"/>
            <a:ext cx="598267" cy="598523"/>
            <a:chOff x="1850403" y="2555088"/>
            <a:chExt cx="598267" cy="598523"/>
          </a:xfrm>
        </p:grpSpPr>
        <p:sp>
          <p:nvSpPr>
            <p:cNvPr id="4080" name="Google Shape;4080;p33"/>
            <p:cNvSpPr/>
            <p:nvPr/>
          </p:nvSpPr>
          <p:spPr>
            <a:xfrm>
              <a:off x="1850403" y="2555088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3"/>
            <p:cNvSpPr/>
            <p:nvPr/>
          </p:nvSpPr>
          <p:spPr>
            <a:xfrm>
              <a:off x="1962261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3"/>
            <p:cNvSpPr/>
            <p:nvPr/>
          </p:nvSpPr>
          <p:spPr>
            <a:xfrm>
              <a:off x="2074374" y="2555088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3"/>
            <p:cNvSpPr/>
            <p:nvPr/>
          </p:nvSpPr>
          <p:spPr>
            <a:xfrm>
              <a:off x="2186455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3"/>
            <p:cNvSpPr/>
            <p:nvPr/>
          </p:nvSpPr>
          <p:spPr>
            <a:xfrm>
              <a:off x="2298568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3"/>
            <p:cNvSpPr/>
            <p:nvPr/>
          </p:nvSpPr>
          <p:spPr>
            <a:xfrm>
              <a:off x="2410393" y="2555088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3"/>
            <p:cNvSpPr/>
            <p:nvPr/>
          </p:nvSpPr>
          <p:spPr>
            <a:xfrm>
              <a:off x="1850403" y="2667201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3"/>
            <p:cNvSpPr/>
            <p:nvPr/>
          </p:nvSpPr>
          <p:spPr>
            <a:xfrm>
              <a:off x="1962261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3"/>
            <p:cNvSpPr/>
            <p:nvPr/>
          </p:nvSpPr>
          <p:spPr>
            <a:xfrm>
              <a:off x="2074374" y="2667201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3"/>
            <p:cNvSpPr/>
            <p:nvPr/>
          </p:nvSpPr>
          <p:spPr>
            <a:xfrm>
              <a:off x="2186455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3"/>
            <p:cNvSpPr/>
            <p:nvPr/>
          </p:nvSpPr>
          <p:spPr>
            <a:xfrm>
              <a:off x="2298568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3"/>
            <p:cNvSpPr/>
            <p:nvPr/>
          </p:nvSpPr>
          <p:spPr>
            <a:xfrm>
              <a:off x="2410393" y="2667201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3"/>
            <p:cNvSpPr/>
            <p:nvPr/>
          </p:nvSpPr>
          <p:spPr>
            <a:xfrm>
              <a:off x="1850403" y="2779314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3"/>
            <p:cNvSpPr/>
            <p:nvPr/>
          </p:nvSpPr>
          <p:spPr>
            <a:xfrm>
              <a:off x="1962261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3"/>
            <p:cNvSpPr/>
            <p:nvPr/>
          </p:nvSpPr>
          <p:spPr>
            <a:xfrm>
              <a:off x="2074374" y="2779314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3"/>
            <p:cNvSpPr/>
            <p:nvPr/>
          </p:nvSpPr>
          <p:spPr>
            <a:xfrm>
              <a:off x="2186455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3"/>
            <p:cNvSpPr/>
            <p:nvPr/>
          </p:nvSpPr>
          <p:spPr>
            <a:xfrm>
              <a:off x="2298568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3"/>
            <p:cNvSpPr/>
            <p:nvPr/>
          </p:nvSpPr>
          <p:spPr>
            <a:xfrm>
              <a:off x="2410393" y="2779314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3"/>
            <p:cNvSpPr/>
            <p:nvPr/>
          </p:nvSpPr>
          <p:spPr>
            <a:xfrm>
              <a:off x="1850403" y="2891427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6"/>
                    <a:pt x="590" y="1196"/>
                  </a:cubicBezTo>
                  <a:cubicBezTo>
                    <a:pt x="920" y="1196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3"/>
            <p:cNvSpPr/>
            <p:nvPr/>
          </p:nvSpPr>
          <p:spPr>
            <a:xfrm>
              <a:off x="1962261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3"/>
            <p:cNvSpPr/>
            <p:nvPr/>
          </p:nvSpPr>
          <p:spPr>
            <a:xfrm>
              <a:off x="2074374" y="2891427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8" y="1196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3"/>
            <p:cNvSpPr/>
            <p:nvPr/>
          </p:nvSpPr>
          <p:spPr>
            <a:xfrm>
              <a:off x="2186455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3"/>
            <p:cNvSpPr/>
            <p:nvPr/>
          </p:nvSpPr>
          <p:spPr>
            <a:xfrm>
              <a:off x="2298568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3"/>
            <p:cNvSpPr/>
            <p:nvPr/>
          </p:nvSpPr>
          <p:spPr>
            <a:xfrm>
              <a:off x="2410393" y="2891427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3"/>
            <p:cNvSpPr/>
            <p:nvPr/>
          </p:nvSpPr>
          <p:spPr>
            <a:xfrm>
              <a:off x="1850403" y="3003540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3"/>
            <p:cNvSpPr/>
            <p:nvPr/>
          </p:nvSpPr>
          <p:spPr>
            <a:xfrm>
              <a:off x="1962261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3"/>
            <p:cNvSpPr/>
            <p:nvPr/>
          </p:nvSpPr>
          <p:spPr>
            <a:xfrm>
              <a:off x="2074374" y="3003540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3"/>
            <p:cNvSpPr/>
            <p:nvPr/>
          </p:nvSpPr>
          <p:spPr>
            <a:xfrm>
              <a:off x="2186455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3"/>
            <p:cNvSpPr/>
            <p:nvPr/>
          </p:nvSpPr>
          <p:spPr>
            <a:xfrm>
              <a:off x="2298568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3"/>
            <p:cNvSpPr/>
            <p:nvPr/>
          </p:nvSpPr>
          <p:spPr>
            <a:xfrm>
              <a:off x="2410393" y="3003540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3"/>
            <p:cNvSpPr/>
            <p:nvPr/>
          </p:nvSpPr>
          <p:spPr>
            <a:xfrm>
              <a:off x="1850403" y="3115365"/>
              <a:ext cx="37989" cy="38245"/>
            </a:xfrm>
            <a:custGeom>
              <a:avLst/>
              <a:gdLst/>
              <a:ahLst/>
              <a:cxnLst/>
              <a:rect l="l" t="t" r="r" b="b"/>
              <a:pathLst>
                <a:path w="1188" h="1196" extrusionOk="0">
                  <a:moveTo>
                    <a:pt x="590" y="0"/>
                  </a:moveTo>
                  <a:cubicBezTo>
                    <a:pt x="260" y="0"/>
                    <a:pt x="1" y="268"/>
                    <a:pt x="1" y="598"/>
                  </a:cubicBezTo>
                  <a:cubicBezTo>
                    <a:pt x="1" y="928"/>
                    <a:pt x="260" y="1195"/>
                    <a:pt x="590" y="1195"/>
                  </a:cubicBezTo>
                  <a:cubicBezTo>
                    <a:pt x="920" y="1195"/>
                    <a:pt x="1187" y="928"/>
                    <a:pt x="1187" y="598"/>
                  </a:cubicBezTo>
                  <a:cubicBezTo>
                    <a:pt x="1187" y="268"/>
                    <a:pt x="920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3"/>
            <p:cNvSpPr/>
            <p:nvPr/>
          </p:nvSpPr>
          <p:spPr>
            <a:xfrm>
              <a:off x="1962261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3"/>
            <p:cNvSpPr/>
            <p:nvPr/>
          </p:nvSpPr>
          <p:spPr>
            <a:xfrm>
              <a:off x="2074374" y="3115365"/>
              <a:ext cx="38245" cy="38245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cubicBezTo>
                    <a:pt x="0" y="928"/>
                    <a:pt x="268" y="1195"/>
                    <a:pt x="598" y="1195"/>
                  </a:cubicBezTo>
                  <a:cubicBezTo>
                    <a:pt x="928" y="1195"/>
                    <a:pt x="1195" y="928"/>
                    <a:pt x="1195" y="598"/>
                  </a:cubicBezTo>
                  <a:cubicBezTo>
                    <a:pt x="1195" y="268"/>
                    <a:pt x="928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3"/>
            <p:cNvSpPr/>
            <p:nvPr/>
          </p:nvSpPr>
          <p:spPr>
            <a:xfrm>
              <a:off x="2186455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3"/>
            <p:cNvSpPr/>
            <p:nvPr/>
          </p:nvSpPr>
          <p:spPr>
            <a:xfrm>
              <a:off x="2298568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3"/>
            <p:cNvSpPr/>
            <p:nvPr/>
          </p:nvSpPr>
          <p:spPr>
            <a:xfrm>
              <a:off x="2410393" y="3115365"/>
              <a:ext cx="38277" cy="38245"/>
            </a:xfrm>
            <a:custGeom>
              <a:avLst/>
              <a:gdLst/>
              <a:ahLst/>
              <a:cxnLst/>
              <a:rect l="l" t="t" r="r" b="b"/>
              <a:pathLst>
                <a:path w="1197" h="1196" extrusionOk="0"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5"/>
                    <a:pt x="599" y="1195"/>
                  </a:cubicBezTo>
                  <a:cubicBezTo>
                    <a:pt x="929" y="1195"/>
                    <a:pt x="1196" y="928"/>
                    <a:pt x="1196" y="598"/>
                  </a:cubicBezTo>
                  <a:cubicBezTo>
                    <a:pt x="1196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6" name="Google Shape;4116;p33"/>
          <p:cNvGrpSpPr/>
          <p:nvPr/>
        </p:nvGrpSpPr>
        <p:grpSpPr>
          <a:xfrm>
            <a:off x="8714952" y="1091334"/>
            <a:ext cx="161231" cy="340081"/>
            <a:chOff x="5962902" y="3181527"/>
            <a:chExt cx="161231" cy="340081"/>
          </a:xfrm>
        </p:grpSpPr>
        <p:sp>
          <p:nvSpPr>
            <p:cNvPr id="4117" name="Google Shape;4117;p33"/>
            <p:cNvSpPr/>
            <p:nvPr/>
          </p:nvSpPr>
          <p:spPr>
            <a:xfrm>
              <a:off x="6043357" y="3181527"/>
              <a:ext cx="32" cy="340081"/>
            </a:xfrm>
            <a:custGeom>
              <a:avLst/>
              <a:gdLst/>
              <a:ahLst/>
              <a:cxnLst/>
              <a:rect l="l" t="t" r="r" b="b"/>
              <a:pathLst>
                <a:path w="1" h="10635" fill="none" extrusionOk="0">
                  <a:moveTo>
                    <a:pt x="1" y="1"/>
                  </a:moveTo>
                  <a:lnTo>
                    <a:pt x="1" y="1063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3"/>
            <p:cNvSpPr/>
            <p:nvPr/>
          </p:nvSpPr>
          <p:spPr>
            <a:xfrm>
              <a:off x="6083873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0" y="1"/>
                  </a:moveTo>
                  <a:lnTo>
                    <a:pt x="0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3"/>
            <p:cNvSpPr/>
            <p:nvPr/>
          </p:nvSpPr>
          <p:spPr>
            <a:xfrm>
              <a:off x="6124100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0" y="1"/>
                  </a:moveTo>
                  <a:lnTo>
                    <a:pt x="0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3"/>
            <p:cNvSpPr/>
            <p:nvPr/>
          </p:nvSpPr>
          <p:spPr>
            <a:xfrm>
              <a:off x="6003130" y="3234865"/>
              <a:ext cx="32" cy="233404"/>
            </a:xfrm>
            <a:custGeom>
              <a:avLst/>
              <a:gdLst/>
              <a:ahLst/>
              <a:cxnLst/>
              <a:rect l="l" t="t" r="r" b="b"/>
              <a:pathLst>
                <a:path w="1" h="7299" fill="none" extrusionOk="0">
                  <a:moveTo>
                    <a:pt x="1" y="1"/>
                  </a:moveTo>
                  <a:lnTo>
                    <a:pt x="1" y="729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3"/>
            <p:cNvSpPr/>
            <p:nvPr/>
          </p:nvSpPr>
          <p:spPr>
            <a:xfrm>
              <a:off x="5962902" y="3271671"/>
              <a:ext cx="32" cy="159792"/>
            </a:xfrm>
            <a:custGeom>
              <a:avLst/>
              <a:gdLst/>
              <a:ahLst/>
              <a:cxnLst/>
              <a:rect l="l" t="t" r="r" b="b"/>
              <a:pathLst>
                <a:path w="1" h="4997" fill="none" extrusionOk="0">
                  <a:moveTo>
                    <a:pt x="1" y="1"/>
                  </a:moveTo>
                  <a:lnTo>
                    <a:pt x="1" y="499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2" name="Google Shape;4122;p33"/>
          <p:cNvSpPr/>
          <p:nvPr/>
        </p:nvSpPr>
        <p:spPr>
          <a:xfrm>
            <a:off x="8704738" y="2772625"/>
            <a:ext cx="32" cy="1835887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●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oppins"/>
              <a:buChar char="○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oppins"/>
              <a:buChar char="■"/>
              <a:defRPr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8" r:id="rId5"/>
    <p:sldLayoutId id="2147483670" r:id="rId6"/>
    <p:sldLayoutId id="2147483671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p37"/>
          <p:cNvSpPr txBox="1">
            <a:spLocks noGrp="1"/>
          </p:cNvSpPr>
          <p:nvPr>
            <p:ph type="ctrTitle"/>
          </p:nvPr>
        </p:nvSpPr>
        <p:spPr>
          <a:xfrm>
            <a:off x="929025" y="1033051"/>
            <a:ext cx="7286100" cy="26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The Decorator Pattern</a:t>
            </a:r>
          </a:p>
        </p:txBody>
      </p:sp>
      <p:grpSp>
        <p:nvGrpSpPr>
          <p:cNvPr id="4135" name="Google Shape;4135;p37"/>
          <p:cNvGrpSpPr/>
          <p:nvPr/>
        </p:nvGrpSpPr>
        <p:grpSpPr>
          <a:xfrm>
            <a:off x="7840578" y="387601"/>
            <a:ext cx="932592" cy="953409"/>
            <a:chOff x="6692628" y="3166401"/>
            <a:chExt cx="932592" cy="953409"/>
          </a:xfrm>
        </p:grpSpPr>
        <p:sp>
          <p:nvSpPr>
            <p:cNvPr id="4136" name="Google Shape;4136;p37"/>
            <p:cNvSpPr/>
            <p:nvPr/>
          </p:nvSpPr>
          <p:spPr>
            <a:xfrm>
              <a:off x="6693780" y="316640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7"/>
            <p:cNvSpPr/>
            <p:nvPr/>
          </p:nvSpPr>
          <p:spPr>
            <a:xfrm>
              <a:off x="7234359" y="3893570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7"/>
            <p:cNvSpPr/>
            <p:nvPr/>
          </p:nvSpPr>
          <p:spPr>
            <a:xfrm>
              <a:off x="7503674" y="3614854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7"/>
            <p:cNvSpPr/>
            <p:nvPr/>
          </p:nvSpPr>
          <p:spPr>
            <a:xfrm>
              <a:off x="6692628" y="3224313"/>
              <a:ext cx="871835" cy="872122"/>
            </a:xfrm>
            <a:custGeom>
              <a:avLst/>
              <a:gdLst/>
              <a:ahLst/>
              <a:cxnLst/>
              <a:rect l="l" t="t" r="r" b="b"/>
              <a:pathLst>
                <a:path w="27264" h="27273" extrusionOk="0">
                  <a:moveTo>
                    <a:pt x="13632" y="1"/>
                  </a:moveTo>
                  <a:cubicBezTo>
                    <a:pt x="6103" y="1"/>
                    <a:pt x="1" y="6103"/>
                    <a:pt x="1" y="13632"/>
                  </a:cubicBezTo>
                  <a:cubicBezTo>
                    <a:pt x="1" y="21161"/>
                    <a:pt x="6103" y="27272"/>
                    <a:pt x="13632" y="27272"/>
                  </a:cubicBezTo>
                  <a:cubicBezTo>
                    <a:pt x="21162" y="27272"/>
                    <a:pt x="27264" y="21161"/>
                    <a:pt x="27264" y="13632"/>
                  </a:cubicBezTo>
                  <a:cubicBezTo>
                    <a:pt x="27264" y="6103"/>
                    <a:pt x="21162" y="1"/>
                    <a:pt x="13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B4E890-F7D0-A6F5-7925-DC63B4BB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93900"/>
            <a:ext cx="7704000" cy="1498599"/>
          </a:xfrm>
        </p:spPr>
        <p:txBody>
          <a:bodyPr/>
          <a:lstStyle/>
          <a:p>
            <a:r>
              <a:rPr lang="en-US" dirty="0"/>
              <a:t>Here is a code sample of how an 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222414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7" name="Google Shape;517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178" name="Google Shape;5178;p85"/>
          <p:cNvSpPr txBox="1">
            <a:spLocks noGrp="1"/>
          </p:cNvSpPr>
          <p:nvPr>
            <p:ph type="subTitle" idx="1"/>
          </p:nvPr>
        </p:nvSpPr>
        <p:spPr>
          <a:xfrm>
            <a:off x="495300" y="1854112"/>
            <a:ext cx="3550850" cy="1251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Pham Tuan Kiet - 1042103</a:t>
            </a:r>
            <a:endParaRPr dirty="0"/>
          </a:p>
        </p:txBody>
      </p:sp>
      <p:sp>
        <p:nvSpPr>
          <p:cNvPr id="5179" name="Google Shape;5179;p85"/>
          <p:cNvSpPr txBox="1">
            <a:spLocks noGrp="1"/>
          </p:cNvSpPr>
          <p:nvPr>
            <p:ph type="subTitle" idx="2"/>
          </p:nvPr>
        </p:nvSpPr>
        <p:spPr>
          <a:xfrm>
            <a:off x="5097850" y="1854112"/>
            <a:ext cx="2693600" cy="1251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 Vu Khoa - 10421028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550" y="2092187"/>
            <a:ext cx="5490900" cy="95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LISTENNING!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8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4" name="Google Shape;4164;p40"/>
          <p:cNvGrpSpPr/>
          <p:nvPr/>
        </p:nvGrpSpPr>
        <p:grpSpPr>
          <a:xfrm>
            <a:off x="4641582" y="1695156"/>
            <a:ext cx="931441" cy="953409"/>
            <a:chOff x="1027767" y="1695156"/>
            <a:chExt cx="931441" cy="953409"/>
          </a:xfrm>
        </p:grpSpPr>
        <p:sp>
          <p:nvSpPr>
            <p:cNvPr id="4165" name="Google Shape;416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8" name="Google Shape;4168;p40"/>
          <p:cNvSpPr/>
          <p:nvPr/>
        </p:nvSpPr>
        <p:spPr>
          <a:xfrm>
            <a:off x="4640431" y="175306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9" name="Google Shape;4169;p40"/>
          <p:cNvGrpSpPr/>
          <p:nvPr/>
        </p:nvGrpSpPr>
        <p:grpSpPr>
          <a:xfrm>
            <a:off x="1027767" y="3210543"/>
            <a:ext cx="931441" cy="953409"/>
            <a:chOff x="1027767" y="1695156"/>
            <a:chExt cx="931441" cy="953409"/>
          </a:xfrm>
        </p:grpSpPr>
        <p:sp>
          <p:nvSpPr>
            <p:cNvPr id="4170" name="Google Shape;4170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3" name="Google Shape;4173;p40"/>
          <p:cNvSpPr/>
          <p:nvPr/>
        </p:nvSpPr>
        <p:spPr>
          <a:xfrm>
            <a:off x="1026616" y="3268454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40"/>
          <p:cNvGrpSpPr/>
          <p:nvPr/>
        </p:nvGrpSpPr>
        <p:grpSpPr>
          <a:xfrm>
            <a:off x="1027767" y="1695156"/>
            <a:ext cx="931441" cy="953409"/>
            <a:chOff x="1027767" y="1695156"/>
            <a:chExt cx="931441" cy="953409"/>
          </a:xfrm>
        </p:grpSpPr>
        <p:sp>
          <p:nvSpPr>
            <p:cNvPr id="4175" name="Google Shape;4175;p40"/>
            <p:cNvSpPr/>
            <p:nvPr/>
          </p:nvSpPr>
          <p:spPr>
            <a:xfrm>
              <a:off x="1027767" y="1695156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0"/>
            <p:cNvSpPr/>
            <p:nvPr/>
          </p:nvSpPr>
          <p:spPr>
            <a:xfrm>
              <a:off x="1568347" y="2422324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0"/>
            <p:cNvSpPr/>
            <p:nvPr/>
          </p:nvSpPr>
          <p:spPr>
            <a:xfrm>
              <a:off x="1837661" y="2143608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8" name="Google Shape;4178;p40"/>
          <p:cNvSpPr/>
          <p:nvPr/>
        </p:nvSpPr>
        <p:spPr>
          <a:xfrm>
            <a:off x="1026616" y="1753067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/>
          </a:p>
        </p:txBody>
      </p:sp>
      <p:sp>
        <p:nvSpPr>
          <p:cNvPr id="4180" name="Google Shape;4180;p40"/>
          <p:cNvSpPr txBox="1">
            <a:spLocks noGrp="1"/>
          </p:cNvSpPr>
          <p:nvPr>
            <p:ph type="title"/>
          </p:nvPr>
        </p:nvSpPr>
        <p:spPr>
          <a:xfrm>
            <a:off x="1127450" y="194523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2" name="Google Shape;4182;p40"/>
          <p:cNvSpPr txBox="1">
            <a:spLocks noGrp="1"/>
          </p:cNvSpPr>
          <p:nvPr>
            <p:ph type="title" idx="2"/>
          </p:nvPr>
        </p:nvSpPr>
        <p:spPr>
          <a:xfrm>
            <a:off x="4741240" y="1945225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4" name="Google Shape;4184;p40"/>
          <p:cNvSpPr txBox="1">
            <a:spLocks noGrp="1"/>
          </p:cNvSpPr>
          <p:nvPr>
            <p:ph type="title" idx="4"/>
          </p:nvPr>
        </p:nvSpPr>
        <p:spPr>
          <a:xfrm>
            <a:off x="1127438" y="3460608"/>
            <a:ext cx="6702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88" name="Google Shape;4188;p40"/>
          <p:cNvSpPr txBox="1">
            <a:spLocks noGrp="1"/>
          </p:cNvSpPr>
          <p:nvPr>
            <p:ph type="subTitle" idx="9"/>
          </p:nvPr>
        </p:nvSpPr>
        <p:spPr>
          <a:xfrm>
            <a:off x="2083938" y="1617911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4189" name="Google Shape;4189;p40"/>
          <p:cNvSpPr txBox="1">
            <a:spLocks noGrp="1"/>
          </p:cNvSpPr>
          <p:nvPr>
            <p:ph type="subTitle" idx="13"/>
          </p:nvPr>
        </p:nvSpPr>
        <p:spPr>
          <a:xfrm>
            <a:off x="5701138" y="1617910"/>
            <a:ext cx="2336400" cy="953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Decorator Pattern work?</a:t>
            </a:r>
            <a:endParaRPr dirty="0"/>
          </a:p>
        </p:txBody>
      </p:sp>
      <p:sp>
        <p:nvSpPr>
          <p:cNvPr id="4191" name="Google Shape;4191;p40"/>
          <p:cNvSpPr txBox="1">
            <a:spLocks noGrp="1"/>
          </p:cNvSpPr>
          <p:nvPr>
            <p:ph type="subTitle" idx="15"/>
          </p:nvPr>
        </p:nvSpPr>
        <p:spPr>
          <a:xfrm>
            <a:off x="2176958" y="3268454"/>
            <a:ext cx="3335244" cy="8954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should we use the Decorator  Pattern over Inheritance?</a:t>
            </a:r>
            <a:endParaRPr dirty="0"/>
          </a:p>
        </p:txBody>
      </p:sp>
      <p:sp>
        <p:nvSpPr>
          <p:cNvPr id="4192" name="Google Shape;4192;p40"/>
          <p:cNvSpPr/>
          <p:nvPr/>
        </p:nvSpPr>
        <p:spPr>
          <a:xfrm>
            <a:off x="5689575" y="1691261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3" name="Google Shape;4193;p40"/>
          <p:cNvSpPr/>
          <p:nvPr/>
        </p:nvSpPr>
        <p:spPr>
          <a:xfrm>
            <a:off x="2077268" y="1691261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5" name="Google Shape;4195;p40"/>
          <p:cNvSpPr/>
          <p:nvPr/>
        </p:nvSpPr>
        <p:spPr>
          <a:xfrm>
            <a:off x="2077268" y="3206650"/>
            <a:ext cx="32" cy="961203"/>
          </a:xfrm>
          <a:custGeom>
            <a:avLst/>
            <a:gdLst/>
            <a:ahLst/>
            <a:cxnLst/>
            <a:rect l="l" t="t" r="r" b="b"/>
            <a:pathLst>
              <a:path w="1" h="59361" fill="none" extrusionOk="0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5"/>
            <a:ext cx="54909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Decorator Pattern?</a:t>
            </a:r>
            <a:endParaRPr dirty="0"/>
          </a:p>
        </p:txBody>
      </p:sp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1285806" y="1498600"/>
            <a:ext cx="6226243" cy="1123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A way to add functionality to the base object</a:t>
            </a:r>
          </a:p>
        </p:txBody>
      </p:sp>
    </p:spTree>
    <p:extLst>
      <p:ext uri="{BB962C8B-B14F-4D97-AF65-F5344CB8AC3E}">
        <p14:creationId xmlns:p14="http://schemas.microsoft.com/office/powerpoint/2010/main" val="15188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4"/>
            <a:ext cx="5490900" cy="1136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Decorator Pattern work?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74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51"/>
          <p:cNvSpPr txBox="1">
            <a:spLocks noGrp="1"/>
          </p:cNvSpPr>
          <p:nvPr>
            <p:ph type="subTitle" idx="8"/>
          </p:nvPr>
        </p:nvSpPr>
        <p:spPr>
          <a:xfrm>
            <a:off x="463550" y="666750"/>
            <a:ext cx="81788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Create a base class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 concrete and decorator components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 subclasses that you want to have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51"/>
          <p:cNvSpPr txBox="1">
            <a:spLocks noGrp="1"/>
          </p:cNvSpPr>
          <p:nvPr>
            <p:ph type="subTitle" idx="8"/>
          </p:nvPr>
        </p:nvSpPr>
        <p:spPr>
          <a:xfrm>
            <a:off x="463550" y="666750"/>
            <a:ext cx="8178800" cy="5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example: 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B0D9AD-4E6E-B504-0381-1F315488A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13435"/>
              </p:ext>
            </p:extLst>
          </p:nvPr>
        </p:nvGraphicFramePr>
        <p:xfrm>
          <a:off x="2654300" y="1512886"/>
          <a:ext cx="3937000" cy="2198874"/>
        </p:xfrm>
        <a:graphic>
          <a:graphicData uri="http://schemas.openxmlformats.org/drawingml/2006/table">
            <a:tbl>
              <a:tblPr firstRow="1" bandRow="1">
                <a:tableStyleId>{3D3BD4E2-AAEB-4464-86AA-7832892C8C11}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342324926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500376135"/>
                    </a:ext>
                  </a:extLst>
                </a:gridCol>
              </a:tblGrid>
              <a:tr h="86746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Drink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36466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r>
                        <a:rPr lang="en-US" dirty="0"/>
                        <a:t>Concrete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Decorator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17745"/>
                  </a:ext>
                </a:extLst>
              </a:tr>
              <a:tr h="81324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Soda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Orange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Strawberry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8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6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42"/>
          <p:cNvGrpSpPr/>
          <p:nvPr/>
        </p:nvGrpSpPr>
        <p:grpSpPr>
          <a:xfrm>
            <a:off x="4153392" y="1471781"/>
            <a:ext cx="931441" cy="953409"/>
            <a:chOff x="4153392" y="1471781"/>
            <a:chExt cx="931441" cy="953409"/>
          </a:xfrm>
        </p:grpSpPr>
        <p:sp>
          <p:nvSpPr>
            <p:cNvPr id="4207" name="Google Shape;4207;p42"/>
            <p:cNvSpPr/>
            <p:nvPr/>
          </p:nvSpPr>
          <p:spPr>
            <a:xfrm>
              <a:off x="4153392" y="1471781"/>
              <a:ext cx="509529" cy="509242"/>
            </a:xfrm>
            <a:custGeom>
              <a:avLst/>
              <a:gdLst/>
              <a:ahLst/>
              <a:cxnLst/>
              <a:rect l="l" t="t" r="r" b="b"/>
              <a:pathLst>
                <a:path w="15934" h="15925" extrusionOk="0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2"/>
            <p:cNvSpPr/>
            <p:nvPr/>
          </p:nvSpPr>
          <p:spPr>
            <a:xfrm>
              <a:off x="4693972" y="2198949"/>
              <a:ext cx="226273" cy="226241"/>
            </a:xfrm>
            <a:custGeom>
              <a:avLst/>
              <a:gdLst/>
              <a:ahLst/>
              <a:cxnLst/>
              <a:rect l="l" t="t" r="r" b="b"/>
              <a:pathLst>
                <a:path w="7076" h="7075" extrusionOk="0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2"/>
            <p:cNvSpPr/>
            <p:nvPr/>
          </p:nvSpPr>
          <p:spPr>
            <a:xfrm>
              <a:off x="4963286" y="1920233"/>
              <a:ext cx="121546" cy="121578"/>
            </a:xfrm>
            <a:custGeom>
              <a:avLst/>
              <a:gdLst/>
              <a:ahLst/>
              <a:cxnLst/>
              <a:rect l="l" t="t" r="r" b="b"/>
              <a:pathLst>
                <a:path w="3801" h="3802" extrusionOk="0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42"/>
          <p:cNvSpPr/>
          <p:nvPr/>
        </p:nvSpPr>
        <p:spPr>
          <a:xfrm>
            <a:off x="4152241" y="1529692"/>
            <a:ext cx="871835" cy="872122"/>
          </a:xfrm>
          <a:custGeom>
            <a:avLst/>
            <a:gdLst/>
            <a:ahLst/>
            <a:cxnLst/>
            <a:rect l="l" t="t" r="r" b="b"/>
            <a:pathLst>
              <a:path w="27264" h="27273" extrusionOk="0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1" name="Google Shape;4211;p42"/>
          <p:cNvSpPr txBox="1">
            <a:spLocks noGrp="1"/>
          </p:cNvSpPr>
          <p:nvPr>
            <p:ph type="title"/>
          </p:nvPr>
        </p:nvSpPr>
        <p:spPr>
          <a:xfrm>
            <a:off x="1826600" y="2546774"/>
            <a:ext cx="5490900" cy="1637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should we use Decorator Pattern over Inheritance?</a:t>
            </a:r>
            <a:endParaRPr dirty="0"/>
          </a:p>
        </p:txBody>
      </p:sp>
      <p:sp>
        <p:nvSpPr>
          <p:cNvPr id="4213" name="Google Shape;4213;p42"/>
          <p:cNvSpPr txBox="1">
            <a:spLocks noGrp="1"/>
          </p:cNvSpPr>
          <p:nvPr>
            <p:ph type="title" idx="2"/>
          </p:nvPr>
        </p:nvSpPr>
        <p:spPr>
          <a:xfrm>
            <a:off x="4152250" y="1757212"/>
            <a:ext cx="8397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27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Google Shape;4390;p51"/>
          <p:cNvSpPr txBox="1">
            <a:spLocks noGrp="1"/>
          </p:cNvSpPr>
          <p:nvPr>
            <p:ph type="subTitle" idx="1"/>
          </p:nvPr>
        </p:nvSpPr>
        <p:spPr>
          <a:xfrm>
            <a:off x="1012758" y="1250550"/>
            <a:ext cx="28188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 complex code</a:t>
            </a:r>
            <a:endParaRPr dirty="0"/>
          </a:p>
        </p:txBody>
      </p:sp>
      <p:sp>
        <p:nvSpPr>
          <p:cNvPr id="4395" name="Google Shape;4395;p51"/>
          <p:cNvSpPr txBox="1">
            <a:spLocks noGrp="1"/>
          </p:cNvSpPr>
          <p:nvPr>
            <p:ph type="subTitle" idx="6"/>
          </p:nvPr>
        </p:nvSpPr>
        <p:spPr>
          <a:xfrm>
            <a:off x="4572000" y="1911150"/>
            <a:ext cx="2818800" cy="897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Achieve open-close principle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341875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Cooling System Consulting by Slidesgo">
  <a:themeElements>
    <a:clrScheme name="Simple Light">
      <a:dk1>
        <a:srgbClr val="191919"/>
      </a:dk1>
      <a:lt1>
        <a:srgbClr val="FFFFFF"/>
      </a:lt1>
      <a:dk2>
        <a:srgbClr val="2D4D5E"/>
      </a:dk2>
      <a:lt2>
        <a:srgbClr val="5992A7"/>
      </a:lt2>
      <a:accent1>
        <a:srgbClr val="8FB3C3"/>
      </a:accent1>
      <a:accent2>
        <a:srgbClr val="E6E8E8"/>
      </a:accent2>
      <a:accent3>
        <a:srgbClr val="35363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121</Words>
  <Application>Microsoft Office PowerPoint</Application>
  <PresentationFormat>On-screen Show (16:9)</PresentationFormat>
  <Paragraphs>39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Montserrat</vt:lpstr>
      <vt:lpstr>Poppins</vt:lpstr>
      <vt:lpstr>Bebas Neue</vt:lpstr>
      <vt:lpstr>Automotive Cooling System Consulting by Slidesgo</vt:lpstr>
      <vt:lpstr>The Decorator Pattern</vt:lpstr>
      <vt:lpstr>TABLE OF CONTENTS</vt:lpstr>
      <vt:lpstr>Definition</vt:lpstr>
      <vt:lpstr>What is Decorator Pattern?</vt:lpstr>
      <vt:lpstr>How does Decorator Pattern work?</vt:lpstr>
      <vt:lpstr>PowerPoint Presentation</vt:lpstr>
      <vt:lpstr>PowerPoint Presentation</vt:lpstr>
      <vt:lpstr>Why should we use Decorator Pattern over Inheritance?</vt:lpstr>
      <vt:lpstr>PowerPoint Presentation</vt:lpstr>
      <vt:lpstr>Here is a code sample of how an Decorator pattern</vt:lpstr>
      <vt:lpstr>OUR TEAM</vt:lpstr>
      <vt:lpstr>THANKS FOR LISTENNING!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COOLING SYSTEM CONSULTING</dc:title>
  <dc:creator>Kiet Pham</dc:creator>
  <cp:lastModifiedBy>Steve Bui</cp:lastModifiedBy>
  <cp:revision>5</cp:revision>
  <dcterms:modified xsi:type="dcterms:W3CDTF">2023-04-25T09:18:53Z</dcterms:modified>
</cp:coreProperties>
</file>