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0"/>
  </p:notesMasterIdLst>
  <p:sldIdLst>
    <p:sldId id="278" r:id="rId2"/>
    <p:sldId id="279" r:id="rId3"/>
    <p:sldId id="280" r:id="rId4"/>
    <p:sldId id="281" r:id="rId5"/>
    <p:sldId id="295" r:id="rId6"/>
    <p:sldId id="296" r:id="rId7"/>
    <p:sldId id="285" r:id="rId8"/>
    <p:sldId id="292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09" autoAdjust="0"/>
  </p:normalViewPr>
  <p:slideViewPr>
    <p:cSldViewPr snapToGrid="0" snapToObjects="1">
      <p:cViewPr varScale="1">
        <p:scale>
          <a:sx n="113" d="100"/>
          <a:sy n="113" d="100"/>
        </p:scale>
        <p:origin x="110" y="8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9418" y="1447352"/>
            <a:ext cx="6890200" cy="1225296"/>
          </a:xfrm>
        </p:spPr>
        <p:txBody>
          <a:bodyPr/>
          <a:lstStyle/>
          <a:p>
            <a:r>
              <a:rPr lang="en-US" dirty="0"/>
              <a:t>Design patterns:</a:t>
            </a:r>
            <a:br>
              <a:rPr lang="en-US" dirty="0"/>
            </a:br>
            <a:r>
              <a:rPr lang="en-US" dirty="0"/>
              <a:t>The singleton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 Vu Khoa – 1042108</a:t>
            </a:r>
          </a:p>
          <a:p>
            <a:r>
              <a:rPr lang="en-US" dirty="0"/>
              <a:t>Pham Tuan Kiet - 1042103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15" y="1901952"/>
            <a:ext cx="7292046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Table of contents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5" y="2770632"/>
            <a:ext cx="6285367" cy="3122168"/>
          </a:xfrm>
        </p:spPr>
        <p:txBody>
          <a:bodyPr/>
          <a:lstStyle/>
          <a:p>
            <a:r>
              <a:rPr lang="en-US" dirty="0"/>
              <a:t>Definition</a:t>
            </a:r>
          </a:p>
          <a:p>
            <a:r>
              <a:rPr lang="en-US" dirty="0"/>
              <a:t>What is multithreading</a:t>
            </a:r>
          </a:p>
          <a:p>
            <a:r>
              <a:rPr lang="en-US" dirty="0"/>
              <a:t>Solving Singleton multithreading issues</a:t>
            </a:r>
          </a:p>
          <a:p>
            <a:r>
              <a:rPr lang="en-US" dirty="0"/>
              <a:t>How to improve Singleton in multithreading</a:t>
            </a:r>
          </a:p>
          <a:p>
            <a:r>
              <a:rPr lang="en-US" dirty="0"/>
              <a:t>​Code showcase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1508760"/>
            <a:ext cx="6766560" cy="768096"/>
          </a:xfrm>
        </p:spPr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sz="2400" dirty="0"/>
              <a:t>Restricts the instantiation of a class to one single instance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Unique, easily accessible class instance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Private constructor, static method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480" y="1989617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How it works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FDBA63-E698-3926-6F44-1A0F3098A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854" y="2759204"/>
            <a:ext cx="6432929" cy="268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F84B9-4F68-52C1-A4D6-21F1B784E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924" y="1371599"/>
            <a:ext cx="6400800" cy="1598103"/>
          </a:xfrm>
        </p:spPr>
        <p:txBody>
          <a:bodyPr/>
          <a:lstStyle/>
          <a:p>
            <a:r>
              <a:rPr lang="en-US" dirty="0"/>
              <a:t>What is </a:t>
            </a:r>
            <a:br>
              <a:rPr lang="en-US" dirty="0"/>
            </a:br>
            <a:r>
              <a:rPr lang="en-US" dirty="0"/>
              <a:t>multithreading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20573-11A4-AA55-ED4C-EF2AF8FEB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0924" y="2916935"/>
            <a:ext cx="6400800" cy="900055"/>
          </a:xfrm>
        </p:spPr>
        <p:txBody>
          <a:bodyPr/>
          <a:lstStyle/>
          <a:p>
            <a:r>
              <a:rPr lang="en-US" dirty="0"/>
              <a:t> Concurrent execution of two or more parts of a program for maximum utilization of the CPU</a:t>
            </a:r>
          </a:p>
        </p:txBody>
      </p:sp>
      <p:pic>
        <p:nvPicPr>
          <p:cNvPr id="2050" name="Picture 2" descr="Multithreading (computer architecture) - Wikipedia">
            <a:extLst>
              <a:ext uri="{FF2B5EF4-FFF2-40B4-BE49-F238E27FC236}">
                <a16:creationId xmlns:a16="http://schemas.microsoft.com/office/drawing/2014/main" id="{B2D38D53-1A48-B02D-E15D-1EE78DE56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728" y="3816990"/>
            <a:ext cx="3144996" cy="296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82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72032-293D-4D47-2DCC-95871A79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1156" y="963326"/>
            <a:ext cx="10034743" cy="768096"/>
          </a:xfrm>
        </p:spPr>
        <p:txBody>
          <a:bodyPr/>
          <a:lstStyle/>
          <a:p>
            <a:r>
              <a:rPr lang="en-US" dirty="0"/>
              <a:t>Solving Singleton multithreading issues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0F604-6C02-5063-5EE9-DEF831BD6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1156" y="2506759"/>
            <a:ext cx="6766560" cy="270052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2400" dirty="0"/>
              <a:t>Using synchronization method 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Make </a:t>
            </a:r>
            <a:r>
              <a:rPr lang="en-US" sz="2400" dirty="0" err="1"/>
              <a:t>getInstance</a:t>
            </a:r>
            <a:r>
              <a:rPr lang="en-US" sz="2400" dirty="0"/>
              <a:t>() a synchronized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97450-E03A-B62B-26A5-93D4C704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58DFAC-0AAF-0C1D-F7AA-8A482ECE2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206" y="4019218"/>
            <a:ext cx="2591162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42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960" y="832104"/>
            <a:ext cx="10671048" cy="768096"/>
          </a:xfrm>
        </p:spPr>
        <p:txBody>
          <a:bodyPr/>
          <a:lstStyle/>
          <a:p>
            <a:r>
              <a:rPr lang="en-US" dirty="0"/>
              <a:t>How to improve Singleton in multithreading</a:t>
            </a:r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F6A845-F328-1053-A365-3DA9CBAF9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70448" y="4990707"/>
            <a:ext cx="2598737" cy="1410688"/>
          </a:xfrm>
        </p:spPr>
        <p:txBody>
          <a:bodyPr/>
          <a:lstStyle/>
          <a:p>
            <a:r>
              <a:rPr lang="en-US" dirty="0"/>
              <a:t>Do nothing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413FDF-11CF-6B9B-871F-ED1ED06E76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95711" y="4991303"/>
            <a:ext cx="2598737" cy="1410092"/>
          </a:xfrm>
        </p:spPr>
        <p:txBody>
          <a:bodyPr/>
          <a:lstStyle/>
          <a:p>
            <a:r>
              <a:rPr lang="en-US" dirty="0"/>
              <a:t>Eager </a:t>
            </a:r>
          </a:p>
          <a:p>
            <a:r>
              <a:rPr lang="en-US" dirty="0"/>
              <a:t>initialization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18301B7-15C5-E184-096F-BF82F42163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20974" y="4990111"/>
            <a:ext cx="2598737" cy="1410092"/>
          </a:xfrm>
        </p:spPr>
        <p:txBody>
          <a:bodyPr/>
          <a:lstStyle/>
          <a:p>
            <a:r>
              <a:rPr lang="en-US" dirty="0"/>
              <a:t>double-checked locking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80C039DE-A1F2-37B8-E7D9-FF5C9A8C8C17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/>
          <a:stretch>
            <a:fillRect/>
          </a:stretch>
        </p:blipFill>
        <p:spPr>
          <a:xfrm>
            <a:off x="1468438" y="2392363"/>
            <a:ext cx="2597150" cy="2597150"/>
          </a:xfrm>
          <a:prstGeom prst="rect">
            <a:avLst/>
          </a:prstGeom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E630DC79-D145-7323-055A-7B4DC0176093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 l="31" r="31"/>
          <a:stretch>
            <a:fillRect/>
          </a:stretch>
        </p:blipFill>
        <p:spPr>
          <a:xfrm>
            <a:off x="4792663" y="2393950"/>
            <a:ext cx="2595562" cy="2597150"/>
          </a:xfrm>
          <a:prstGeom prst="rect">
            <a:avLst/>
          </a:prstGeom>
        </p:spPr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4903092C-AC8B-6627-61BE-9AC69B412C41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/>
          <a:srcRect/>
          <a:stretch>
            <a:fillRect/>
          </a:stretch>
        </p:blipFill>
        <p:spPr>
          <a:xfrm>
            <a:off x="8123238" y="2392363"/>
            <a:ext cx="2597150" cy="259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1115568"/>
            <a:ext cx="6766560" cy="768096"/>
          </a:xfrm>
        </p:spPr>
        <p:txBody>
          <a:bodyPr/>
          <a:lstStyle/>
          <a:p>
            <a:r>
              <a:rPr lang="en-US" dirty="0"/>
              <a:t>Code showcase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904DC0-967E-A62B-8938-AD34186B1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60" y="2051444"/>
            <a:ext cx="6775472" cy="418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{E2F4CA52-7DBB-497F-9F10-F87F634664CA}tf78438558_win32</Template>
  <TotalTime>218</TotalTime>
  <Words>115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Sabon Next LT</vt:lpstr>
      <vt:lpstr>Office Theme</vt:lpstr>
      <vt:lpstr>Design patterns: The singleton Pattern</vt:lpstr>
      <vt:lpstr>Table of contents</vt:lpstr>
      <vt:lpstr>Definition</vt:lpstr>
      <vt:lpstr>How it works</vt:lpstr>
      <vt:lpstr>What is  multithreading</vt:lpstr>
      <vt:lpstr>Solving Singleton multithreading issues </vt:lpstr>
      <vt:lpstr>How to improve Singleton in multithreading</vt:lpstr>
      <vt:lpstr>Code showcase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patterns: The command Pattern</dc:title>
  <dc:subject/>
  <dc:creator>Steve Bui</dc:creator>
  <cp:lastModifiedBy>Steve Bui</cp:lastModifiedBy>
  <cp:revision>5</cp:revision>
  <dcterms:created xsi:type="dcterms:W3CDTF">2023-04-25T02:35:42Z</dcterms:created>
  <dcterms:modified xsi:type="dcterms:W3CDTF">2023-04-25T15:24:00Z</dcterms:modified>
</cp:coreProperties>
</file>