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0" r:id="rId4"/>
    <p:sldId id="281" r:id="rId5"/>
    <p:sldId id="285" r:id="rId6"/>
    <p:sldId id="288" r:id="rId7"/>
    <p:sldId id="294" r:id="rId8"/>
    <p:sldId id="292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322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418" y="1447352"/>
            <a:ext cx="6890200" cy="1225296"/>
          </a:xfrm>
        </p:spPr>
        <p:txBody>
          <a:bodyPr/>
          <a:lstStyle/>
          <a:p>
            <a:r>
              <a:rPr lang="en-US" dirty="0"/>
              <a:t>Design patterns:</a:t>
            </a:r>
            <a:br>
              <a:rPr lang="en-US" dirty="0"/>
            </a:br>
            <a:r>
              <a:rPr lang="en-US" dirty="0"/>
              <a:t>The command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 Vu Khoa – 1042108</a:t>
            </a:r>
          </a:p>
          <a:p>
            <a:r>
              <a:rPr lang="en-US" dirty="0"/>
              <a:t>Pham Tuan Kiet - 1042103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15" y="1901952"/>
            <a:ext cx="7292046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Table of 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​Benefits</a:t>
            </a:r>
          </a:p>
          <a:p>
            <a:r>
              <a:rPr lang="en-US" dirty="0"/>
              <a:t>Real life examples</a:t>
            </a:r>
          </a:p>
          <a:p>
            <a:r>
              <a:rPr lang="en-US" dirty="0"/>
              <a:t>​Code showcase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508760"/>
            <a:ext cx="6766560" cy="768096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/>
              <a:t>Behavioral design pattern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Encapsulates and decouple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Allows the requester to specify a request via object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80" y="1989617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2929" y="3032117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Receiver, Concrete Command and the Invoker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FB805-71E5-BE3C-9D79-F62AC4B6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80" y="3679116"/>
            <a:ext cx="7306627" cy="25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2" y="4990706"/>
            <a:ext cx="2598737" cy="1410093"/>
          </a:xfrm>
        </p:spPr>
        <p:txBody>
          <a:bodyPr/>
          <a:lstStyle/>
          <a:p>
            <a:r>
              <a:rPr lang="en-US" dirty="0"/>
              <a:t>parameterize objects with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16747" y="4990111"/>
            <a:ext cx="2598737" cy="1410688"/>
          </a:xfrm>
        </p:spPr>
        <p:txBody>
          <a:bodyPr/>
          <a:lstStyle/>
          <a:p>
            <a:r>
              <a:rPr lang="en-US" dirty="0"/>
              <a:t> support undo and redo operations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4589" y="4990707"/>
            <a:ext cx="2598737" cy="1410092"/>
          </a:xfrm>
        </p:spPr>
        <p:txBody>
          <a:bodyPr/>
          <a:lstStyle/>
          <a:p>
            <a:r>
              <a:rPr lang="en-US" dirty="0"/>
              <a:t>queue commands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2431" y="4990707"/>
            <a:ext cx="2598737" cy="1410092"/>
          </a:xfrm>
        </p:spPr>
        <p:txBody>
          <a:bodyPr/>
          <a:lstStyle/>
          <a:p>
            <a:r>
              <a:rPr lang="en-US" dirty="0"/>
              <a:t>log commands </a:t>
            </a:r>
          </a:p>
          <a:p>
            <a:r>
              <a:rPr lang="en-US" dirty="0"/>
              <a:t>for debugging purposes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07AB94C4-7E1F-50BA-6064-E785926323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5" name="Picture Placeholder 64">
            <a:extLst>
              <a:ext uri="{FF2B5EF4-FFF2-40B4-BE49-F238E27FC236}">
                <a16:creationId xmlns:a16="http://schemas.microsoft.com/office/drawing/2014/main" id="{3E823F10-E0C0-0798-9A51-032F89C940D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3855" r="3855"/>
          <a:stretch/>
        </p:blipFill>
        <p:spPr/>
      </p:pic>
      <p:pic>
        <p:nvPicPr>
          <p:cNvPr id="66" name="Picture Placeholder 65">
            <a:extLst>
              <a:ext uri="{FF2B5EF4-FFF2-40B4-BE49-F238E27FC236}">
                <a16:creationId xmlns:a16="http://schemas.microsoft.com/office/drawing/2014/main" id="{CF6AED33-06F7-F103-F9D1-3171D5CE2807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31" b="31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" name="Picture Placeholder 67">
            <a:extLst>
              <a:ext uri="{FF2B5EF4-FFF2-40B4-BE49-F238E27FC236}">
                <a16:creationId xmlns:a16="http://schemas.microsoft.com/office/drawing/2014/main" id="{BEA347BB-0E2F-97B6-FDDE-1365F6FC8AA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t="31" b="3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Decoupling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Providing clear separation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Ease of component adding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Undo and redo made easier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Abstract details, simplifying code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Test individual commands in isolation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1EDF-A1A3-E657-CE9E-53C9E02B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3611" y="261485"/>
            <a:ext cx="6400800" cy="768096"/>
          </a:xfrm>
        </p:spPr>
        <p:txBody>
          <a:bodyPr/>
          <a:lstStyle/>
          <a:p>
            <a:r>
              <a:rPr lang="en-US" dirty="0"/>
              <a:t>Real life examples</a:t>
            </a:r>
          </a:p>
        </p:txBody>
      </p:sp>
      <p:pic>
        <p:nvPicPr>
          <p:cNvPr id="2050" name="Picture 2" descr="Amazon.com: OEM Sony Remote Control Originally Shipped with: KDL40R510C,  KDL-40R510C, KDL48R550C, KDL-48R550C, KDL32W600D, KDL-32W600D : Electronics">
            <a:extLst>
              <a:ext uri="{FF2B5EF4-FFF2-40B4-BE49-F238E27FC236}">
                <a16:creationId xmlns:a16="http://schemas.microsoft.com/office/drawing/2014/main" id="{5150B3A1-8251-14BC-E1B4-6F96B6F0A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1" y="2090910"/>
            <a:ext cx="5282755" cy="40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de - Code Editing. Redefined">
            <a:extLst>
              <a:ext uri="{FF2B5EF4-FFF2-40B4-BE49-F238E27FC236}">
                <a16:creationId xmlns:a16="http://schemas.microsoft.com/office/drawing/2014/main" id="{823F6AA1-E6CB-2866-0CD3-F8C91BF23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16"/>
          <a:stretch/>
        </p:blipFill>
        <p:spPr bwMode="auto">
          <a:xfrm>
            <a:off x="5647189" y="2090910"/>
            <a:ext cx="6400800" cy="40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99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15568"/>
            <a:ext cx="6766560" cy="768096"/>
          </a:xfrm>
        </p:spPr>
        <p:txBody>
          <a:bodyPr/>
          <a:lstStyle/>
          <a:p>
            <a:r>
              <a:rPr lang="en-US" dirty="0"/>
              <a:t>Code showcase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B0293-456B-0CA4-4C9A-A784B8538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75" y="1942051"/>
            <a:ext cx="7018165" cy="445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{E2F4CA52-7DBB-497F-9F10-F87F634664CA}tf78438558_win32</Template>
  <TotalTime>135</TotalTime>
  <Words>113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Design patterns: The command Pattern</vt:lpstr>
      <vt:lpstr>Table of contents</vt:lpstr>
      <vt:lpstr>Definition</vt:lpstr>
      <vt:lpstr>How it works</vt:lpstr>
      <vt:lpstr>Use cases</vt:lpstr>
      <vt:lpstr>Benefits</vt:lpstr>
      <vt:lpstr>Real life examples</vt:lpstr>
      <vt:lpstr>Code showcase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patterns: The command Pattern</dc:title>
  <dc:subject/>
  <dc:creator>Steve Bui</dc:creator>
  <cp:lastModifiedBy>Steve Bui</cp:lastModifiedBy>
  <cp:revision>3</cp:revision>
  <dcterms:created xsi:type="dcterms:W3CDTF">2023-04-25T02:35:42Z</dcterms:created>
  <dcterms:modified xsi:type="dcterms:W3CDTF">2023-04-25T09:43:43Z</dcterms:modified>
</cp:coreProperties>
</file>