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95" r:id="rId5"/>
    <p:sldId id="290" r:id="rId6"/>
    <p:sldId id="281" r:id="rId7"/>
    <p:sldId id="285" r:id="rId8"/>
    <p:sldId id="291" r:id="rId9"/>
    <p:sldId id="296" r:id="rId10"/>
    <p:sldId id="292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88" d="100"/>
          <a:sy n="88" d="100"/>
        </p:scale>
        <p:origin x="451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418" y="1447352"/>
            <a:ext cx="6890200" cy="1225296"/>
          </a:xfrm>
        </p:spPr>
        <p:txBody>
          <a:bodyPr/>
          <a:lstStyle/>
          <a:p>
            <a:r>
              <a:rPr lang="en-US" dirty="0"/>
              <a:t>Design patterns:</a:t>
            </a:r>
            <a:br>
              <a:rPr lang="en-US" dirty="0"/>
            </a:br>
            <a:r>
              <a:rPr lang="en-US" dirty="0"/>
              <a:t>The adapter and facade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 Vu Khoa – 1042108</a:t>
            </a:r>
          </a:p>
          <a:p>
            <a:r>
              <a:rPr lang="en-US" dirty="0"/>
              <a:t>Pham Tuan Kiet - 1042103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15568"/>
            <a:ext cx="6766560" cy="768096"/>
          </a:xfrm>
        </p:spPr>
        <p:txBody>
          <a:bodyPr/>
          <a:lstStyle/>
          <a:p>
            <a:r>
              <a:rPr lang="en-US" dirty="0"/>
              <a:t>Code showcase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7347D-1EEB-6830-0AF3-EBF691F6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04" y="2063876"/>
            <a:ext cx="7316871" cy="44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15" y="1901952"/>
            <a:ext cx="7292046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Table of 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2770632"/>
            <a:ext cx="6285367" cy="3122168"/>
          </a:xfrm>
        </p:spPr>
        <p:txBody>
          <a:bodyPr/>
          <a:lstStyle/>
          <a:p>
            <a:r>
              <a:rPr lang="en-US" dirty="0"/>
              <a:t>Definitions	</a:t>
            </a:r>
          </a:p>
          <a:p>
            <a:r>
              <a:rPr lang="en-US" dirty="0"/>
              <a:t>Object vs class adapters</a:t>
            </a:r>
          </a:p>
          <a:p>
            <a:r>
              <a:rPr lang="en-US" dirty="0"/>
              <a:t>How it works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Advantages and disadvantages</a:t>
            </a:r>
          </a:p>
          <a:p>
            <a:r>
              <a:rPr lang="en-US" dirty="0"/>
              <a:t>​Code showcase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508760"/>
            <a:ext cx="6766560" cy="768096"/>
          </a:xfrm>
        </p:spPr>
        <p:txBody>
          <a:bodyPr/>
          <a:lstStyle/>
          <a:p>
            <a:r>
              <a:rPr lang="en-US" dirty="0"/>
              <a:t>Definition (adapter)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2"/>
            <a:ext cx="6766560" cy="363524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/>
              <a:t>Structural pattern that involves the creation of an adapter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Acts as a bridge between two interfaces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Translate and connect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508760"/>
            <a:ext cx="6766560" cy="768096"/>
          </a:xfrm>
        </p:spPr>
        <p:txBody>
          <a:bodyPr/>
          <a:lstStyle/>
          <a:p>
            <a:r>
              <a:rPr lang="en-US" dirty="0"/>
              <a:t>Definition (facade)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2"/>
            <a:ext cx="6766560" cy="363524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/>
              <a:t>Structural pattern that helps provide an access interface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Important to support the loosely coupled microservices architecture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7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408" y="767089"/>
            <a:ext cx="8165592" cy="768096"/>
          </a:xfrm>
        </p:spPr>
        <p:txBody>
          <a:bodyPr/>
          <a:lstStyle/>
          <a:p>
            <a:r>
              <a:rPr lang="en-US" dirty="0"/>
              <a:t>Object vs class adapter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Object adapter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Use composition to adapt the adaptee</a:t>
            </a:r>
          </a:p>
          <a:p>
            <a:endParaRPr lang="en-US" sz="2000" dirty="0"/>
          </a:p>
          <a:p>
            <a:r>
              <a:rPr lang="en-US" sz="2000" dirty="0"/>
              <a:t>Can adapt multiple adaptees at once</a:t>
            </a:r>
          </a:p>
          <a:p>
            <a:endParaRPr lang="en-US" sz="2000" dirty="0"/>
          </a:p>
          <a:p>
            <a:r>
              <a:rPr lang="en-US" sz="2000" dirty="0"/>
              <a:t>No need to  specify all parameters when instantiating the adapter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Class adapter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 Use inheritance to adapt the adaptee</a:t>
            </a:r>
          </a:p>
          <a:p>
            <a:endParaRPr lang="en-US" sz="2000" dirty="0"/>
          </a:p>
          <a:p>
            <a:r>
              <a:rPr lang="en-US" sz="2000" dirty="0"/>
              <a:t>Able to override some of the adaptee's behavior since it uses inheritance</a:t>
            </a:r>
          </a:p>
          <a:p>
            <a:endParaRPr lang="en-US" sz="2000" dirty="0"/>
          </a:p>
          <a:p>
            <a:r>
              <a:rPr lang="en-US" sz="2000" dirty="0"/>
              <a:t>Can only adapt a single adaptee at a time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80" y="1989617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How it works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1F5E631-C634-F2BC-C81F-3C2007C6B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57" y="3429000"/>
            <a:ext cx="609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ade Design Pattern Class Diagram">
            <a:extLst>
              <a:ext uri="{FF2B5EF4-FFF2-40B4-BE49-F238E27FC236}">
                <a16:creationId xmlns:a16="http://schemas.microsoft.com/office/drawing/2014/main" id="{7F89A6D6-EE53-0A2B-A1D9-25EC5B21F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96" y="3246539"/>
            <a:ext cx="3121404" cy="312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8092" y="4991302"/>
            <a:ext cx="2796857" cy="1410093"/>
          </a:xfrm>
        </p:spPr>
        <p:txBody>
          <a:bodyPr/>
          <a:lstStyle/>
          <a:p>
            <a:r>
              <a:rPr lang="en-US" dirty="0"/>
              <a:t>deal with different interfaces with similar behavior</a:t>
            </a:r>
          </a:p>
          <a:p>
            <a:r>
              <a:rPr lang="en-US" dirty="0"/>
              <a:t>(Adapter)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187" y="4990707"/>
            <a:ext cx="2598737" cy="1410688"/>
          </a:xfrm>
        </p:spPr>
        <p:txBody>
          <a:bodyPr/>
          <a:lstStyle/>
          <a:p>
            <a:r>
              <a:rPr lang="en-US" dirty="0"/>
              <a:t> simplify the interaction with a large number of objects (façade)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32142" y="4988919"/>
            <a:ext cx="2598737" cy="1410092"/>
          </a:xfrm>
        </p:spPr>
        <p:txBody>
          <a:bodyPr/>
          <a:lstStyle/>
          <a:p>
            <a:r>
              <a:rPr lang="en-US" dirty="0"/>
              <a:t>software projects with multiple layers (façade)</a:t>
            </a:r>
          </a:p>
        </p:txBody>
      </p:sp>
      <p:pic>
        <p:nvPicPr>
          <p:cNvPr id="65" name="Picture Placeholder 64">
            <a:extLst>
              <a:ext uri="{FF2B5EF4-FFF2-40B4-BE49-F238E27FC236}">
                <a16:creationId xmlns:a16="http://schemas.microsoft.com/office/drawing/2014/main" id="{3E823F10-E0C0-0798-9A51-032F89C940D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3855" r="3855"/>
          <a:stretch/>
        </p:blipFill>
        <p:spPr>
          <a:xfrm>
            <a:off x="4796028" y="2392023"/>
            <a:ext cx="2596896" cy="2596896"/>
          </a:xfrm>
        </p:spPr>
      </p:pic>
      <p:pic>
        <p:nvPicPr>
          <p:cNvPr id="66" name="Picture Placeholder 65">
            <a:extLst>
              <a:ext uri="{FF2B5EF4-FFF2-40B4-BE49-F238E27FC236}">
                <a16:creationId xmlns:a16="http://schemas.microsoft.com/office/drawing/2014/main" id="{CF6AED33-06F7-F103-F9D1-3171D5CE2807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31" b="31"/>
          <a:stretch>
            <a:fillRect/>
          </a:stretch>
        </p:blipFill>
        <p:spPr>
          <a:xfrm>
            <a:off x="7733983" y="2393811"/>
            <a:ext cx="2596896" cy="2596896"/>
          </a:xfrm>
          <a:prstGeom prst="rect">
            <a:avLst/>
          </a:prstGeo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FE50624-1ECB-3590-5845-AAF6B278C1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/>
          <a:stretch>
            <a:fillRect/>
          </a:stretch>
        </p:blipFill>
        <p:spPr>
          <a:xfrm>
            <a:off x="1858073" y="2393811"/>
            <a:ext cx="2596896" cy="25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Adv/</a:t>
            </a:r>
            <a:r>
              <a:rPr lang="en-US" dirty="0" err="1"/>
              <a:t>disadv</a:t>
            </a:r>
            <a:r>
              <a:rPr lang="en-US" dirty="0"/>
              <a:t> (adapter)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8548" y="2751589"/>
            <a:ext cx="3328416" cy="3557016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3296412" y="2258568"/>
            <a:ext cx="932688" cy="9326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77440" y="3950208"/>
            <a:ext cx="2770632" cy="2206752"/>
          </a:xfrm>
        </p:spPr>
        <p:txBody>
          <a:bodyPr/>
          <a:lstStyle/>
          <a:p>
            <a:r>
              <a:rPr lang="en-US" sz="2000" dirty="0"/>
              <a:t>Connect multiple different interfaces</a:t>
            </a:r>
          </a:p>
          <a:p>
            <a:endParaRPr lang="en-US" sz="2000" dirty="0"/>
          </a:p>
          <a:p>
            <a:r>
              <a:rPr lang="en-US" sz="2000" dirty="0"/>
              <a:t>Ease </a:t>
            </a:r>
            <a:r>
              <a:rPr lang="en-US" sz="2000"/>
              <a:t>of access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65038" y="2751589"/>
            <a:ext cx="3328416" cy="3557016"/>
          </a:xfrm>
        </p:spPr>
        <p:txBody>
          <a:bodyPr/>
          <a:lstStyle/>
          <a:p>
            <a:r>
              <a:rPr lang="en-US" altLang="zh-CN" dirty="0"/>
              <a:t>Disadvantages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/>
          <a:srcRect t="85" b="85"/>
          <a:stretch/>
        </p:blipFill>
        <p:spPr>
          <a:xfrm>
            <a:off x="7962902" y="2268467"/>
            <a:ext cx="932688" cy="93268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043930" y="3949201"/>
            <a:ext cx="2770632" cy="2206752"/>
          </a:xfrm>
        </p:spPr>
        <p:txBody>
          <a:bodyPr/>
          <a:lstStyle/>
          <a:p>
            <a:r>
              <a:rPr lang="en-US" sz="2000" dirty="0"/>
              <a:t>Additional levels of indirections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Can lead to large amounts of separate adapters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Adv/</a:t>
            </a:r>
            <a:r>
              <a:rPr lang="en-US" dirty="0" err="1"/>
              <a:t>disadv</a:t>
            </a:r>
            <a:r>
              <a:rPr lang="en-US" dirty="0"/>
              <a:t> (facade)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8548" y="2751589"/>
            <a:ext cx="3328416" cy="3557016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3296412" y="2258568"/>
            <a:ext cx="932688" cy="9326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77440" y="3950208"/>
            <a:ext cx="2770632" cy="2206752"/>
          </a:xfrm>
        </p:spPr>
        <p:txBody>
          <a:bodyPr/>
          <a:lstStyle/>
          <a:p>
            <a:r>
              <a:rPr lang="en-US" sz="2000" dirty="0"/>
              <a:t>Simplified interface view for users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Decouple code from subsystems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65038" y="2751589"/>
            <a:ext cx="3328416" cy="3557016"/>
          </a:xfrm>
        </p:spPr>
        <p:txBody>
          <a:bodyPr/>
          <a:lstStyle/>
          <a:p>
            <a:r>
              <a:rPr lang="en-US" altLang="zh-CN" dirty="0"/>
              <a:t>Disadvantages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/>
          <a:srcRect t="85" b="85"/>
          <a:stretch/>
        </p:blipFill>
        <p:spPr>
          <a:xfrm>
            <a:off x="7962902" y="2268467"/>
            <a:ext cx="932688" cy="93268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043930" y="3949201"/>
            <a:ext cx="2770632" cy="2206752"/>
          </a:xfrm>
        </p:spPr>
        <p:txBody>
          <a:bodyPr/>
          <a:lstStyle/>
          <a:p>
            <a:r>
              <a:rPr lang="en-US" sz="2000" dirty="0"/>
              <a:t>Make it difficult for developers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Can lead to one object that’s too large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{E2F4CA52-7DBB-497F-9F10-F87F634664CA}tf78438558_win32</Template>
  <TotalTime>216</TotalTime>
  <Words>243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Sabon Next LT</vt:lpstr>
      <vt:lpstr>Office Theme</vt:lpstr>
      <vt:lpstr>Design patterns: The adapter and facade Pattern</vt:lpstr>
      <vt:lpstr>Table of contents</vt:lpstr>
      <vt:lpstr>Definition (adapter)</vt:lpstr>
      <vt:lpstr>Definition (facade)</vt:lpstr>
      <vt:lpstr>Object vs class adapter </vt:lpstr>
      <vt:lpstr>How it works</vt:lpstr>
      <vt:lpstr>Use cases</vt:lpstr>
      <vt:lpstr>Adv/disadv (adapter)</vt:lpstr>
      <vt:lpstr>Adv/disadv (facade)</vt:lpstr>
      <vt:lpstr>Code showcase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patterns: The command Pattern</dc:title>
  <dc:subject/>
  <dc:creator>Steve Bui</dc:creator>
  <cp:lastModifiedBy>Steve Bui</cp:lastModifiedBy>
  <cp:revision>5</cp:revision>
  <dcterms:created xsi:type="dcterms:W3CDTF">2023-04-25T02:35:42Z</dcterms:created>
  <dcterms:modified xsi:type="dcterms:W3CDTF">2023-04-25T14:38:56Z</dcterms:modified>
</cp:coreProperties>
</file>