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7"/>
  </p:notesMasterIdLst>
  <p:sldIdLst>
    <p:sldId id="256" r:id="rId2"/>
    <p:sldId id="259" r:id="rId3"/>
    <p:sldId id="261" r:id="rId4"/>
    <p:sldId id="310" r:id="rId5"/>
    <p:sldId id="306" r:id="rId6"/>
    <p:sldId id="270" r:id="rId7"/>
    <p:sldId id="307" r:id="rId8"/>
    <p:sldId id="309" r:id="rId9"/>
    <p:sldId id="308" r:id="rId10"/>
    <p:sldId id="314" r:id="rId11"/>
    <p:sldId id="263" r:id="rId12"/>
    <p:sldId id="311" r:id="rId13"/>
    <p:sldId id="312" r:id="rId14"/>
    <p:sldId id="304" r:id="rId15"/>
    <p:sldId id="313" r:id="rId16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8"/>
    </p:embeddedFont>
    <p:embeddedFont>
      <p:font typeface="Montserrat" panose="020B0604020202020204" pitchFamily="2" charset="0"/>
      <p:regular r:id="rId19"/>
      <p:bold r:id="rId20"/>
      <p:italic r:id="rId21"/>
      <p:boldItalic r:id="rId22"/>
    </p:embeddedFont>
    <p:embeddedFont>
      <p:font typeface="Poppins" panose="000005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3BD4E2-AAEB-4464-86AA-7832892C8C11}">
  <a:tblStyle styleId="{3D3BD4E2-AAEB-4464-86AA-7832892C8C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0" name="Google Shape;4130;g206563da1c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1" name="Google Shape;4131;g206563da1c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" name="Google Shape;4229;g205d26dc11c_0_10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0" name="Google Shape;4230;g205d26dc11c_0_10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23067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" name="Google Shape;4229;g205d26dc11c_0_10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0" name="Google Shape;4230;g205d26dc11c_0_10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" name="Google Shape;4229;g205d26dc11c_0_10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0" name="Google Shape;4230;g205d26dc11c_0_10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56429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3" name="Google Shape;5173;g20787596baa_0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4" name="Google Shape;5174;g20787596baa_0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3" name="Google Shape;4203;g205d26dc11c_0_9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4" name="Google Shape;4204;g205d26dc11c_0_9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7279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6" name="Google Shape;4156;g205d26dc11c_0_9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7" name="Google Shape;4157;g205d26dc11c_0_9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3" name="Google Shape;4203;g205d26dc11c_0_9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4" name="Google Shape;4204;g205d26dc11c_0_9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6" name="Google Shape;4386;g2065dacfdff_1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7" name="Google Shape;4387;g2065dacfdff_1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5119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3" name="Google Shape;4203;g205d26dc11c_0_9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4" name="Google Shape;4204;g205d26dc11c_0_9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6282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6" name="Google Shape;4386;g2065dacfdff_1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7" name="Google Shape;4387;g2065dacfdff_1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3" name="Google Shape;4203;g205d26dc11c_0_9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4" name="Google Shape;4204;g205d26dc11c_0_9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3935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6" name="Google Shape;4386;g2065dacfdff_1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7" name="Google Shape;4387;g2065dacfdff_1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1630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3" name="Google Shape;4203;g205d26dc11c_0_9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4" name="Google Shape;4204;g205d26dc11c_0_9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639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29025" y="1033050"/>
            <a:ext cx="7286100" cy="26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04438" y="3700949"/>
            <a:ext cx="45351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438322" y="-155006"/>
            <a:ext cx="4742138" cy="495843"/>
            <a:chOff x="-438322" y="-155006"/>
            <a:chExt cx="4742138" cy="495843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-438322" y="-153567"/>
              <a:ext cx="4742138" cy="494404"/>
              <a:chOff x="-398247" y="1215021"/>
              <a:chExt cx="4742138" cy="494404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382096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-398247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-7369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250862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575417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99971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224526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549080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1873635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2198190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522744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847299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317185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3496408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>
              <a:off x="-306543" y="-155006"/>
              <a:ext cx="3441291" cy="359491"/>
              <a:chOff x="-306543" y="-155006"/>
              <a:chExt cx="3441291" cy="359491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-306543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1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-71122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164299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0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39972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64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63514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0" y="1"/>
                    </a:moveTo>
                    <a:lnTo>
                      <a:pt x="0" y="11241"/>
                    </a:lnTo>
                    <a:lnTo>
                      <a:pt x="3355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870561" y="-155006"/>
                <a:ext cx="379989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3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63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10595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0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341371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1576792" y="-155006"/>
                <a:ext cx="380308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181250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55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2047921" y="-155006"/>
                <a:ext cx="380308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64" y="11241"/>
                    </a:lnTo>
                    <a:lnTo>
                      <a:pt x="118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2283630" y="-155006"/>
                <a:ext cx="379989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3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54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519019" y="-155006"/>
                <a:ext cx="380308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9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754727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" name="Google Shape;42;p2"/>
          <p:cNvGrpSpPr/>
          <p:nvPr/>
        </p:nvGrpSpPr>
        <p:grpSpPr>
          <a:xfrm>
            <a:off x="1639608" y="-113627"/>
            <a:ext cx="7648762" cy="1657170"/>
            <a:chOff x="1639608" y="-113627"/>
            <a:chExt cx="7648762" cy="1657170"/>
          </a:xfrm>
        </p:grpSpPr>
        <p:sp>
          <p:nvSpPr>
            <p:cNvPr id="43" name="Google Shape;43;p2"/>
            <p:cNvSpPr/>
            <p:nvPr/>
          </p:nvSpPr>
          <p:spPr>
            <a:xfrm>
              <a:off x="1639608" y="-113627"/>
              <a:ext cx="7648762" cy="1657170"/>
            </a:xfrm>
            <a:custGeom>
              <a:avLst/>
              <a:gdLst/>
              <a:ahLst/>
              <a:cxnLst/>
              <a:rect l="l" t="t" r="r" b="b"/>
              <a:pathLst>
                <a:path w="239192" h="51823" extrusionOk="0">
                  <a:moveTo>
                    <a:pt x="239191" y="0"/>
                  </a:moveTo>
                  <a:lnTo>
                    <a:pt x="0" y="3569"/>
                  </a:lnTo>
                  <a:lnTo>
                    <a:pt x="0" y="3569"/>
                  </a:lnTo>
                  <a:lnTo>
                    <a:pt x="226167" y="12570"/>
                  </a:lnTo>
                  <a:lnTo>
                    <a:pt x="234847" y="51822"/>
                  </a:lnTo>
                  <a:lnTo>
                    <a:pt x="2391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639608" y="-113627"/>
              <a:ext cx="7648762" cy="1657170"/>
            </a:xfrm>
            <a:custGeom>
              <a:avLst/>
              <a:gdLst/>
              <a:ahLst/>
              <a:cxnLst/>
              <a:rect l="l" t="t" r="r" b="b"/>
              <a:pathLst>
                <a:path w="239192" h="51823" extrusionOk="0">
                  <a:moveTo>
                    <a:pt x="239191" y="0"/>
                  </a:moveTo>
                  <a:lnTo>
                    <a:pt x="0" y="3569"/>
                  </a:lnTo>
                  <a:lnTo>
                    <a:pt x="0" y="3569"/>
                  </a:lnTo>
                  <a:lnTo>
                    <a:pt x="228575" y="9251"/>
                  </a:lnTo>
                  <a:lnTo>
                    <a:pt x="234847" y="51822"/>
                  </a:lnTo>
                  <a:lnTo>
                    <a:pt x="2391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45;p2"/>
          <p:cNvGrpSpPr/>
          <p:nvPr/>
        </p:nvGrpSpPr>
        <p:grpSpPr>
          <a:xfrm>
            <a:off x="-155722" y="1646633"/>
            <a:ext cx="598267" cy="598523"/>
            <a:chOff x="1850403" y="2555088"/>
            <a:chExt cx="598267" cy="598523"/>
          </a:xfrm>
        </p:grpSpPr>
        <p:sp>
          <p:nvSpPr>
            <p:cNvPr id="46" name="Google Shape;46;p2"/>
            <p:cNvSpPr/>
            <p:nvPr/>
          </p:nvSpPr>
          <p:spPr>
            <a:xfrm>
              <a:off x="1850403" y="2555088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62261" y="2555088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074374" y="2555088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186455" y="2555088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98568" y="2555088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410393" y="2555088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850403" y="2667201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962261" y="266720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074374" y="266720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186455" y="2667201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298568" y="2667201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410393" y="2667201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850403" y="2779314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62261" y="277931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074374" y="277931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186455" y="2779314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298568" y="2779314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410393" y="2779314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850403" y="2891427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962261" y="289142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074374" y="289142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186455" y="2891427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298568" y="2891427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410393" y="2891427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850403" y="3003540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5"/>
                    <a:pt x="590" y="1195"/>
                  </a:cubicBezTo>
                  <a:cubicBezTo>
                    <a:pt x="920" y="1195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962261" y="300354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074374" y="300354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186455" y="3003540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298568" y="3003540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2410393" y="3003540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850403" y="3115365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5"/>
                    <a:pt x="590" y="1195"/>
                  </a:cubicBezTo>
                  <a:cubicBezTo>
                    <a:pt x="920" y="1195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962261" y="3115365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2074374" y="3115365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186455" y="3115365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298568" y="3115365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2410393" y="3115365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82;p2"/>
          <p:cNvGrpSpPr/>
          <p:nvPr/>
        </p:nvGrpSpPr>
        <p:grpSpPr>
          <a:xfrm>
            <a:off x="4546228" y="4938371"/>
            <a:ext cx="4742138" cy="494404"/>
            <a:chOff x="-398247" y="1215021"/>
            <a:chExt cx="4742138" cy="494404"/>
          </a:xfrm>
        </p:grpSpPr>
        <p:sp>
          <p:nvSpPr>
            <p:cNvPr id="83" name="Google Shape;83;p2"/>
            <p:cNvSpPr/>
            <p:nvPr/>
          </p:nvSpPr>
          <p:spPr>
            <a:xfrm>
              <a:off x="3820963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-398247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-73693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0862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5417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899971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224526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549080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873635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2198190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522744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847299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171853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3496408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oogle Shape;97;p2"/>
          <p:cNvGrpSpPr/>
          <p:nvPr/>
        </p:nvGrpSpPr>
        <p:grpSpPr>
          <a:xfrm>
            <a:off x="8815165" y="4153999"/>
            <a:ext cx="598523" cy="598523"/>
            <a:chOff x="5386955" y="3734674"/>
            <a:chExt cx="598523" cy="598523"/>
          </a:xfrm>
        </p:grpSpPr>
        <p:sp>
          <p:nvSpPr>
            <p:cNvPr id="98" name="Google Shape;98;p2"/>
            <p:cNvSpPr/>
            <p:nvPr/>
          </p:nvSpPr>
          <p:spPr>
            <a:xfrm>
              <a:off x="5386955" y="373467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498780" y="373467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610893" y="373467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723007" y="373467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835120" y="373467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947233" y="373467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386955" y="384678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5498780" y="384678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5610893" y="384678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723007" y="384678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5835120" y="384678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5947233" y="384678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5386955" y="395890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5498780" y="395890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5610893" y="395890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5723007" y="395890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5835120" y="395890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5947233" y="395890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5386955" y="4071013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5498780" y="4071013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5610893" y="4071013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5723007" y="4071013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5835120" y="4071013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947233" y="4071013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386955" y="4183126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498780" y="4183126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5610893" y="4183126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5723007" y="4183126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5835120" y="4183126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5947233" y="4183126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5386955" y="429495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5498780" y="429495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5610893" y="429495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5723007" y="429495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5835120" y="429495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5947233" y="429495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" name="Google Shape;134;p2"/>
          <p:cNvGrpSpPr/>
          <p:nvPr/>
        </p:nvGrpSpPr>
        <p:grpSpPr>
          <a:xfrm>
            <a:off x="8731485" y="2090087"/>
            <a:ext cx="161231" cy="340081"/>
            <a:chOff x="5962902" y="3181527"/>
            <a:chExt cx="161231" cy="340081"/>
          </a:xfrm>
        </p:grpSpPr>
        <p:sp>
          <p:nvSpPr>
            <p:cNvPr id="135" name="Google Shape;135;p2"/>
            <p:cNvSpPr/>
            <p:nvPr/>
          </p:nvSpPr>
          <p:spPr>
            <a:xfrm>
              <a:off x="6043357" y="3181527"/>
              <a:ext cx="32" cy="340081"/>
            </a:xfrm>
            <a:custGeom>
              <a:avLst/>
              <a:gdLst/>
              <a:ahLst/>
              <a:cxnLst/>
              <a:rect l="l" t="t" r="r" b="b"/>
              <a:pathLst>
                <a:path w="1" h="10635" fill="none" extrusionOk="0">
                  <a:moveTo>
                    <a:pt x="1" y="1"/>
                  </a:moveTo>
                  <a:lnTo>
                    <a:pt x="1" y="10635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6083873" y="3234865"/>
              <a:ext cx="32" cy="233404"/>
            </a:xfrm>
            <a:custGeom>
              <a:avLst/>
              <a:gdLst/>
              <a:ahLst/>
              <a:cxnLst/>
              <a:rect l="l" t="t" r="r" b="b"/>
              <a:pathLst>
                <a:path w="1" h="7299" fill="none" extrusionOk="0">
                  <a:moveTo>
                    <a:pt x="0" y="1"/>
                  </a:moveTo>
                  <a:lnTo>
                    <a:pt x="0" y="729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6124100" y="3271671"/>
              <a:ext cx="32" cy="159792"/>
            </a:xfrm>
            <a:custGeom>
              <a:avLst/>
              <a:gdLst/>
              <a:ahLst/>
              <a:cxnLst/>
              <a:rect l="l" t="t" r="r" b="b"/>
              <a:pathLst>
                <a:path w="1" h="4997" fill="none" extrusionOk="0">
                  <a:moveTo>
                    <a:pt x="0" y="1"/>
                  </a:moveTo>
                  <a:lnTo>
                    <a:pt x="0" y="4997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003130" y="3234865"/>
              <a:ext cx="32" cy="233404"/>
            </a:xfrm>
            <a:custGeom>
              <a:avLst/>
              <a:gdLst/>
              <a:ahLst/>
              <a:cxnLst/>
              <a:rect l="l" t="t" r="r" b="b"/>
              <a:pathLst>
                <a:path w="1" h="7299" fill="none" extrusionOk="0">
                  <a:moveTo>
                    <a:pt x="1" y="1"/>
                  </a:moveTo>
                  <a:lnTo>
                    <a:pt x="1" y="729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5962902" y="3271671"/>
              <a:ext cx="32" cy="159792"/>
            </a:xfrm>
            <a:custGeom>
              <a:avLst/>
              <a:gdLst/>
              <a:ahLst/>
              <a:cxnLst/>
              <a:rect l="l" t="t" r="r" b="b"/>
              <a:pathLst>
                <a:path w="1" h="4997" fill="none" extrusionOk="0">
                  <a:moveTo>
                    <a:pt x="1" y="1"/>
                  </a:moveTo>
                  <a:lnTo>
                    <a:pt x="1" y="4997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140;p2"/>
          <p:cNvGrpSpPr/>
          <p:nvPr/>
        </p:nvGrpSpPr>
        <p:grpSpPr>
          <a:xfrm>
            <a:off x="7325382" y="4938365"/>
            <a:ext cx="1963003" cy="205136"/>
            <a:chOff x="7283157" y="5024390"/>
            <a:chExt cx="1963003" cy="205136"/>
          </a:xfrm>
        </p:grpSpPr>
        <p:sp>
          <p:nvSpPr>
            <p:cNvPr id="141" name="Google Shape;141;p2"/>
            <p:cNvSpPr/>
            <p:nvPr/>
          </p:nvSpPr>
          <p:spPr>
            <a:xfrm>
              <a:off x="7283157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7417526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7551864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0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7686233" y="5024390"/>
              <a:ext cx="216552" cy="205136"/>
            </a:xfrm>
            <a:custGeom>
              <a:avLst/>
              <a:gdLst/>
              <a:ahLst/>
              <a:cxnLst/>
              <a:rect l="l" t="t" r="r" b="b"/>
              <a:pathLst>
                <a:path w="6772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0" y="6415"/>
                  </a:lnTo>
                  <a:lnTo>
                    <a:pt x="6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7820315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72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7954684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8089054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8223423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8357761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0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8491842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72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8626212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8760581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8894951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9029320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" name="Google Shape;155;p2"/>
          <p:cNvGrpSpPr/>
          <p:nvPr/>
        </p:nvGrpSpPr>
        <p:grpSpPr>
          <a:xfrm>
            <a:off x="251285" y="3735659"/>
            <a:ext cx="161231" cy="340081"/>
            <a:chOff x="5962902" y="3181527"/>
            <a:chExt cx="161231" cy="340081"/>
          </a:xfrm>
        </p:grpSpPr>
        <p:sp>
          <p:nvSpPr>
            <p:cNvPr id="156" name="Google Shape;156;p2"/>
            <p:cNvSpPr/>
            <p:nvPr/>
          </p:nvSpPr>
          <p:spPr>
            <a:xfrm>
              <a:off x="6043357" y="3181527"/>
              <a:ext cx="32" cy="340081"/>
            </a:xfrm>
            <a:custGeom>
              <a:avLst/>
              <a:gdLst/>
              <a:ahLst/>
              <a:cxnLst/>
              <a:rect l="l" t="t" r="r" b="b"/>
              <a:pathLst>
                <a:path w="1" h="10635" fill="none" extrusionOk="0">
                  <a:moveTo>
                    <a:pt x="1" y="1"/>
                  </a:moveTo>
                  <a:lnTo>
                    <a:pt x="1" y="10635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6083873" y="3234865"/>
              <a:ext cx="32" cy="233404"/>
            </a:xfrm>
            <a:custGeom>
              <a:avLst/>
              <a:gdLst/>
              <a:ahLst/>
              <a:cxnLst/>
              <a:rect l="l" t="t" r="r" b="b"/>
              <a:pathLst>
                <a:path w="1" h="7299" fill="none" extrusionOk="0">
                  <a:moveTo>
                    <a:pt x="0" y="1"/>
                  </a:moveTo>
                  <a:lnTo>
                    <a:pt x="0" y="729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6124100" y="3271671"/>
              <a:ext cx="32" cy="159792"/>
            </a:xfrm>
            <a:custGeom>
              <a:avLst/>
              <a:gdLst/>
              <a:ahLst/>
              <a:cxnLst/>
              <a:rect l="l" t="t" r="r" b="b"/>
              <a:pathLst>
                <a:path w="1" h="4997" fill="none" extrusionOk="0">
                  <a:moveTo>
                    <a:pt x="0" y="1"/>
                  </a:moveTo>
                  <a:lnTo>
                    <a:pt x="0" y="4997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6003130" y="3234865"/>
              <a:ext cx="32" cy="233404"/>
            </a:xfrm>
            <a:custGeom>
              <a:avLst/>
              <a:gdLst/>
              <a:ahLst/>
              <a:cxnLst/>
              <a:rect l="l" t="t" r="r" b="b"/>
              <a:pathLst>
                <a:path w="1" h="7299" fill="none" extrusionOk="0">
                  <a:moveTo>
                    <a:pt x="1" y="1"/>
                  </a:moveTo>
                  <a:lnTo>
                    <a:pt x="1" y="729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5962902" y="3271671"/>
              <a:ext cx="32" cy="159792"/>
            </a:xfrm>
            <a:custGeom>
              <a:avLst/>
              <a:gdLst/>
              <a:ahLst/>
              <a:cxnLst/>
              <a:rect l="l" t="t" r="r" b="b"/>
              <a:pathLst>
                <a:path w="1" h="4997" fill="none" extrusionOk="0">
                  <a:moveTo>
                    <a:pt x="1" y="1"/>
                  </a:moveTo>
                  <a:lnTo>
                    <a:pt x="1" y="4997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2"/>
          <p:cNvGrpSpPr/>
          <p:nvPr/>
        </p:nvGrpSpPr>
        <p:grpSpPr>
          <a:xfrm>
            <a:off x="10" y="4608512"/>
            <a:ext cx="3811200" cy="689440"/>
            <a:chOff x="10" y="4263787"/>
            <a:chExt cx="3811200" cy="689440"/>
          </a:xfrm>
        </p:grpSpPr>
        <p:sp>
          <p:nvSpPr>
            <p:cNvPr id="162" name="Google Shape;162;p2"/>
            <p:cNvSpPr/>
            <p:nvPr/>
          </p:nvSpPr>
          <p:spPr>
            <a:xfrm flipH="1">
              <a:off x="2074231" y="4298003"/>
              <a:ext cx="1586148" cy="502974"/>
            </a:xfrm>
            <a:custGeom>
              <a:avLst/>
              <a:gdLst/>
              <a:ahLst/>
              <a:cxnLst/>
              <a:rect l="l" t="t" r="r" b="b"/>
              <a:pathLst>
                <a:path w="49602" h="15729" extrusionOk="0">
                  <a:moveTo>
                    <a:pt x="1" y="1"/>
                  </a:moveTo>
                  <a:lnTo>
                    <a:pt x="14560" y="15728"/>
                  </a:lnTo>
                  <a:lnTo>
                    <a:pt x="49602" y="15728"/>
                  </a:lnTo>
                  <a:lnTo>
                    <a:pt x="496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 flipH="1">
              <a:off x="1819178" y="4298003"/>
              <a:ext cx="1586148" cy="502974"/>
            </a:xfrm>
            <a:custGeom>
              <a:avLst/>
              <a:gdLst/>
              <a:ahLst/>
              <a:cxnLst/>
              <a:rect l="l" t="t" r="r" b="b"/>
              <a:pathLst>
                <a:path w="49602" h="15729" extrusionOk="0">
                  <a:moveTo>
                    <a:pt x="0" y="1"/>
                  </a:moveTo>
                  <a:lnTo>
                    <a:pt x="14560" y="15728"/>
                  </a:lnTo>
                  <a:lnTo>
                    <a:pt x="49601" y="15728"/>
                  </a:lnTo>
                  <a:lnTo>
                    <a:pt x="496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 flipH="1">
              <a:off x="949607" y="4344152"/>
              <a:ext cx="2861603" cy="609075"/>
            </a:xfrm>
            <a:custGeom>
              <a:avLst/>
              <a:gdLst/>
              <a:ahLst/>
              <a:cxnLst/>
              <a:rect l="l" t="t" r="r" b="b"/>
              <a:pathLst>
                <a:path w="89488" h="19047" fill="none" extrusionOk="0">
                  <a:moveTo>
                    <a:pt x="0" y="1"/>
                  </a:moveTo>
                  <a:lnTo>
                    <a:pt x="17637" y="19047"/>
                  </a:lnTo>
                  <a:lnTo>
                    <a:pt x="89487" y="1904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 flipH="1">
              <a:off x="10" y="4263787"/>
              <a:ext cx="3337140" cy="567409"/>
            </a:xfrm>
            <a:custGeom>
              <a:avLst/>
              <a:gdLst/>
              <a:ahLst/>
              <a:cxnLst/>
              <a:rect l="l" t="t" r="r" b="b"/>
              <a:pathLst>
                <a:path w="104359" h="17744" extrusionOk="0">
                  <a:moveTo>
                    <a:pt x="1" y="0"/>
                  </a:moveTo>
                  <a:lnTo>
                    <a:pt x="16433" y="17744"/>
                  </a:lnTo>
                  <a:lnTo>
                    <a:pt x="104359" y="17744"/>
                  </a:lnTo>
                  <a:lnTo>
                    <a:pt x="1043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 txBox="1">
            <a:spLocks noGrp="1"/>
          </p:cNvSpPr>
          <p:nvPr>
            <p:ph type="title"/>
          </p:nvPr>
        </p:nvSpPr>
        <p:spPr>
          <a:xfrm>
            <a:off x="1826600" y="2546775"/>
            <a:ext cx="5490900" cy="66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8" name="Google Shape;168;p3"/>
          <p:cNvSpPr txBox="1">
            <a:spLocks noGrp="1"/>
          </p:cNvSpPr>
          <p:nvPr>
            <p:ph type="title" idx="2" hasCustomPrompt="1"/>
          </p:nvPr>
        </p:nvSpPr>
        <p:spPr>
          <a:xfrm>
            <a:off x="4152250" y="1757212"/>
            <a:ext cx="839700" cy="4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9" name="Google Shape;169;p3"/>
          <p:cNvSpPr txBox="1">
            <a:spLocks noGrp="1"/>
          </p:cNvSpPr>
          <p:nvPr>
            <p:ph type="subTitle" idx="1"/>
          </p:nvPr>
        </p:nvSpPr>
        <p:spPr>
          <a:xfrm>
            <a:off x="1826600" y="3213375"/>
            <a:ext cx="5491200" cy="4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0" name="Google Shape;170;p3"/>
          <p:cNvGrpSpPr/>
          <p:nvPr/>
        </p:nvGrpSpPr>
        <p:grpSpPr>
          <a:xfrm>
            <a:off x="-438322" y="-155006"/>
            <a:ext cx="4742138" cy="495843"/>
            <a:chOff x="-438322" y="-155006"/>
            <a:chExt cx="4742138" cy="495843"/>
          </a:xfrm>
        </p:grpSpPr>
        <p:grpSp>
          <p:nvGrpSpPr>
            <p:cNvPr id="171" name="Google Shape;171;p3"/>
            <p:cNvGrpSpPr/>
            <p:nvPr/>
          </p:nvGrpSpPr>
          <p:grpSpPr>
            <a:xfrm>
              <a:off x="-438322" y="-153567"/>
              <a:ext cx="4742138" cy="494404"/>
              <a:chOff x="-398247" y="1215021"/>
              <a:chExt cx="4742138" cy="494404"/>
            </a:xfrm>
          </p:grpSpPr>
          <p:sp>
            <p:nvSpPr>
              <p:cNvPr id="172" name="Google Shape;172;p3"/>
              <p:cNvSpPr/>
              <p:nvPr/>
            </p:nvSpPr>
            <p:spPr>
              <a:xfrm>
                <a:off x="382096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3"/>
              <p:cNvSpPr/>
              <p:nvPr/>
            </p:nvSpPr>
            <p:spPr>
              <a:xfrm>
                <a:off x="-398247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3"/>
              <p:cNvSpPr/>
              <p:nvPr/>
            </p:nvSpPr>
            <p:spPr>
              <a:xfrm>
                <a:off x="-7369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3"/>
              <p:cNvSpPr/>
              <p:nvPr/>
            </p:nvSpPr>
            <p:spPr>
              <a:xfrm>
                <a:off x="250862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3"/>
              <p:cNvSpPr/>
              <p:nvPr/>
            </p:nvSpPr>
            <p:spPr>
              <a:xfrm>
                <a:off x="575417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3"/>
              <p:cNvSpPr/>
              <p:nvPr/>
            </p:nvSpPr>
            <p:spPr>
              <a:xfrm>
                <a:off x="899971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3"/>
              <p:cNvSpPr/>
              <p:nvPr/>
            </p:nvSpPr>
            <p:spPr>
              <a:xfrm>
                <a:off x="1224526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3"/>
              <p:cNvSpPr/>
              <p:nvPr/>
            </p:nvSpPr>
            <p:spPr>
              <a:xfrm>
                <a:off x="1549080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3"/>
              <p:cNvSpPr/>
              <p:nvPr/>
            </p:nvSpPr>
            <p:spPr>
              <a:xfrm>
                <a:off x="1873635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3"/>
              <p:cNvSpPr/>
              <p:nvPr/>
            </p:nvSpPr>
            <p:spPr>
              <a:xfrm>
                <a:off x="2198190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3"/>
              <p:cNvSpPr/>
              <p:nvPr/>
            </p:nvSpPr>
            <p:spPr>
              <a:xfrm>
                <a:off x="2522744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>
                <a:off x="2847299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3"/>
              <p:cNvSpPr/>
              <p:nvPr/>
            </p:nvSpPr>
            <p:spPr>
              <a:xfrm>
                <a:off x="317185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3"/>
              <p:cNvSpPr/>
              <p:nvPr/>
            </p:nvSpPr>
            <p:spPr>
              <a:xfrm>
                <a:off x="3496408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6" name="Google Shape;186;p3"/>
            <p:cNvGrpSpPr/>
            <p:nvPr/>
          </p:nvGrpSpPr>
          <p:grpSpPr>
            <a:xfrm>
              <a:off x="-306543" y="-155006"/>
              <a:ext cx="3441291" cy="359491"/>
              <a:chOff x="-306543" y="-155006"/>
              <a:chExt cx="3441291" cy="359491"/>
            </a:xfrm>
          </p:grpSpPr>
          <p:sp>
            <p:nvSpPr>
              <p:cNvPr id="187" name="Google Shape;187;p3"/>
              <p:cNvSpPr/>
              <p:nvPr/>
            </p:nvSpPr>
            <p:spPr>
              <a:xfrm>
                <a:off x="-306543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1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>
                <a:off x="-71122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>
                <a:off x="164299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0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>
                <a:off x="39972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64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3"/>
              <p:cNvSpPr/>
              <p:nvPr/>
            </p:nvSpPr>
            <p:spPr>
              <a:xfrm>
                <a:off x="63514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0" y="1"/>
                    </a:moveTo>
                    <a:lnTo>
                      <a:pt x="0" y="11241"/>
                    </a:lnTo>
                    <a:lnTo>
                      <a:pt x="3355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>
                <a:off x="870561" y="-155006"/>
                <a:ext cx="379989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3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63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3"/>
              <p:cNvSpPr/>
              <p:nvPr/>
            </p:nvSpPr>
            <p:spPr>
              <a:xfrm>
                <a:off x="110595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0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3"/>
              <p:cNvSpPr/>
              <p:nvPr/>
            </p:nvSpPr>
            <p:spPr>
              <a:xfrm>
                <a:off x="1341371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3"/>
              <p:cNvSpPr/>
              <p:nvPr/>
            </p:nvSpPr>
            <p:spPr>
              <a:xfrm>
                <a:off x="1576792" y="-155006"/>
                <a:ext cx="380308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3"/>
              <p:cNvSpPr/>
              <p:nvPr/>
            </p:nvSpPr>
            <p:spPr>
              <a:xfrm>
                <a:off x="181250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55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3"/>
              <p:cNvSpPr/>
              <p:nvPr/>
            </p:nvSpPr>
            <p:spPr>
              <a:xfrm>
                <a:off x="2047921" y="-155006"/>
                <a:ext cx="380308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64" y="11241"/>
                    </a:lnTo>
                    <a:lnTo>
                      <a:pt x="118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3"/>
              <p:cNvSpPr/>
              <p:nvPr/>
            </p:nvSpPr>
            <p:spPr>
              <a:xfrm>
                <a:off x="2283630" y="-155006"/>
                <a:ext cx="379989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3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54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3"/>
              <p:cNvSpPr/>
              <p:nvPr/>
            </p:nvSpPr>
            <p:spPr>
              <a:xfrm>
                <a:off x="2519019" y="-155006"/>
                <a:ext cx="380308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9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2754727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1" name="Google Shape;201;p3"/>
          <p:cNvGrpSpPr/>
          <p:nvPr/>
        </p:nvGrpSpPr>
        <p:grpSpPr>
          <a:xfrm>
            <a:off x="1639608" y="-113627"/>
            <a:ext cx="7648762" cy="1657170"/>
            <a:chOff x="1639608" y="-113627"/>
            <a:chExt cx="7648762" cy="1657170"/>
          </a:xfrm>
        </p:grpSpPr>
        <p:sp>
          <p:nvSpPr>
            <p:cNvPr id="202" name="Google Shape;202;p3"/>
            <p:cNvSpPr/>
            <p:nvPr/>
          </p:nvSpPr>
          <p:spPr>
            <a:xfrm>
              <a:off x="1639608" y="-113627"/>
              <a:ext cx="7648762" cy="1657170"/>
            </a:xfrm>
            <a:custGeom>
              <a:avLst/>
              <a:gdLst/>
              <a:ahLst/>
              <a:cxnLst/>
              <a:rect l="l" t="t" r="r" b="b"/>
              <a:pathLst>
                <a:path w="239192" h="51823" extrusionOk="0">
                  <a:moveTo>
                    <a:pt x="239191" y="0"/>
                  </a:moveTo>
                  <a:lnTo>
                    <a:pt x="0" y="3569"/>
                  </a:lnTo>
                  <a:lnTo>
                    <a:pt x="0" y="3569"/>
                  </a:lnTo>
                  <a:lnTo>
                    <a:pt x="226167" y="12570"/>
                  </a:lnTo>
                  <a:lnTo>
                    <a:pt x="234847" y="51822"/>
                  </a:lnTo>
                  <a:lnTo>
                    <a:pt x="2391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1639608" y="-113627"/>
              <a:ext cx="7648762" cy="1657170"/>
            </a:xfrm>
            <a:custGeom>
              <a:avLst/>
              <a:gdLst/>
              <a:ahLst/>
              <a:cxnLst/>
              <a:rect l="l" t="t" r="r" b="b"/>
              <a:pathLst>
                <a:path w="239192" h="51823" extrusionOk="0">
                  <a:moveTo>
                    <a:pt x="239191" y="0"/>
                  </a:moveTo>
                  <a:lnTo>
                    <a:pt x="0" y="3569"/>
                  </a:lnTo>
                  <a:lnTo>
                    <a:pt x="0" y="3569"/>
                  </a:lnTo>
                  <a:lnTo>
                    <a:pt x="228575" y="9251"/>
                  </a:lnTo>
                  <a:lnTo>
                    <a:pt x="234847" y="51822"/>
                  </a:lnTo>
                  <a:lnTo>
                    <a:pt x="2391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" name="Google Shape;204;p3"/>
          <p:cNvGrpSpPr/>
          <p:nvPr/>
        </p:nvGrpSpPr>
        <p:grpSpPr>
          <a:xfrm>
            <a:off x="-155722" y="1646633"/>
            <a:ext cx="598267" cy="598523"/>
            <a:chOff x="1850403" y="2555088"/>
            <a:chExt cx="598267" cy="598523"/>
          </a:xfrm>
        </p:grpSpPr>
        <p:sp>
          <p:nvSpPr>
            <p:cNvPr id="205" name="Google Shape;205;p3"/>
            <p:cNvSpPr/>
            <p:nvPr/>
          </p:nvSpPr>
          <p:spPr>
            <a:xfrm>
              <a:off x="1850403" y="2555088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1962261" y="2555088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2074374" y="2555088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2186455" y="2555088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2298568" y="2555088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2410393" y="2555088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1850403" y="2667201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1962261" y="266720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2074374" y="266720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2186455" y="2667201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2298568" y="2667201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2410393" y="2667201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1850403" y="2779314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1962261" y="277931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2074374" y="277931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2186455" y="2779314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2298568" y="2779314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2410393" y="2779314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1850403" y="2891427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1962261" y="289142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2074374" y="289142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2186455" y="2891427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2298568" y="2891427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2410393" y="2891427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1850403" y="3003540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5"/>
                    <a:pt x="590" y="1195"/>
                  </a:cubicBezTo>
                  <a:cubicBezTo>
                    <a:pt x="920" y="1195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1962261" y="300354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2074374" y="300354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2186455" y="3003540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2298568" y="3003540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2410393" y="3003540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1850403" y="3115365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5"/>
                    <a:pt x="590" y="1195"/>
                  </a:cubicBezTo>
                  <a:cubicBezTo>
                    <a:pt x="920" y="1195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1962261" y="3115365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2074374" y="3115365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2186455" y="3115365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2298568" y="3115365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2410393" y="3115365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" name="Google Shape;241;p3"/>
          <p:cNvGrpSpPr/>
          <p:nvPr/>
        </p:nvGrpSpPr>
        <p:grpSpPr>
          <a:xfrm>
            <a:off x="7840578" y="387601"/>
            <a:ext cx="932592" cy="953409"/>
            <a:chOff x="6692628" y="3166401"/>
            <a:chExt cx="932592" cy="953409"/>
          </a:xfrm>
        </p:grpSpPr>
        <p:sp>
          <p:nvSpPr>
            <p:cNvPr id="242" name="Google Shape;242;p3"/>
            <p:cNvSpPr/>
            <p:nvPr/>
          </p:nvSpPr>
          <p:spPr>
            <a:xfrm>
              <a:off x="6693780" y="3166401"/>
              <a:ext cx="509529" cy="509242"/>
            </a:xfrm>
            <a:custGeom>
              <a:avLst/>
              <a:gdLst/>
              <a:ahLst/>
              <a:cxnLst/>
              <a:rect l="l" t="t" r="r" b="b"/>
              <a:pathLst>
                <a:path w="15934" h="15925" extrusionOk="0">
                  <a:moveTo>
                    <a:pt x="7967" y="1"/>
                  </a:moveTo>
                  <a:cubicBezTo>
                    <a:pt x="3569" y="1"/>
                    <a:pt x="0" y="3569"/>
                    <a:pt x="0" y="7958"/>
                  </a:cubicBezTo>
                  <a:cubicBezTo>
                    <a:pt x="0" y="12357"/>
                    <a:pt x="3569" y="15925"/>
                    <a:pt x="7967" y="15925"/>
                  </a:cubicBezTo>
                  <a:cubicBezTo>
                    <a:pt x="12365" y="15925"/>
                    <a:pt x="15933" y="12357"/>
                    <a:pt x="15933" y="7958"/>
                  </a:cubicBezTo>
                  <a:cubicBezTo>
                    <a:pt x="15933" y="3569"/>
                    <a:pt x="12365" y="1"/>
                    <a:pt x="79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7234359" y="3893570"/>
              <a:ext cx="226273" cy="226241"/>
            </a:xfrm>
            <a:custGeom>
              <a:avLst/>
              <a:gdLst/>
              <a:ahLst/>
              <a:cxnLst/>
              <a:rect l="l" t="t" r="r" b="b"/>
              <a:pathLst>
                <a:path w="7076" h="7075" extrusionOk="0">
                  <a:moveTo>
                    <a:pt x="3534" y="1"/>
                  </a:moveTo>
                  <a:cubicBezTo>
                    <a:pt x="1580" y="1"/>
                    <a:pt x="1" y="1580"/>
                    <a:pt x="1" y="3533"/>
                  </a:cubicBezTo>
                  <a:cubicBezTo>
                    <a:pt x="1" y="5487"/>
                    <a:pt x="1580" y="7075"/>
                    <a:pt x="3534" y="7075"/>
                  </a:cubicBezTo>
                  <a:cubicBezTo>
                    <a:pt x="5487" y="7075"/>
                    <a:pt x="7075" y="5487"/>
                    <a:pt x="7075" y="3533"/>
                  </a:cubicBezTo>
                  <a:cubicBezTo>
                    <a:pt x="7075" y="1580"/>
                    <a:pt x="5487" y="1"/>
                    <a:pt x="3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7503674" y="3614854"/>
              <a:ext cx="121546" cy="121578"/>
            </a:xfrm>
            <a:custGeom>
              <a:avLst/>
              <a:gdLst/>
              <a:ahLst/>
              <a:cxnLst/>
              <a:rect l="l" t="t" r="r" b="b"/>
              <a:pathLst>
                <a:path w="3801" h="3802" extrusionOk="0">
                  <a:moveTo>
                    <a:pt x="1901" y="1"/>
                  </a:moveTo>
                  <a:cubicBezTo>
                    <a:pt x="848" y="1"/>
                    <a:pt x="0" y="848"/>
                    <a:pt x="0" y="1901"/>
                  </a:cubicBezTo>
                  <a:cubicBezTo>
                    <a:pt x="0" y="2954"/>
                    <a:pt x="848" y="3801"/>
                    <a:pt x="1901" y="3801"/>
                  </a:cubicBezTo>
                  <a:cubicBezTo>
                    <a:pt x="2953" y="3801"/>
                    <a:pt x="3801" y="2954"/>
                    <a:pt x="3801" y="1901"/>
                  </a:cubicBezTo>
                  <a:cubicBezTo>
                    <a:pt x="3801" y="848"/>
                    <a:pt x="2953" y="1"/>
                    <a:pt x="19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6692628" y="3224313"/>
              <a:ext cx="871835" cy="872122"/>
            </a:xfrm>
            <a:custGeom>
              <a:avLst/>
              <a:gdLst/>
              <a:ahLst/>
              <a:cxnLst/>
              <a:rect l="l" t="t" r="r" b="b"/>
              <a:pathLst>
                <a:path w="27264" h="27273" extrusionOk="0">
                  <a:moveTo>
                    <a:pt x="13632" y="1"/>
                  </a:moveTo>
                  <a:cubicBezTo>
                    <a:pt x="6103" y="1"/>
                    <a:pt x="1" y="6103"/>
                    <a:pt x="1" y="13632"/>
                  </a:cubicBezTo>
                  <a:cubicBezTo>
                    <a:pt x="1" y="21161"/>
                    <a:pt x="6103" y="27272"/>
                    <a:pt x="13632" y="27272"/>
                  </a:cubicBezTo>
                  <a:cubicBezTo>
                    <a:pt x="21162" y="27272"/>
                    <a:pt x="27264" y="21161"/>
                    <a:pt x="27264" y="13632"/>
                  </a:cubicBezTo>
                  <a:cubicBezTo>
                    <a:pt x="27264" y="6103"/>
                    <a:pt x="21162" y="1"/>
                    <a:pt x="136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" name="Google Shape;246;p3"/>
          <p:cNvGrpSpPr/>
          <p:nvPr/>
        </p:nvGrpSpPr>
        <p:grpSpPr>
          <a:xfrm>
            <a:off x="4546228" y="4938371"/>
            <a:ext cx="4742138" cy="494404"/>
            <a:chOff x="-398247" y="1215021"/>
            <a:chExt cx="4742138" cy="494404"/>
          </a:xfrm>
        </p:grpSpPr>
        <p:sp>
          <p:nvSpPr>
            <p:cNvPr id="247" name="Google Shape;247;p3"/>
            <p:cNvSpPr/>
            <p:nvPr/>
          </p:nvSpPr>
          <p:spPr>
            <a:xfrm>
              <a:off x="3820963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-398247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-73693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250862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75417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899971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1224526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1549080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1873635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2198190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2522744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2847299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3171853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3496408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oogle Shape;261;p3"/>
          <p:cNvGrpSpPr/>
          <p:nvPr/>
        </p:nvGrpSpPr>
        <p:grpSpPr>
          <a:xfrm>
            <a:off x="8815165" y="4153999"/>
            <a:ext cx="598523" cy="598523"/>
            <a:chOff x="5386955" y="3734674"/>
            <a:chExt cx="598523" cy="598523"/>
          </a:xfrm>
        </p:grpSpPr>
        <p:sp>
          <p:nvSpPr>
            <p:cNvPr id="262" name="Google Shape;262;p3"/>
            <p:cNvSpPr/>
            <p:nvPr/>
          </p:nvSpPr>
          <p:spPr>
            <a:xfrm>
              <a:off x="5386955" y="373467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498780" y="373467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5610893" y="373467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5723007" y="373467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835120" y="373467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947233" y="373467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5386955" y="384678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5498780" y="384678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5610893" y="384678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5723007" y="384678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835120" y="384678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947233" y="384678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386955" y="395890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498780" y="395890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5610893" y="395890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5723007" y="395890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5835120" y="395890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5947233" y="395890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386955" y="4071013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498780" y="4071013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5610893" y="4071013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5723007" y="4071013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5835120" y="4071013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947233" y="4071013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5386955" y="4183126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5498780" y="4183126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5610893" y="4183126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5723007" y="4183126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5835120" y="4183126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5947233" y="4183126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5386955" y="429495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5498780" y="429495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5610893" y="429495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5723007" y="429495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5835120" y="429495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5947233" y="429495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" name="Google Shape;298;p3"/>
          <p:cNvGrpSpPr/>
          <p:nvPr/>
        </p:nvGrpSpPr>
        <p:grpSpPr>
          <a:xfrm>
            <a:off x="8731485" y="2090087"/>
            <a:ext cx="161231" cy="340081"/>
            <a:chOff x="5962902" y="3181527"/>
            <a:chExt cx="161231" cy="340081"/>
          </a:xfrm>
        </p:grpSpPr>
        <p:sp>
          <p:nvSpPr>
            <p:cNvPr id="299" name="Google Shape;299;p3"/>
            <p:cNvSpPr/>
            <p:nvPr/>
          </p:nvSpPr>
          <p:spPr>
            <a:xfrm>
              <a:off x="6043357" y="3181527"/>
              <a:ext cx="32" cy="340081"/>
            </a:xfrm>
            <a:custGeom>
              <a:avLst/>
              <a:gdLst/>
              <a:ahLst/>
              <a:cxnLst/>
              <a:rect l="l" t="t" r="r" b="b"/>
              <a:pathLst>
                <a:path w="1" h="10635" fill="none" extrusionOk="0">
                  <a:moveTo>
                    <a:pt x="1" y="1"/>
                  </a:moveTo>
                  <a:lnTo>
                    <a:pt x="1" y="10635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6083873" y="3234865"/>
              <a:ext cx="32" cy="233404"/>
            </a:xfrm>
            <a:custGeom>
              <a:avLst/>
              <a:gdLst/>
              <a:ahLst/>
              <a:cxnLst/>
              <a:rect l="l" t="t" r="r" b="b"/>
              <a:pathLst>
                <a:path w="1" h="7299" fill="none" extrusionOk="0">
                  <a:moveTo>
                    <a:pt x="0" y="1"/>
                  </a:moveTo>
                  <a:lnTo>
                    <a:pt x="0" y="729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6124100" y="3271671"/>
              <a:ext cx="32" cy="159792"/>
            </a:xfrm>
            <a:custGeom>
              <a:avLst/>
              <a:gdLst/>
              <a:ahLst/>
              <a:cxnLst/>
              <a:rect l="l" t="t" r="r" b="b"/>
              <a:pathLst>
                <a:path w="1" h="4997" fill="none" extrusionOk="0">
                  <a:moveTo>
                    <a:pt x="0" y="1"/>
                  </a:moveTo>
                  <a:lnTo>
                    <a:pt x="0" y="4997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6003130" y="3234865"/>
              <a:ext cx="32" cy="233404"/>
            </a:xfrm>
            <a:custGeom>
              <a:avLst/>
              <a:gdLst/>
              <a:ahLst/>
              <a:cxnLst/>
              <a:rect l="l" t="t" r="r" b="b"/>
              <a:pathLst>
                <a:path w="1" h="7299" fill="none" extrusionOk="0">
                  <a:moveTo>
                    <a:pt x="1" y="1"/>
                  </a:moveTo>
                  <a:lnTo>
                    <a:pt x="1" y="729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5962902" y="3271671"/>
              <a:ext cx="32" cy="159792"/>
            </a:xfrm>
            <a:custGeom>
              <a:avLst/>
              <a:gdLst/>
              <a:ahLst/>
              <a:cxnLst/>
              <a:rect l="l" t="t" r="r" b="b"/>
              <a:pathLst>
                <a:path w="1" h="4997" fill="none" extrusionOk="0">
                  <a:moveTo>
                    <a:pt x="1" y="1"/>
                  </a:moveTo>
                  <a:lnTo>
                    <a:pt x="1" y="4997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4" name="Google Shape;304;p3"/>
          <p:cNvGrpSpPr/>
          <p:nvPr/>
        </p:nvGrpSpPr>
        <p:grpSpPr>
          <a:xfrm>
            <a:off x="7325382" y="4938365"/>
            <a:ext cx="1963003" cy="205136"/>
            <a:chOff x="7283157" y="5024390"/>
            <a:chExt cx="1963003" cy="205136"/>
          </a:xfrm>
        </p:grpSpPr>
        <p:sp>
          <p:nvSpPr>
            <p:cNvPr id="305" name="Google Shape;305;p3"/>
            <p:cNvSpPr/>
            <p:nvPr/>
          </p:nvSpPr>
          <p:spPr>
            <a:xfrm>
              <a:off x="7283157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7417526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7551864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0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7686233" y="5024390"/>
              <a:ext cx="216552" cy="205136"/>
            </a:xfrm>
            <a:custGeom>
              <a:avLst/>
              <a:gdLst/>
              <a:ahLst/>
              <a:cxnLst/>
              <a:rect l="l" t="t" r="r" b="b"/>
              <a:pathLst>
                <a:path w="6772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0" y="6415"/>
                  </a:lnTo>
                  <a:lnTo>
                    <a:pt x="6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7820315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72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7954684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8089054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8223423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8357761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0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8491842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72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8626212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8760581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8894951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9029320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Google Shape;319;p3"/>
          <p:cNvGrpSpPr/>
          <p:nvPr/>
        </p:nvGrpSpPr>
        <p:grpSpPr>
          <a:xfrm>
            <a:off x="251285" y="3735659"/>
            <a:ext cx="161231" cy="340081"/>
            <a:chOff x="5962902" y="3181527"/>
            <a:chExt cx="161231" cy="340081"/>
          </a:xfrm>
        </p:grpSpPr>
        <p:sp>
          <p:nvSpPr>
            <p:cNvPr id="320" name="Google Shape;320;p3"/>
            <p:cNvSpPr/>
            <p:nvPr/>
          </p:nvSpPr>
          <p:spPr>
            <a:xfrm>
              <a:off x="6043357" y="3181527"/>
              <a:ext cx="32" cy="340081"/>
            </a:xfrm>
            <a:custGeom>
              <a:avLst/>
              <a:gdLst/>
              <a:ahLst/>
              <a:cxnLst/>
              <a:rect l="l" t="t" r="r" b="b"/>
              <a:pathLst>
                <a:path w="1" h="10635" fill="none" extrusionOk="0">
                  <a:moveTo>
                    <a:pt x="1" y="1"/>
                  </a:moveTo>
                  <a:lnTo>
                    <a:pt x="1" y="10635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6083873" y="3234865"/>
              <a:ext cx="32" cy="233404"/>
            </a:xfrm>
            <a:custGeom>
              <a:avLst/>
              <a:gdLst/>
              <a:ahLst/>
              <a:cxnLst/>
              <a:rect l="l" t="t" r="r" b="b"/>
              <a:pathLst>
                <a:path w="1" h="7299" fill="none" extrusionOk="0">
                  <a:moveTo>
                    <a:pt x="0" y="1"/>
                  </a:moveTo>
                  <a:lnTo>
                    <a:pt x="0" y="729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6124100" y="3271671"/>
              <a:ext cx="32" cy="159792"/>
            </a:xfrm>
            <a:custGeom>
              <a:avLst/>
              <a:gdLst/>
              <a:ahLst/>
              <a:cxnLst/>
              <a:rect l="l" t="t" r="r" b="b"/>
              <a:pathLst>
                <a:path w="1" h="4997" fill="none" extrusionOk="0">
                  <a:moveTo>
                    <a:pt x="0" y="1"/>
                  </a:moveTo>
                  <a:lnTo>
                    <a:pt x="0" y="4997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6003130" y="3234865"/>
              <a:ext cx="32" cy="233404"/>
            </a:xfrm>
            <a:custGeom>
              <a:avLst/>
              <a:gdLst/>
              <a:ahLst/>
              <a:cxnLst/>
              <a:rect l="l" t="t" r="r" b="b"/>
              <a:pathLst>
                <a:path w="1" h="7299" fill="none" extrusionOk="0">
                  <a:moveTo>
                    <a:pt x="1" y="1"/>
                  </a:moveTo>
                  <a:lnTo>
                    <a:pt x="1" y="729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5962902" y="3271671"/>
              <a:ext cx="32" cy="159792"/>
            </a:xfrm>
            <a:custGeom>
              <a:avLst/>
              <a:gdLst/>
              <a:ahLst/>
              <a:cxnLst/>
              <a:rect l="l" t="t" r="r" b="b"/>
              <a:pathLst>
                <a:path w="1" h="4997" fill="none" extrusionOk="0">
                  <a:moveTo>
                    <a:pt x="1" y="1"/>
                  </a:moveTo>
                  <a:lnTo>
                    <a:pt x="1" y="4997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" name="Google Shape;325;p3"/>
          <p:cNvGrpSpPr/>
          <p:nvPr/>
        </p:nvGrpSpPr>
        <p:grpSpPr>
          <a:xfrm>
            <a:off x="10" y="4608512"/>
            <a:ext cx="3811200" cy="689440"/>
            <a:chOff x="10" y="4263787"/>
            <a:chExt cx="3811200" cy="689440"/>
          </a:xfrm>
        </p:grpSpPr>
        <p:sp>
          <p:nvSpPr>
            <p:cNvPr id="326" name="Google Shape;326;p3"/>
            <p:cNvSpPr/>
            <p:nvPr/>
          </p:nvSpPr>
          <p:spPr>
            <a:xfrm flipH="1">
              <a:off x="2074231" y="4298003"/>
              <a:ext cx="1586148" cy="502974"/>
            </a:xfrm>
            <a:custGeom>
              <a:avLst/>
              <a:gdLst/>
              <a:ahLst/>
              <a:cxnLst/>
              <a:rect l="l" t="t" r="r" b="b"/>
              <a:pathLst>
                <a:path w="49602" h="15729" extrusionOk="0">
                  <a:moveTo>
                    <a:pt x="1" y="1"/>
                  </a:moveTo>
                  <a:lnTo>
                    <a:pt x="14560" y="15728"/>
                  </a:lnTo>
                  <a:lnTo>
                    <a:pt x="49602" y="15728"/>
                  </a:lnTo>
                  <a:lnTo>
                    <a:pt x="496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 flipH="1">
              <a:off x="1819178" y="4298003"/>
              <a:ext cx="1586148" cy="502974"/>
            </a:xfrm>
            <a:custGeom>
              <a:avLst/>
              <a:gdLst/>
              <a:ahLst/>
              <a:cxnLst/>
              <a:rect l="l" t="t" r="r" b="b"/>
              <a:pathLst>
                <a:path w="49602" h="15729" extrusionOk="0">
                  <a:moveTo>
                    <a:pt x="0" y="1"/>
                  </a:moveTo>
                  <a:lnTo>
                    <a:pt x="14560" y="15728"/>
                  </a:lnTo>
                  <a:lnTo>
                    <a:pt x="49601" y="15728"/>
                  </a:lnTo>
                  <a:lnTo>
                    <a:pt x="496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 flipH="1">
              <a:off x="949607" y="4344152"/>
              <a:ext cx="2861603" cy="609075"/>
            </a:xfrm>
            <a:custGeom>
              <a:avLst/>
              <a:gdLst/>
              <a:ahLst/>
              <a:cxnLst/>
              <a:rect l="l" t="t" r="r" b="b"/>
              <a:pathLst>
                <a:path w="89488" h="19047" fill="none" extrusionOk="0">
                  <a:moveTo>
                    <a:pt x="0" y="1"/>
                  </a:moveTo>
                  <a:lnTo>
                    <a:pt x="17637" y="19047"/>
                  </a:lnTo>
                  <a:lnTo>
                    <a:pt x="89487" y="1904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"/>
            <p:cNvSpPr/>
            <p:nvPr/>
          </p:nvSpPr>
          <p:spPr>
            <a:xfrm flipH="1">
              <a:off x="10" y="4263787"/>
              <a:ext cx="3337140" cy="567409"/>
            </a:xfrm>
            <a:custGeom>
              <a:avLst/>
              <a:gdLst/>
              <a:ahLst/>
              <a:cxnLst/>
              <a:rect l="l" t="t" r="r" b="b"/>
              <a:pathLst>
                <a:path w="104359" h="17744" extrusionOk="0">
                  <a:moveTo>
                    <a:pt x="1" y="0"/>
                  </a:moveTo>
                  <a:lnTo>
                    <a:pt x="16433" y="17744"/>
                  </a:lnTo>
                  <a:lnTo>
                    <a:pt x="104359" y="17744"/>
                  </a:lnTo>
                  <a:lnTo>
                    <a:pt x="1043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p13"/>
          <p:cNvSpPr txBox="1">
            <a:spLocks noGrp="1"/>
          </p:cNvSpPr>
          <p:nvPr>
            <p:ph type="title" hasCustomPrompt="1"/>
          </p:nvPr>
        </p:nvSpPr>
        <p:spPr>
          <a:xfrm>
            <a:off x="1127450" y="1945238"/>
            <a:ext cx="670200" cy="4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19" name="Google Shape;1419;p13"/>
          <p:cNvSpPr txBox="1">
            <a:spLocks noGrp="1"/>
          </p:cNvSpPr>
          <p:nvPr>
            <p:ph type="subTitle" idx="1"/>
          </p:nvPr>
        </p:nvSpPr>
        <p:spPr>
          <a:xfrm>
            <a:off x="2088838" y="2181884"/>
            <a:ext cx="23364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0" name="Google Shape;1420;p13"/>
          <p:cNvSpPr txBox="1">
            <a:spLocks noGrp="1"/>
          </p:cNvSpPr>
          <p:nvPr>
            <p:ph type="title" idx="2" hasCustomPrompt="1"/>
          </p:nvPr>
        </p:nvSpPr>
        <p:spPr>
          <a:xfrm>
            <a:off x="4741240" y="1945225"/>
            <a:ext cx="670200" cy="4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21" name="Google Shape;1421;p13"/>
          <p:cNvSpPr txBox="1">
            <a:spLocks noGrp="1"/>
          </p:cNvSpPr>
          <p:nvPr>
            <p:ph type="subTitle" idx="3"/>
          </p:nvPr>
        </p:nvSpPr>
        <p:spPr>
          <a:xfrm>
            <a:off x="5701138" y="2181884"/>
            <a:ext cx="23364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2" name="Google Shape;1422;p13"/>
          <p:cNvSpPr txBox="1">
            <a:spLocks noGrp="1"/>
          </p:cNvSpPr>
          <p:nvPr>
            <p:ph type="title" idx="4" hasCustomPrompt="1"/>
          </p:nvPr>
        </p:nvSpPr>
        <p:spPr>
          <a:xfrm>
            <a:off x="1127438" y="3460608"/>
            <a:ext cx="670200" cy="4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23" name="Google Shape;1423;p13"/>
          <p:cNvSpPr txBox="1">
            <a:spLocks noGrp="1"/>
          </p:cNvSpPr>
          <p:nvPr>
            <p:ph type="subTitle" idx="5"/>
          </p:nvPr>
        </p:nvSpPr>
        <p:spPr>
          <a:xfrm>
            <a:off x="2088838" y="3701149"/>
            <a:ext cx="23364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4" name="Google Shape;1424;p13"/>
          <p:cNvSpPr txBox="1">
            <a:spLocks noGrp="1"/>
          </p:cNvSpPr>
          <p:nvPr>
            <p:ph type="title" idx="6" hasCustomPrompt="1"/>
          </p:nvPr>
        </p:nvSpPr>
        <p:spPr>
          <a:xfrm>
            <a:off x="4741240" y="3460595"/>
            <a:ext cx="670200" cy="4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25" name="Google Shape;1425;p13"/>
          <p:cNvSpPr txBox="1">
            <a:spLocks noGrp="1"/>
          </p:cNvSpPr>
          <p:nvPr>
            <p:ph type="subTitle" idx="7"/>
          </p:nvPr>
        </p:nvSpPr>
        <p:spPr>
          <a:xfrm>
            <a:off x="5701138" y="3701149"/>
            <a:ext cx="23364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6" name="Google Shape;1426;p13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27" name="Google Shape;1427;p13"/>
          <p:cNvSpPr txBox="1">
            <a:spLocks noGrp="1"/>
          </p:cNvSpPr>
          <p:nvPr>
            <p:ph type="subTitle" idx="9"/>
          </p:nvPr>
        </p:nvSpPr>
        <p:spPr>
          <a:xfrm>
            <a:off x="2083938" y="1617911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28" name="Google Shape;1428;p13"/>
          <p:cNvSpPr txBox="1">
            <a:spLocks noGrp="1"/>
          </p:cNvSpPr>
          <p:nvPr>
            <p:ph type="subTitle" idx="13"/>
          </p:nvPr>
        </p:nvSpPr>
        <p:spPr>
          <a:xfrm>
            <a:off x="5701138" y="1617911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29" name="Google Shape;1429;p13"/>
          <p:cNvSpPr txBox="1">
            <a:spLocks noGrp="1"/>
          </p:cNvSpPr>
          <p:nvPr>
            <p:ph type="subTitle" idx="14"/>
          </p:nvPr>
        </p:nvSpPr>
        <p:spPr>
          <a:xfrm>
            <a:off x="2083938" y="313262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30" name="Google Shape;1430;p13"/>
          <p:cNvSpPr txBox="1">
            <a:spLocks noGrp="1"/>
          </p:cNvSpPr>
          <p:nvPr>
            <p:ph type="subTitle" idx="15"/>
          </p:nvPr>
        </p:nvSpPr>
        <p:spPr>
          <a:xfrm>
            <a:off x="5701138" y="313262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431" name="Google Shape;1431;p13"/>
          <p:cNvGrpSpPr/>
          <p:nvPr/>
        </p:nvGrpSpPr>
        <p:grpSpPr>
          <a:xfrm rot="10800000" flipH="1">
            <a:off x="1632436" y="3620990"/>
            <a:ext cx="7648762" cy="1657170"/>
            <a:chOff x="1639608" y="-113627"/>
            <a:chExt cx="7648762" cy="1657170"/>
          </a:xfrm>
        </p:grpSpPr>
        <p:sp>
          <p:nvSpPr>
            <p:cNvPr id="1432" name="Google Shape;1432;p13"/>
            <p:cNvSpPr/>
            <p:nvPr/>
          </p:nvSpPr>
          <p:spPr>
            <a:xfrm>
              <a:off x="1639608" y="-113627"/>
              <a:ext cx="7648762" cy="1657170"/>
            </a:xfrm>
            <a:custGeom>
              <a:avLst/>
              <a:gdLst/>
              <a:ahLst/>
              <a:cxnLst/>
              <a:rect l="l" t="t" r="r" b="b"/>
              <a:pathLst>
                <a:path w="239192" h="51823" extrusionOk="0">
                  <a:moveTo>
                    <a:pt x="239191" y="0"/>
                  </a:moveTo>
                  <a:lnTo>
                    <a:pt x="0" y="3569"/>
                  </a:lnTo>
                  <a:lnTo>
                    <a:pt x="0" y="3569"/>
                  </a:lnTo>
                  <a:lnTo>
                    <a:pt x="226167" y="12570"/>
                  </a:lnTo>
                  <a:lnTo>
                    <a:pt x="234847" y="51822"/>
                  </a:lnTo>
                  <a:lnTo>
                    <a:pt x="2391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13"/>
            <p:cNvSpPr/>
            <p:nvPr/>
          </p:nvSpPr>
          <p:spPr>
            <a:xfrm>
              <a:off x="1639608" y="-113627"/>
              <a:ext cx="7648762" cy="1657170"/>
            </a:xfrm>
            <a:custGeom>
              <a:avLst/>
              <a:gdLst/>
              <a:ahLst/>
              <a:cxnLst/>
              <a:rect l="l" t="t" r="r" b="b"/>
              <a:pathLst>
                <a:path w="239192" h="51823" extrusionOk="0">
                  <a:moveTo>
                    <a:pt x="239191" y="0"/>
                  </a:moveTo>
                  <a:lnTo>
                    <a:pt x="0" y="3569"/>
                  </a:lnTo>
                  <a:lnTo>
                    <a:pt x="0" y="3569"/>
                  </a:lnTo>
                  <a:lnTo>
                    <a:pt x="228575" y="9251"/>
                  </a:lnTo>
                  <a:lnTo>
                    <a:pt x="234847" y="51822"/>
                  </a:lnTo>
                  <a:lnTo>
                    <a:pt x="2391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4" name="Google Shape;1434;p13"/>
          <p:cNvGrpSpPr/>
          <p:nvPr/>
        </p:nvGrpSpPr>
        <p:grpSpPr>
          <a:xfrm>
            <a:off x="4837474" y="-155006"/>
            <a:ext cx="4742138" cy="495843"/>
            <a:chOff x="-438322" y="-155006"/>
            <a:chExt cx="4742138" cy="495843"/>
          </a:xfrm>
        </p:grpSpPr>
        <p:grpSp>
          <p:nvGrpSpPr>
            <p:cNvPr id="1435" name="Google Shape;1435;p13"/>
            <p:cNvGrpSpPr/>
            <p:nvPr/>
          </p:nvGrpSpPr>
          <p:grpSpPr>
            <a:xfrm>
              <a:off x="-438322" y="-153567"/>
              <a:ext cx="4742138" cy="494404"/>
              <a:chOff x="-398247" y="1215021"/>
              <a:chExt cx="4742138" cy="494404"/>
            </a:xfrm>
          </p:grpSpPr>
          <p:sp>
            <p:nvSpPr>
              <p:cNvPr id="1436" name="Google Shape;1436;p13"/>
              <p:cNvSpPr/>
              <p:nvPr/>
            </p:nvSpPr>
            <p:spPr>
              <a:xfrm>
                <a:off x="382096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13"/>
              <p:cNvSpPr/>
              <p:nvPr/>
            </p:nvSpPr>
            <p:spPr>
              <a:xfrm>
                <a:off x="-398247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13"/>
              <p:cNvSpPr/>
              <p:nvPr/>
            </p:nvSpPr>
            <p:spPr>
              <a:xfrm>
                <a:off x="-7369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13"/>
              <p:cNvSpPr/>
              <p:nvPr/>
            </p:nvSpPr>
            <p:spPr>
              <a:xfrm>
                <a:off x="250862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13"/>
              <p:cNvSpPr/>
              <p:nvPr/>
            </p:nvSpPr>
            <p:spPr>
              <a:xfrm>
                <a:off x="575417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13"/>
              <p:cNvSpPr/>
              <p:nvPr/>
            </p:nvSpPr>
            <p:spPr>
              <a:xfrm>
                <a:off x="899971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13"/>
              <p:cNvSpPr/>
              <p:nvPr/>
            </p:nvSpPr>
            <p:spPr>
              <a:xfrm>
                <a:off x="1224526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13"/>
              <p:cNvSpPr/>
              <p:nvPr/>
            </p:nvSpPr>
            <p:spPr>
              <a:xfrm>
                <a:off x="1549080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13"/>
              <p:cNvSpPr/>
              <p:nvPr/>
            </p:nvSpPr>
            <p:spPr>
              <a:xfrm>
                <a:off x="1873635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13"/>
              <p:cNvSpPr/>
              <p:nvPr/>
            </p:nvSpPr>
            <p:spPr>
              <a:xfrm>
                <a:off x="2198190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13"/>
              <p:cNvSpPr/>
              <p:nvPr/>
            </p:nvSpPr>
            <p:spPr>
              <a:xfrm>
                <a:off x="2522744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13"/>
              <p:cNvSpPr/>
              <p:nvPr/>
            </p:nvSpPr>
            <p:spPr>
              <a:xfrm>
                <a:off x="2847299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13"/>
              <p:cNvSpPr/>
              <p:nvPr/>
            </p:nvSpPr>
            <p:spPr>
              <a:xfrm>
                <a:off x="317185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13"/>
              <p:cNvSpPr/>
              <p:nvPr/>
            </p:nvSpPr>
            <p:spPr>
              <a:xfrm>
                <a:off x="3496408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0" name="Google Shape;1450;p13"/>
            <p:cNvGrpSpPr/>
            <p:nvPr/>
          </p:nvGrpSpPr>
          <p:grpSpPr>
            <a:xfrm>
              <a:off x="-306543" y="-155006"/>
              <a:ext cx="3441291" cy="359491"/>
              <a:chOff x="-306543" y="-155006"/>
              <a:chExt cx="3441291" cy="359491"/>
            </a:xfrm>
          </p:grpSpPr>
          <p:sp>
            <p:nvSpPr>
              <p:cNvPr id="1451" name="Google Shape;1451;p13"/>
              <p:cNvSpPr/>
              <p:nvPr/>
            </p:nvSpPr>
            <p:spPr>
              <a:xfrm>
                <a:off x="-306543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1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13"/>
              <p:cNvSpPr/>
              <p:nvPr/>
            </p:nvSpPr>
            <p:spPr>
              <a:xfrm>
                <a:off x="-71122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13"/>
              <p:cNvSpPr/>
              <p:nvPr/>
            </p:nvSpPr>
            <p:spPr>
              <a:xfrm>
                <a:off x="164299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0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13"/>
              <p:cNvSpPr/>
              <p:nvPr/>
            </p:nvSpPr>
            <p:spPr>
              <a:xfrm>
                <a:off x="39972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64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13"/>
              <p:cNvSpPr/>
              <p:nvPr/>
            </p:nvSpPr>
            <p:spPr>
              <a:xfrm>
                <a:off x="63514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0" y="1"/>
                    </a:moveTo>
                    <a:lnTo>
                      <a:pt x="0" y="11241"/>
                    </a:lnTo>
                    <a:lnTo>
                      <a:pt x="3355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13"/>
              <p:cNvSpPr/>
              <p:nvPr/>
            </p:nvSpPr>
            <p:spPr>
              <a:xfrm>
                <a:off x="870561" y="-155006"/>
                <a:ext cx="379989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3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63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13"/>
              <p:cNvSpPr/>
              <p:nvPr/>
            </p:nvSpPr>
            <p:spPr>
              <a:xfrm>
                <a:off x="110595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0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13"/>
              <p:cNvSpPr/>
              <p:nvPr/>
            </p:nvSpPr>
            <p:spPr>
              <a:xfrm>
                <a:off x="1341371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13"/>
              <p:cNvSpPr/>
              <p:nvPr/>
            </p:nvSpPr>
            <p:spPr>
              <a:xfrm>
                <a:off x="1576792" y="-155006"/>
                <a:ext cx="380308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13"/>
              <p:cNvSpPr/>
              <p:nvPr/>
            </p:nvSpPr>
            <p:spPr>
              <a:xfrm>
                <a:off x="181250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55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13"/>
              <p:cNvSpPr/>
              <p:nvPr/>
            </p:nvSpPr>
            <p:spPr>
              <a:xfrm>
                <a:off x="2047921" y="-155006"/>
                <a:ext cx="380308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64" y="11241"/>
                    </a:lnTo>
                    <a:lnTo>
                      <a:pt x="118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13"/>
              <p:cNvSpPr/>
              <p:nvPr/>
            </p:nvSpPr>
            <p:spPr>
              <a:xfrm>
                <a:off x="2283630" y="-155006"/>
                <a:ext cx="379989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3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54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13"/>
              <p:cNvSpPr/>
              <p:nvPr/>
            </p:nvSpPr>
            <p:spPr>
              <a:xfrm>
                <a:off x="2519019" y="-155006"/>
                <a:ext cx="380308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9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13"/>
              <p:cNvSpPr/>
              <p:nvPr/>
            </p:nvSpPr>
            <p:spPr>
              <a:xfrm>
                <a:off x="2754727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65" name="Google Shape;1465;p13"/>
          <p:cNvGrpSpPr/>
          <p:nvPr/>
        </p:nvGrpSpPr>
        <p:grpSpPr>
          <a:xfrm>
            <a:off x="8704752" y="1017734"/>
            <a:ext cx="161231" cy="340081"/>
            <a:chOff x="5962902" y="3181527"/>
            <a:chExt cx="161231" cy="340081"/>
          </a:xfrm>
        </p:grpSpPr>
        <p:sp>
          <p:nvSpPr>
            <p:cNvPr id="1466" name="Google Shape;1466;p13"/>
            <p:cNvSpPr/>
            <p:nvPr/>
          </p:nvSpPr>
          <p:spPr>
            <a:xfrm>
              <a:off x="6043357" y="3181527"/>
              <a:ext cx="32" cy="340081"/>
            </a:xfrm>
            <a:custGeom>
              <a:avLst/>
              <a:gdLst/>
              <a:ahLst/>
              <a:cxnLst/>
              <a:rect l="l" t="t" r="r" b="b"/>
              <a:pathLst>
                <a:path w="1" h="10635" fill="none" extrusionOk="0">
                  <a:moveTo>
                    <a:pt x="1" y="1"/>
                  </a:moveTo>
                  <a:lnTo>
                    <a:pt x="1" y="10635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13"/>
            <p:cNvSpPr/>
            <p:nvPr/>
          </p:nvSpPr>
          <p:spPr>
            <a:xfrm>
              <a:off x="6083873" y="3234865"/>
              <a:ext cx="32" cy="233404"/>
            </a:xfrm>
            <a:custGeom>
              <a:avLst/>
              <a:gdLst/>
              <a:ahLst/>
              <a:cxnLst/>
              <a:rect l="l" t="t" r="r" b="b"/>
              <a:pathLst>
                <a:path w="1" h="7299" fill="none" extrusionOk="0">
                  <a:moveTo>
                    <a:pt x="0" y="1"/>
                  </a:moveTo>
                  <a:lnTo>
                    <a:pt x="0" y="729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13"/>
            <p:cNvSpPr/>
            <p:nvPr/>
          </p:nvSpPr>
          <p:spPr>
            <a:xfrm>
              <a:off x="6124100" y="3271671"/>
              <a:ext cx="32" cy="159792"/>
            </a:xfrm>
            <a:custGeom>
              <a:avLst/>
              <a:gdLst/>
              <a:ahLst/>
              <a:cxnLst/>
              <a:rect l="l" t="t" r="r" b="b"/>
              <a:pathLst>
                <a:path w="1" h="4997" fill="none" extrusionOk="0">
                  <a:moveTo>
                    <a:pt x="0" y="1"/>
                  </a:moveTo>
                  <a:lnTo>
                    <a:pt x="0" y="4997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13"/>
            <p:cNvSpPr/>
            <p:nvPr/>
          </p:nvSpPr>
          <p:spPr>
            <a:xfrm>
              <a:off x="6003130" y="3234865"/>
              <a:ext cx="32" cy="233404"/>
            </a:xfrm>
            <a:custGeom>
              <a:avLst/>
              <a:gdLst/>
              <a:ahLst/>
              <a:cxnLst/>
              <a:rect l="l" t="t" r="r" b="b"/>
              <a:pathLst>
                <a:path w="1" h="7299" fill="none" extrusionOk="0">
                  <a:moveTo>
                    <a:pt x="1" y="1"/>
                  </a:moveTo>
                  <a:lnTo>
                    <a:pt x="1" y="729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13"/>
            <p:cNvSpPr/>
            <p:nvPr/>
          </p:nvSpPr>
          <p:spPr>
            <a:xfrm>
              <a:off x="5962902" y="3271671"/>
              <a:ext cx="32" cy="159792"/>
            </a:xfrm>
            <a:custGeom>
              <a:avLst/>
              <a:gdLst/>
              <a:ahLst/>
              <a:cxnLst/>
              <a:rect l="l" t="t" r="r" b="b"/>
              <a:pathLst>
                <a:path w="1" h="4997" fill="none" extrusionOk="0">
                  <a:moveTo>
                    <a:pt x="1" y="1"/>
                  </a:moveTo>
                  <a:lnTo>
                    <a:pt x="1" y="4997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1" name="Google Shape;1471;p13"/>
          <p:cNvGrpSpPr/>
          <p:nvPr/>
        </p:nvGrpSpPr>
        <p:grpSpPr>
          <a:xfrm rot="10800000">
            <a:off x="-361937" y="4943004"/>
            <a:ext cx="4742138" cy="494410"/>
            <a:chOff x="3" y="-283314"/>
            <a:chExt cx="4742138" cy="494410"/>
          </a:xfrm>
        </p:grpSpPr>
        <p:grpSp>
          <p:nvGrpSpPr>
            <p:cNvPr id="1472" name="Google Shape;1472;p13"/>
            <p:cNvGrpSpPr/>
            <p:nvPr/>
          </p:nvGrpSpPr>
          <p:grpSpPr>
            <a:xfrm rot="10800000">
              <a:off x="3" y="-283314"/>
              <a:ext cx="4742138" cy="494404"/>
              <a:chOff x="-398247" y="1215021"/>
              <a:chExt cx="4742138" cy="494404"/>
            </a:xfrm>
          </p:grpSpPr>
          <p:sp>
            <p:nvSpPr>
              <p:cNvPr id="1473" name="Google Shape;1473;p13"/>
              <p:cNvSpPr/>
              <p:nvPr/>
            </p:nvSpPr>
            <p:spPr>
              <a:xfrm>
                <a:off x="382096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13"/>
              <p:cNvSpPr/>
              <p:nvPr/>
            </p:nvSpPr>
            <p:spPr>
              <a:xfrm>
                <a:off x="-398247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13"/>
              <p:cNvSpPr/>
              <p:nvPr/>
            </p:nvSpPr>
            <p:spPr>
              <a:xfrm>
                <a:off x="-7369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13"/>
              <p:cNvSpPr/>
              <p:nvPr/>
            </p:nvSpPr>
            <p:spPr>
              <a:xfrm>
                <a:off x="250862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13"/>
              <p:cNvSpPr/>
              <p:nvPr/>
            </p:nvSpPr>
            <p:spPr>
              <a:xfrm>
                <a:off x="575417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13"/>
              <p:cNvSpPr/>
              <p:nvPr/>
            </p:nvSpPr>
            <p:spPr>
              <a:xfrm>
                <a:off x="899971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13"/>
              <p:cNvSpPr/>
              <p:nvPr/>
            </p:nvSpPr>
            <p:spPr>
              <a:xfrm>
                <a:off x="1224526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13"/>
              <p:cNvSpPr/>
              <p:nvPr/>
            </p:nvSpPr>
            <p:spPr>
              <a:xfrm>
                <a:off x="1549080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13"/>
              <p:cNvSpPr/>
              <p:nvPr/>
            </p:nvSpPr>
            <p:spPr>
              <a:xfrm>
                <a:off x="1873635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13"/>
              <p:cNvSpPr/>
              <p:nvPr/>
            </p:nvSpPr>
            <p:spPr>
              <a:xfrm>
                <a:off x="2198190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13"/>
              <p:cNvSpPr/>
              <p:nvPr/>
            </p:nvSpPr>
            <p:spPr>
              <a:xfrm>
                <a:off x="2522744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13"/>
              <p:cNvSpPr/>
              <p:nvPr/>
            </p:nvSpPr>
            <p:spPr>
              <a:xfrm>
                <a:off x="2847299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13"/>
              <p:cNvSpPr/>
              <p:nvPr/>
            </p:nvSpPr>
            <p:spPr>
              <a:xfrm>
                <a:off x="317185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13"/>
              <p:cNvSpPr/>
              <p:nvPr/>
            </p:nvSpPr>
            <p:spPr>
              <a:xfrm>
                <a:off x="3496408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7" name="Google Shape;1487;p13"/>
            <p:cNvGrpSpPr/>
            <p:nvPr/>
          </p:nvGrpSpPr>
          <p:grpSpPr>
            <a:xfrm rot="10800000">
              <a:off x="2414169" y="5960"/>
              <a:ext cx="1963003" cy="205136"/>
              <a:chOff x="7283157" y="5024390"/>
              <a:chExt cx="1963003" cy="205136"/>
            </a:xfrm>
          </p:grpSpPr>
          <p:sp>
            <p:nvSpPr>
              <p:cNvPr id="1488" name="Google Shape;1488;p13"/>
              <p:cNvSpPr/>
              <p:nvPr/>
            </p:nvSpPr>
            <p:spPr>
              <a:xfrm>
                <a:off x="7283157" y="5024390"/>
                <a:ext cx="216839" cy="205136"/>
              </a:xfrm>
              <a:custGeom>
                <a:avLst/>
                <a:gdLst/>
                <a:ahLst/>
                <a:cxnLst/>
                <a:rect l="l" t="t" r="r" b="b"/>
                <a:pathLst>
                  <a:path w="6781" h="6415" extrusionOk="0">
                    <a:moveTo>
                      <a:pt x="4862" y="0"/>
                    </a:moveTo>
                    <a:lnTo>
                      <a:pt x="0" y="6415"/>
                    </a:lnTo>
                    <a:lnTo>
                      <a:pt x="1918" y="6415"/>
                    </a:lnTo>
                    <a:lnTo>
                      <a:pt x="678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13"/>
              <p:cNvSpPr/>
              <p:nvPr/>
            </p:nvSpPr>
            <p:spPr>
              <a:xfrm>
                <a:off x="7417526" y="5024390"/>
                <a:ext cx="216839" cy="205136"/>
              </a:xfrm>
              <a:custGeom>
                <a:avLst/>
                <a:gdLst/>
                <a:ahLst/>
                <a:cxnLst/>
                <a:rect l="l" t="t" r="r" b="b"/>
                <a:pathLst>
                  <a:path w="6781" h="6415" extrusionOk="0">
                    <a:moveTo>
                      <a:pt x="4862" y="0"/>
                    </a:moveTo>
                    <a:lnTo>
                      <a:pt x="0" y="6415"/>
                    </a:lnTo>
                    <a:lnTo>
                      <a:pt x="1918" y="6415"/>
                    </a:lnTo>
                    <a:lnTo>
                      <a:pt x="678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13"/>
              <p:cNvSpPr/>
              <p:nvPr/>
            </p:nvSpPr>
            <p:spPr>
              <a:xfrm>
                <a:off x="7551864" y="5024390"/>
                <a:ext cx="216839" cy="205136"/>
              </a:xfrm>
              <a:custGeom>
                <a:avLst/>
                <a:gdLst/>
                <a:ahLst/>
                <a:cxnLst/>
                <a:rect l="l" t="t" r="r" b="b"/>
                <a:pathLst>
                  <a:path w="6781" h="6415" extrusionOk="0">
                    <a:moveTo>
                      <a:pt x="4863" y="0"/>
                    </a:moveTo>
                    <a:lnTo>
                      <a:pt x="1" y="6415"/>
                    </a:lnTo>
                    <a:lnTo>
                      <a:pt x="1910" y="6415"/>
                    </a:lnTo>
                    <a:lnTo>
                      <a:pt x="67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13"/>
              <p:cNvSpPr/>
              <p:nvPr/>
            </p:nvSpPr>
            <p:spPr>
              <a:xfrm>
                <a:off x="7686233" y="5024390"/>
                <a:ext cx="216552" cy="205136"/>
              </a:xfrm>
              <a:custGeom>
                <a:avLst/>
                <a:gdLst/>
                <a:ahLst/>
                <a:cxnLst/>
                <a:rect l="l" t="t" r="r" b="b"/>
                <a:pathLst>
                  <a:path w="6772" h="6415" extrusionOk="0">
                    <a:moveTo>
                      <a:pt x="4863" y="0"/>
                    </a:moveTo>
                    <a:lnTo>
                      <a:pt x="1" y="6415"/>
                    </a:lnTo>
                    <a:lnTo>
                      <a:pt x="1910" y="6415"/>
                    </a:lnTo>
                    <a:lnTo>
                      <a:pt x="677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13"/>
              <p:cNvSpPr/>
              <p:nvPr/>
            </p:nvSpPr>
            <p:spPr>
              <a:xfrm>
                <a:off x="7820315" y="5024390"/>
                <a:ext cx="216839" cy="205136"/>
              </a:xfrm>
              <a:custGeom>
                <a:avLst/>
                <a:gdLst/>
                <a:ahLst/>
                <a:cxnLst/>
                <a:rect l="l" t="t" r="r" b="b"/>
                <a:pathLst>
                  <a:path w="6781" h="6415" extrusionOk="0">
                    <a:moveTo>
                      <a:pt x="4872" y="0"/>
                    </a:moveTo>
                    <a:lnTo>
                      <a:pt x="1" y="6415"/>
                    </a:lnTo>
                    <a:lnTo>
                      <a:pt x="1919" y="6415"/>
                    </a:lnTo>
                    <a:lnTo>
                      <a:pt x="67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13"/>
              <p:cNvSpPr/>
              <p:nvPr/>
            </p:nvSpPr>
            <p:spPr>
              <a:xfrm>
                <a:off x="7954684" y="5024390"/>
                <a:ext cx="216839" cy="205136"/>
              </a:xfrm>
              <a:custGeom>
                <a:avLst/>
                <a:gdLst/>
                <a:ahLst/>
                <a:cxnLst/>
                <a:rect l="l" t="t" r="r" b="b"/>
                <a:pathLst>
                  <a:path w="6781" h="6415" extrusionOk="0">
                    <a:moveTo>
                      <a:pt x="4862" y="0"/>
                    </a:moveTo>
                    <a:lnTo>
                      <a:pt x="1" y="6415"/>
                    </a:lnTo>
                    <a:lnTo>
                      <a:pt x="1919" y="6415"/>
                    </a:lnTo>
                    <a:lnTo>
                      <a:pt x="67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13"/>
              <p:cNvSpPr/>
              <p:nvPr/>
            </p:nvSpPr>
            <p:spPr>
              <a:xfrm>
                <a:off x="8089054" y="5024390"/>
                <a:ext cx="216839" cy="205136"/>
              </a:xfrm>
              <a:custGeom>
                <a:avLst/>
                <a:gdLst/>
                <a:ahLst/>
                <a:cxnLst/>
                <a:rect l="l" t="t" r="r" b="b"/>
                <a:pathLst>
                  <a:path w="6781" h="6415" extrusionOk="0">
                    <a:moveTo>
                      <a:pt x="4862" y="0"/>
                    </a:moveTo>
                    <a:lnTo>
                      <a:pt x="0" y="6415"/>
                    </a:lnTo>
                    <a:lnTo>
                      <a:pt x="1918" y="6415"/>
                    </a:lnTo>
                    <a:lnTo>
                      <a:pt x="678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13"/>
              <p:cNvSpPr/>
              <p:nvPr/>
            </p:nvSpPr>
            <p:spPr>
              <a:xfrm>
                <a:off x="8223423" y="5024390"/>
                <a:ext cx="216839" cy="205136"/>
              </a:xfrm>
              <a:custGeom>
                <a:avLst/>
                <a:gdLst/>
                <a:ahLst/>
                <a:cxnLst/>
                <a:rect l="l" t="t" r="r" b="b"/>
                <a:pathLst>
                  <a:path w="6781" h="6415" extrusionOk="0">
                    <a:moveTo>
                      <a:pt x="4862" y="0"/>
                    </a:moveTo>
                    <a:lnTo>
                      <a:pt x="0" y="6415"/>
                    </a:lnTo>
                    <a:lnTo>
                      <a:pt x="1918" y="6415"/>
                    </a:lnTo>
                    <a:lnTo>
                      <a:pt x="678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13"/>
              <p:cNvSpPr/>
              <p:nvPr/>
            </p:nvSpPr>
            <p:spPr>
              <a:xfrm>
                <a:off x="8357761" y="5024390"/>
                <a:ext cx="216839" cy="205136"/>
              </a:xfrm>
              <a:custGeom>
                <a:avLst/>
                <a:gdLst/>
                <a:ahLst/>
                <a:cxnLst/>
                <a:rect l="l" t="t" r="r" b="b"/>
                <a:pathLst>
                  <a:path w="6781" h="6415" extrusionOk="0">
                    <a:moveTo>
                      <a:pt x="4863" y="0"/>
                    </a:moveTo>
                    <a:lnTo>
                      <a:pt x="1" y="6415"/>
                    </a:lnTo>
                    <a:lnTo>
                      <a:pt x="1910" y="6415"/>
                    </a:lnTo>
                    <a:lnTo>
                      <a:pt x="67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13"/>
              <p:cNvSpPr/>
              <p:nvPr/>
            </p:nvSpPr>
            <p:spPr>
              <a:xfrm>
                <a:off x="8491842" y="5024390"/>
                <a:ext cx="216839" cy="205136"/>
              </a:xfrm>
              <a:custGeom>
                <a:avLst/>
                <a:gdLst/>
                <a:ahLst/>
                <a:cxnLst/>
                <a:rect l="l" t="t" r="r" b="b"/>
                <a:pathLst>
                  <a:path w="6781" h="6415" extrusionOk="0">
                    <a:moveTo>
                      <a:pt x="4872" y="0"/>
                    </a:moveTo>
                    <a:lnTo>
                      <a:pt x="1" y="6415"/>
                    </a:lnTo>
                    <a:lnTo>
                      <a:pt x="1919" y="6415"/>
                    </a:lnTo>
                    <a:lnTo>
                      <a:pt x="67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13"/>
              <p:cNvSpPr/>
              <p:nvPr/>
            </p:nvSpPr>
            <p:spPr>
              <a:xfrm>
                <a:off x="8626212" y="5024390"/>
                <a:ext cx="216839" cy="205136"/>
              </a:xfrm>
              <a:custGeom>
                <a:avLst/>
                <a:gdLst/>
                <a:ahLst/>
                <a:cxnLst/>
                <a:rect l="l" t="t" r="r" b="b"/>
                <a:pathLst>
                  <a:path w="6781" h="6415" extrusionOk="0">
                    <a:moveTo>
                      <a:pt x="4863" y="0"/>
                    </a:moveTo>
                    <a:lnTo>
                      <a:pt x="1" y="6415"/>
                    </a:lnTo>
                    <a:lnTo>
                      <a:pt x="1919" y="6415"/>
                    </a:lnTo>
                    <a:lnTo>
                      <a:pt x="67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13"/>
              <p:cNvSpPr/>
              <p:nvPr/>
            </p:nvSpPr>
            <p:spPr>
              <a:xfrm>
                <a:off x="8760581" y="5024390"/>
                <a:ext cx="216839" cy="205136"/>
              </a:xfrm>
              <a:custGeom>
                <a:avLst/>
                <a:gdLst/>
                <a:ahLst/>
                <a:cxnLst/>
                <a:rect l="l" t="t" r="r" b="b"/>
                <a:pathLst>
                  <a:path w="6781" h="6415" extrusionOk="0">
                    <a:moveTo>
                      <a:pt x="4862" y="0"/>
                    </a:moveTo>
                    <a:lnTo>
                      <a:pt x="0" y="6415"/>
                    </a:lnTo>
                    <a:lnTo>
                      <a:pt x="1918" y="6415"/>
                    </a:lnTo>
                    <a:lnTo>
                      <a:pt x="678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13"/>
              <p:cNvSpPr/>
              <p:nvPr/>
            </p:nvSpPr>
            <p:spPr>
              <a:xfrm>
                <a:off x="8894951" y="5024390"/>
                <a:ext cx="216839" cy="205136"/>
              </a:xfrm>
              <a:custGeom>
                <a:avLst/>
                <a:gdLst/>
                <a:ahLst/>
                <a:cxnLst/>
                <a:rect l="l" t="t" r="r" b="b"/>
                <a:pathLst>
                  <a:path w="6781" h="6415" extrusionOk="0">
                    <a:moveTo>
                      <a:pt x="4862" y="0"/>
                    </a:moveTo>
                    <a:lnTo>
                      <a:pt x="0" y="6415"/>
                    </a:lnTo>
                    <a:lnTo>
                      <a:pt x="1918" y="6415"/>
                    </a:lnTo>
                    <a:lnTo>
                      <a:pt x="678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13"/>
              <p:cNvSpPr/>
              <p:nvPr/>
            </p:nvSpPr>
            <p:spPr>
              <a:xfrm>
                <a:off x="9029320" y="5024390"/>
                <a:ext cx="216839" cy="205136"/>
              </a:xfrm>
              <a:custGeom>
                <a:avLst/>
                <a:gdLst/>
                <a:ahLst/>
                <a:cxnLst/>
                <a:rect l="l" t="t" r="r" b="b"/>
                <a:pathLst>
                  <a:path w="6781" h="6415" extrusionOk="0">
                    <a:moveTo>
                      <a:pt x="4862" y="0"/>
                    </a:moveTo>
                    <a:lnTo>
                      <a:pt x="0" y="6415"/>
                    </a:lnTo>
                    <a:lnTo>
                      <a:pt x="1918" y="6415"/>
                    </a:lnTo>
                    <a:lnTo>
                      <a:pt x="678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02" name="Google Shape;1502;p13"/>
          <p:cNvGrpSpPr/>
          <p:nvPr/>
        </p:nvGrpSpPr>
        <p:grpSpPr>
          <a:xfrm>
            <a:off x="-159022" y="1646633"/>
            <a:ext cx="598267" cy="598523"/>
            <a:chOff x="1850403" y="2555088"/>
            <a:chExt cx="598267" cy="598523"/>
          </a:xfrm>
        </p:grpSpPr>
        <p:sp>
          <p:nvSpPr>
            <p:cNvPr id="1503" name="Google Shape;1503;p13"/>
            <p:cNvSpPr/>
            <p:nvPr/>
          </p:nvSpPr>
          <p:spPr>
            <a:xfrm>
              <a:off x="1850403" y="2555088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3"/>
            <p:cNvSpPr/>
            <p:nvPr/>
          </p:nvSpPr>
          <p:spPr>
            <a:xfrm>
              <a:off x="1962261" y="2555088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3"/>
            <p:cNvSpPr/>
            <p:nvPr/>
          </p:nvSpPr>
          <p:spPr>
            <a:xfrm>
              <a:off x="2074374" y="2555088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3"/>
            <p:cNvSpPr/>
            <p:nvPr/>
          </p:nvSpPr>
          <p:spPr>
            <a:xfrm>
              <a:off x="2186455" y="2555088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3"/>
            <p:cNvSpPr/>
            <p:nvPr/>
          </p:nvSpPr>
          <p:spPr>
            <a:xfrm>
              <a:off x="2298568" y="2555088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3"/>
            <p:cNvSpPr/>
            <p:nvPr/>
          </p:nvSpPr>
          <p:spPr>
            <a:xfrm>
              <a:off x="2410393" y="2555088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3"/>
            <p:cNvSpPr/>
            <p:nvPr/>
          </p:nvSpPr>
          <p:spPr>
            <a:xfrm>
              <a:off x="1850403" y="2667201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3"/>
            <p:cNvSpPr/>
            <p:nvPr/>
          </p:nvSpPr>
          <p:spPr>
            <a:xfrm>
              <a:off x="1962261" y="266720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3"/>
            <p:cNvSpPr/>
            <p:nvPr/>
          </p:nvSpPr>
          <p:spPr>
            <a:xfrm>
              <a:off x="2074374" y="266720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3"/>
            <p:cNvSpPr/>
            <p:nvPr/>
          </p:nvSpPr>
          <p:spPr>
            <a:xfrm>
              <a:off x="2186455" y="2667201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3"/>
            <p:cNvSpPr/>
            <p:nvPr/>
          </p:nvSpPr>
          <p:spPr>
            <a:xfrm>
              <a:off x="2298568" y="2667201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3"/>
            <p:cNvSpPr/>
            <p:nvPr/>
          </p:nvSpPr>
          <p:spPr>
            <a:xfrm>
              <a:off x="2410393" y="2667201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3"/>
            <p:cNvSpPr/>
            <p:nvPr/>
          </p:nvSpPr>
          <p:spPr>
            <a:xfrm>
              <a:off x="1850403" y="2779314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3"/>
            <p:cNvSpPr/>
            <p:nvPr/>
          </p:nvSpPr>
          <p:spPr>
            <a:xfrm>
              <a:off x="1962261" y="277931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3"/>
            <p:cNvSpPr/>
            <p:nvPr/>
          </p:nvSpPr>
          <p:spPr>
            <a:xfrm>
              <a:off x="2074374" y="277931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3"/>
            <p:cNvSpPr/>
            <p:nvPr/>
          </p:nvSpPr>
          <p:spPr>
            <a:xfrm>
              <a:off x="2186455" y="2779314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3"/>
            <p:cNvSpPr/>
            <p:nvPr/>
          </p:nvSpPr>
          <p:spPr>
            <a:xfrm>
              <a:off x="2298568" y="2779314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3"/>
            <p:cNvSpPr/>
            <p:nvPr/>
          </p:nvSpPr>
          <p:spPr>
            <a:xfrm>
              <a:off x="2410393" y="2779314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3"/>
            <p:cNvSpPr/>
            <p:nvPr/>
          </p:nvSpPr>
          <p:spPr>
            <a:xfrm>
              <a:off x="1850403" y="2891427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3"/>
            <p:cNvSpPr/>
            <p:nvPr/>
          </p:nvSpPr>
          <p:spPr>
            <a:xfrm>
              <a:off x="1962261" y="289142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3"/>
            <p:cNvSpPr/>
            <p:nvPr/>
          </p:nvSpPr>
          <p:spPr>
            <a:xfrm>
              <a:off x="2074374" y="289142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3"/>
            <p:cNvSpPr/>
            <p:nvPr/>
          </p:nvSpPr>
          <p:spPr>
            <a:xfrm>
              <a:off x="2186455" y="2891427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3"/>
            <p:cNvSpPr/>
            <p:nvPr/>
          </p:nvSpPr>
          <p:spPr>
            <a:xfrm>
              <a:off x="2298568" y="2891427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3"/>
            <p:cNvSpPr/>
            <p:nvPr/>
          </p:nvSpPr>
          <p:spPr>
            <a:xfrm>
              <a:off x="2410393" y="2891427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3"/>
            <p:cNvSpPr/>
            <p:nvPr/>
          </p:nvSpPr>
          <p:spPr>
            <a:xfrm>
              <a:off x="1850403" y="3003540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5"/>
                    <a:pt x="590" y="1195"/>
                  </a:cubicBezTo>
                  <a:cubicBezTo>
                    <a:pt x="920" y="1195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3"/>
            <p:cNvSpPr/>
            <p:nvPr/>
          </p:nvSpPr>
          <p:spPr>
            <a:xfrm>
              <a:off x="1962261" y="300354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3"/>
            <p:cNvSpPr/>
            <p:nvPr/>
          </p:nvSpPr>
          <p:spPr>
            <a:xfrm>
              <a:off x="2074374" y="300354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3"/>
            <p:cNvSpPr/>
            <p:nvPr/>
          </p:nvSpPr>
          <p:spPr>
            <a:xfrm>
              <a:off x="2186455" y="3003540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3"/>
            <p:cNvSpPr/>
            <p:nvPr/>
          </p:nvSpPr>
          <p:spPr>
            <a:xfrm>
              <a:off x="2298568" y="3003540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3"/>
            <p:cNvSpPr/>
            <p:nvPr/>
          </p:nvSpPr>
          <p:spPr>
            <a:xfrm>
              <a:off x="2410393" y="3003540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3"/>
            <p:cNvSpPr/>
            <p:nvPr/>
          </p:nvSpPr>
          <p:spPr>
            <a:xfrm>
              <a:off x="1850403" y="3115365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5"/>
                    <a:pt x="590" y="1195"/>
                  </a:cubicBezTo>
                  <a:cubicBezTo>
                    <a:pt x="920" y="1195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3"/>
            <p:cNvSpPr/>
            <p:nvPr/>
          </p:nvSpPr>
          <p:spPr>
            <a:xfrm>
              <a:off x="1962261" y="3115365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3"/>
            <p:cNvSpPr/>
            <p:nvPr/>
          </p:nvSpPr>
          <p:spPr>
            <a:xfrm>
              <a:off x="2074374" y="3115365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3"/>
            <p:cNvSpPr/>
            <p:nvPr/>
          </p:nvSpPr>
          <p:spPr>
            <a:xfrm>
              <a:off x="2186455" y="3115365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3"/>
            <p:cNvSpPr/>
            <p:nvPr/>
          </p:nvSpPr>
          <p:spPr>
            <a:xfrm>
              <a:off x="2298568" y="3115365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3"/>
            <p:cNvSpPr/>
            <p:nvPr/>
          </p:nvSpPr>
          <p:spPr>
            <a:xfrm>
              <a:off x="2410393" y="3115365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2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2" name="Google Shape;2572;p22"/>
          <p:cNvSpPr txBox="1">
            <a:spLocks noGrp="1"/>
          </p:cNvSpPr>
          <p:nvPr>
            <p:ph type="subTitle" idx="1"/>
          </p:nvPr>
        </p:nvSpPr>
        <p:spPr>
          <a:xfrm>
            <a:off x="1801850" y="3314075"/>
            <a:ext cx="2244300" cy="47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73" name="Google Shape;2573;p22"/>
          <p:cNvSpPr txBox="1">
            <a:spLocks noGrp="1"/>
          </p:cNvSpPr>
          <p:nvPr>
            <p:ph type="subTitle" idx="2"/>
          </p:nvPr>
        </p:nvSpPr>
        <p:spPr>
          <a:xfrm>
            <a:off x="5097850" y="3314075"/>
            <a:ext cx="2244300" cy="47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74" name="Google Shape;2574;p22"/>
          <p:cNvSpPr txBox="1">
            <a:spLocks noGrp="1"/>
          </p:cNvSpPr>
          <p:nvPr>
            <p:ph type="subTitle" idx="3"/>
          </p:nvPr>
        </p:nvSpPr>
        <p:spPr>
          <a:xfrm>
            <a:off x="1801850" y="3640300"/>
            <a:ext cx="224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5" name="Google Shape;2575;p22"/>
          <p:cNvSpPr txBox="1">
            <a:spLocks noGrp="1"/>
          </p:cNvSpPr>
          <p:nvPr>
            <p:ph type="subTitle" idx="4"/>
          </p:nvPr>
        </p:nvSpPr>
        <p:spPr>
          <a:xfrm>
            <a:off x="5097850" y="3640300"/>
            <a:ext cx="224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6" name="Google Shape;2576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77" name="Google Shape;2577;p22"/>
          <p:cNvSpPr>
            <a:spLocks noGrp="1"/>
          </p:cNvSpPr>
          <p:nvPr>
            <p:ph type="pic" idx="5"/>
          </p:nvPr>
        </p:nvSpPr>
        <p:spPr>
          <a:xfrm>
            <a:off x="5220700" y="1293100"/>
            <a:ext cx="1998600" cy="19989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578" name="Google Shape;2578;p22"/>
          <p:cNvSpPr>
            <a:spLocks noGrp="1"/>
          </p:cNvSpPr>
          <p:nvPr>
            <p:ph type="pic" idx="6"/>
          </p:nvPr>
        </p:nvSpPr>
        <p:spPr>
          <a:xfrm>
            <a:off x="1924675" y="1293100"/>
            <a:ext cx="1998600" cy="19989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2579" name="Google Shape;2579;p22"/>
          <p:cNvGrpSpPr/>
          <p:nvPr/>
        </p:nvGrpSpPr>
        <p:grpSpPr>
          <a:xfrm flipH="1">
            <a:off x="-354794" y="-155006"/>
            <a:ext cx="4742138" cy="495843"/>
            <a:chOff x="4752071" y="-155006"/>
            <a:chExt cx="4742138" cy="495843"/>
          </a:xfrm>
        </p:grpSpPr>
        <p:grpSp>
          <p:nvGrpSpPr>
            <p:cNvPr id="2580" name="Google Shape;2580;p22"/>
            <p:cNvGrpSpPr/>
            <p:nvPr/>
          </p:nvGrpSpPr>
          <p:grpSpPr>
            <a:xfrm>
              <a:off x="4752071" y="-153567"/>
              <a:ext cx="4742138" cy="494404"/>
              <a:chOff x="-398247" y="1215021"/>
              <a:chExt cx="4742138" cy="494404"/>
            </a:xfrm>
          </p:grpSpPr>
          <p:sp>
            <p:nvSpPr>
              <p:cNvPr id="2581" name="Google Shape;2581;p22"/>
              <p:cNvSpPr/>
              <p:nvPr/>
            </p:nvSpPr>
            <p:spPr>
              <a:xfrm>
                <a:off x="382096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" name="Google Shape;2582;p22"/>
              <p:cNvSpPr/>
              <p:nvPr/>
            </p:nvSpPr>
            <p:spPr>
              <a:xfrm>
                <a:off x="-398247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3" name="Google Shape;2583;p22"/>
              <p:cNvSpPr/>
              <p:nvPr/>
            </p:nvSpPr>
            <p:spPr>
              <a:xfrm>
                <a:off x="-7369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" name="Google Shape;2584;p22"/>
              <p:cNvSpPr/>
              <p:nvPr/>
            </p:nvSpPr>
            <p:spPr>
              <a:xfrm>
                <a:off x="250862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" name="Google Shape;2585;p22"/>
              <p:cNvSpPr/>
              <p:nvPr/>
            </p:nvSpPr>
            <p:spPr>
              <a:xfrm>
                <a:off x="575417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" name="Google Shape;2586;p22"/>
              <p:cNvSpPr/>
              <p:nvPr/>
            </p:nvSpPr>
            <p:spPr>
              <a:xfrm>
                <a:off x="899971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7" name="Google Shape;2587;p22"/>
              <p:cNvSpPr/>
              <p:nvPr/>
            </p:nvSpPr>
            <p:spPr>
              <a:xfrm>
                <a:off x="1224526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8" name="Google Shape;2588;p22"/>
              <p:cNvSpPr/>
              <p:nvPr/>
            </p:nvSpPr>
            <p:spPr>
              <a:xfrm>
                <a:off x="1549080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" name="Google Shape;2589;p22"/>
              <p:cNvSpPr/>
              <p:nvPr/>
            </p:nvSpPr>
            <p:spPr>
              <a:xfrm>
                <a:off x="1873635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" name="Google Shape;2590;p22"/>
              <p:cNvSpPr/>
              <p:nvPr/>
            </p:nvSpPr>
            <p:spPr>
              <a:xfrm>
                <a:off x="2198190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" name="Google Shape;2591;p22"/>
              <p:cNvSpPr/>
              <p:nvPr/>
            </p:nvSpPr>
            <p:spPr>
              <a:xfrm>
                <a:off x="2522744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2" name="Google Shape;2592;p22"/>
              <p:cNvSpPr/>
              <p:nvPr/>
            </p:nvSpPr>
            <p:spPr>
              <a:xfrm>
                <a:off x="2847299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3" name="Google Shape;2593;p22"/>
              <p:cNvSpPr/>
              <p:nvPr/>
            </p:nvSpPr>
            <p:spPr>
              <a:xfrm>
                <a:off x="317185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4" name="Google Shape;2594;p22"/>
              <p:cNvSpPr/>
              <p:nvPr/>
            </p:nvSpPr>
            <p:spPr>
              <a:xfrm>
                <a:off x="3496408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5" name="Google Shape;2595;p22"/>
            <p:cNvGrpSpPr/>
            <p:nvPr/>
          </p:nvGrpSpPr>
          <p:grpSpPr>
            <a:xfrm>
              <a:off x="5921139" y="-155006"/>
              <a:ext cx="3441291" cy="359491"/>
              <a:chOff x="-306543" y="-155006"/>
              <a:chExt cx="3441291" cy="359491"/>
            </a:xfrm>
          </p:grpSpPr>
          <p:sp>
            <p:nvSpPr>
              <p:cNvPr id="2596" name="Google Shape;2596;p22"/>
              <p:cNvSpPr/>
              <p:nvPr/>
            </p:nvSpPr>
            <p:spPr>
              <a:xfrm>
                <a:off x="-306543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1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7" name="Google Shape;2597;p22"/>
              <p:cNvSpPr/>
              <p:nvPr/>
            </p:nvSpPr>
            <p:spPr>
              <a:xfrm>
                <a:off x="-71122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8" name="Google Shape;2598;p22"/>
              <p:cNvSpPr/>
              <p:nvPr/>
            </p:nvSpPr>
            <p:spPr>
              <a:xfrm>
                <a:off x="164299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0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9" name="Google Shape;2599;p22"/>
              <p:cNvSpPr/>
              <p:nvPr/>
            </p:nvSpPr>
            <p:spPr>
              <a:xfrm>
                <a:off x="39972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64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0" name="Google Shape;2600;p22"/>
              <p:cNvSpPr/>
              <p:nvPr/>
            </p:nvSpPr>
            <p:spPr>
              <a:xfrm>
                <a:off x="63514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0" y="1"/>
                    </a:moveTo>
                    <a:lnTo>
                      <a:pt x="0" y="11241"/>
                    </a:lnTo>
                    <a:lnTo>
                      <a:pt x="3355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1" name="Google Shape;2601;p22"/>
              <p:cNvSpPr/>
              <p:nvPr/>
            </p:nvSpPr>
            <p:spPr>
              <a:xfrm>
                <a:off x="870561" y="-155006"/>
                <a:ext cx="379989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3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63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2" name="Google Shape;2602;p22"/>
              <p:cNvSpPr/>
              <p:nvPr/>
            </p:nvSpPr>
            <p:spPr>
              <a:xfrm>
                <a:off x="110595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0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3" name="Google Shape;2603;p22"/>
              <p:cNvSpPr/>
              <p:nvPr/>
            </p:nvSpPr>
            <p:spPr>
              <a:xfrm>
                <a:off x="1341371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4" name="Google Shape;2604;p22"/>
              <p:cNvSpPr/>
              <p:nvPr/>
            </p:nvSpPr>
            <p:spPr>
              <a:xfrm>
                <a:off x="1576792" y="-155006"/>
                <a:ext cx="380308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5" name="Google Shape;2605;p22"/>
              <p:cNvSpPr/>
              <p:nvPr/>
            </p:nvSpPr>
            <p:spPr>
              <a:xfrm>
                <a:off x="181250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55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6" name="Google Shape;2606;p22"/>
              <p:cNvSpPr/>
              <p:nvPr/>
            </p:nvSpPr>
            <p:spPr>
              <a:xfrm>
                <a:off x="2047921" y="-155006"/>
                <a:ext cx="380308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64" y="11241"/>
                    </a:lnTo>
                    <a:lnTo>
                      <a:pt x="118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7" name="Google Shape;2607;p22"/>
              <p:cNvSpPr/>
              <p:nvPr/>
            </p:nvSpPr>
            <p:spPr>
              <a:xfrm>
                <a:off x="2283630" y="-155006"/>
                <a:ext cx="379989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3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54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8" name="Google Shape;2608;p22"/>
              <p:cNvSpPr/>
              <p:nvPr/>
            </p:nvSpPr>
            <p:spPr>
              <a:xfrm>
                <a:off x="2519019" y="-155006"/>
                <a:ext cx="380308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9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9" name="Google Shape;2609;p22"/>
              <p:cNvSpPr/>
              <p:nvPr/>
            </p:nvSpPr>
            <p:spPr>
              <a:xfrm>
                <a:off x="2754727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10" name="Google Shape;2610;p22"/>
          <p:cNvGrpSpPr/>
          <p:nvPr/>
        </p:nvGrpSpPr>
        <p:grpSpPr>
          <a:xfrm>
            <a:off x="1648421" y="-113627"/>
            <a:ext cx="7648762" cy="1657170"/>
            <a:chOff x="1639608" y="-113627"/>
            <a:chExt cx="7648762" cy="1657170"/>
          </a:xfrm>
        </p:grpSpPr>
        <p:sp>
          <p:nvSpPr>
            <p:cNvPr id="2611" name="Google Shape;2611;p22"/>
            <p:cNvSpPr/>
            <p:nvPr/>
          </p:nvSpPr>
          <p:spPr>
            <a:xfrm>
              <a:off x="1639608" y="-113627"/>
              <a:ext cx="7648762" cy="1657170"/>
            </a:xfrm>
            <a:custGeom>
              <a:avLst/>
              <a:gdLst/>
              <a:ahLst/>
              <a:cxnLst/>
              <a:rect l="l" t="t" r="r" b="b"/>
              <a:pathLst>
                <a:path w="239192" h="51823" extrusionOk="0">
                  <a:moveTo>
                    <a:pt x="239191" y="0"/>
                  </a:moveTo>
                  <a:lnTo>
                    <a:pt x="0" y="3569"/>
                  </a:lnTo>
                  <a:lnTo>
                    <a:pt x="0" y="3569"/>
                  </a:lnTo>
                  <a:lnTo>
                    <a:pt x="226167" y="12570"/>
                  </a:lnTo>
                  <a:lnTo>
                    <a:pt x="234847" y="51822"/>
                  </a:lnTo>
                  <a:lnTo>
                    <a:pt x="2391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2"/>
            <p:cNvSpPr/>
            <p:nvPr/>
          </p:nvSpPr>
          <p:spPr>
            <a:xfrm>
              <a:off x="1639608" y="-113627"/>
              <a:ext cx="7648762" cy="1657170"/>
            </a:xfrm>
            <a:custGeom>
              <a:avLst/>
              <a:gdLst/>
              <a:ahLst/>
              <a:cxnLst/>
              <a:rect l="l" t="t" r="r" b="b"/>
              <a:pathLst>
                <a:path w="239192" h="51823" extrusionOk="0">
                  <a:moveTo>
                    <a:pt x="239191" y="0"/>
                  </a:moveTo>
                  <a:lnTo>
                    <a:pt x="0" y="3569"/>
                  </a:lnTo>
                  <a:lnTo>
                    <a:pt x="0" y="3569"/>
                  </a:lnTo>
                  <a:lnTo>
                    <a:pt x="228575" y="9251"/>
                  </a:lnTo>
                  <a:lnTo>
                    <a:pt x="234847" y="51822"/>
                  </a:lnTo>
                  <a:lnTo>
                    <a:pt x="2391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3" name="Google Shape;2613;p22"/>
          <p:cNvGrpSpPr/>
          <p:nvPr/>
        </p:nvGrpSpPr>
        <p:grpSpPr>
          <a:xfrm flipH="1">
            <a:off x="4397274" y="4938371"/>
            <a:ext cx="4742138" cy="494404"/>
            <a:chOff x="-398247" y="1215021"/>
            <a:chExt cx="4742138" cy="494404"/>
          </a:xfrm>
        </p:grpSpPr>
        <p:sp>
          <p:nvSpPr>
            <p:cNvPr id="2614" name="Google Shape;2614;p22"/>
            <p:cNvSpPr/>
            <p:nvPr/>
          </p:nvSpPr>
          <p:spPr>
            <a:xfrm>
              <a:off x="3820963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22"/>
            <p:cNvSpPr/>
            <p:nvPr/>
          </p:nvSpPr>
          <p:spPr>
            <a:xfrm>
              <a:off x="-398247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22"/>
            <p:cNvSpPr/>
            <p:nvPr/>
          </p:nvSpPr>
          <p:spPr>
            <a:xfrm>
              <a:off x="-73693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2"/>
            <p:cNvSpPr/>
            <p:nvPr/>
          </p:nvSpPr>
          <p:spPr>
            <a:xfrm>
              <a:off x="250862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2"/>
            <p:cNvSpPr/>
            <p:nvPr/>
          </p:nvSpPr>
          <p:spPr>
            <a:xfrm>
              <a:off x="575417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2"/>
            <p:cNvSpPr/>
            <p:nvPr/>
          </p:nvSpPr>
          <p:spPr>
            <a:xfrm>
              <a:off x="899971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2"/>
            <p:cNvSpPr/>
            <p:nvPr/>
          </p:nvSpPr>
          <p:spPr>
            <a:xfrm>
              <a:off x="1224526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22"/>
            <p:cNvSpPr/>
            <p:nvPr/>
          </p:nvSpPr>
          <p:spPr>
            <a:xfrm>
              <a:off x="1549080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22"/>
            <p:cNvSpPr/>
            <p:nvPr/>
          </p:nvSpPr>
          <p:spPr>
            <a:xfrm>
              <a:off x="1873635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2"/>
            <p:cNvSpPr/>
            <p:nvPr/>
          </p:nvSpPr>
          <p:spPr>
            <a:xfrm>
              <a:off x="2198190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22"/>
            <p:cNvSpPr/>
            <p:nvPr/>
          </p:nvSpPr>
          <p:spPr>
            <a:xfrm>
              <a:off x="2522744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22"/>
            <p:cNvSpPr/>
            <p:nvPr/>
          </p:nvSpPr>
          <p:spPr>
            <a:xfrm>
              <a:off x="2847299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22"/>
            <p:cNvSpPr/>
            <p:nvPr/>
          </p:nvSpPr>
          <p:spPr>
            <a:xfrm>
              <a:off x="3171853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22"/>
            <p:cNvSpPr/>
            <p:nvPr/>
          </p:nvSpPr>
          <p:spPr>
            <a:xfrm>
              <a:off x="3496408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8" name="Google Shape;2628;p22"/>
          <p:cNvGrpSpPr/>
          <p:nvPr/>
        </p:nvGrpSpPr>
        <p:grpSpPr>
          <a:xfrm flipH="1">
            <a:off x="6811440" y="4938365"/>
            <a:ext cx="1963003" cy="205136"/>
            <a:chOff x="7283157" y="5024390"/>
            <a:chExt cx="1963003" cy="205136"/>
          </a:xfrm>
        </p:grpSpPr>
        <p:sp>
          <p:nvSpPr>
            <p:cNvPr id="2629" name="Google Shape;2629;p22"/>
            <p:cNvSpPr/>
            <p:nvPr/>
          </p:nvSpPr>
          <p:spPr>
            <a:xfrm>
              <a:off x="7283157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22"/>
            <p:cNvSpPr/>
            <p:nvPr/>
          </p:nvSpPr>
          <p:spPr>
            <a:xfrm>
              <a:off x="7417526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22"/>
            <p:cNvSpPr/>
            <p:nvPr/>
          </p:nvSpPr>
          <p:spPr>
            <a:xfrm>
              <a:off x="7551864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0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22"/>
            <p:cNvSpPr/>
            <p:nvPr/>
          </p:nvSpPr>
          <p:spPr>
            <a:xfrm>
              <a:off x="7686233" y="5024390"/>
              <a:ext cx="216552" cy="205136"/>
            </a:xfrm>
            <a:custGeom>
              <a:avLst/>
              <a:gdLst/>
              <a:ahLst/>
              <a:cxnLst/>
              <a:rect l="l" t="t" r="r" b="b"/>
              <a:pathLst>
                <a:path w="6772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0" y="6415"/>
                  </a:lnTo>
                  <a:lnTo>
                    <a:pt x="6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22"/>
            <p:cNvSpPr/>
            <p:nvPr/>
          </p:nvSpPr>
          <p:spPr>
            <a:xfrm>
              <a:off x="7820315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72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22"/>
            <p:cNvSpPr/>
            <p:nvPr/>
          </p:nvSpPr>
          <p:spPr>
            <a:xfrm>
              <a:off x="7954684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22"/>
            <p:cNvSpPr/>
            <p:nvPr/>
          </p:nvSpPr>
          <p:spPr>
            <a:xfrm>
              <a:off x="8089054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22"/>
            <p:cNvSpPr/>
            <p:nvPr/>
          </p:nvSpPr>
          <p:spPr>
            <a:xfrm>
              <a:off x="8223423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22"/>
            <p:cNvSpPr/>
            <p:nvPr/>
          </p:nvSpPr>
          <p:spPr>
            <a:xfrm>
              <a:off x="8357761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0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22"/>
            <p:cNvSpPr/>
            <p:nvPr/>
          </p:nvSpPr>
          <p:spPr>
            <a:xfrm>
              <a:off x="8491842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72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22"/>
            <p:cNvSpPr/>
            <p:nvPr/>
          </p:nvSpPr>
          <p:spPr>
            <a:xfrm>
              <a:off x="8626212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22"/>
            <p:cNvSpPr/>
            <p:nvPr/>
          </p:nvSpPr>
          <p:spPr>
            <a:xfrm>
              <a:off x="8760581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22"/>
            <p:cNvSpPr/>
            <p:nvPr/>
          </p:nvSpPr>
          <p:spPr>
            <a:xfrm>
              <a:off x="8894951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22"/>
            <p:cNvSpPr/>
            <p:nvPr/>
          </p:nvSpPr>
          <p:spPr>
            <a:xfrm>
              <a:off x="9029320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3" name="Google Shape;2643;p22"/>
          <p:cNvGrpSpPr/>
          <p:nvPr/>
        </p:nvGrpSpPr>
        <p:grpSpPr>
          <a:xfrm flipH="1">
            <a:off x="8698919" y="1976358"/>
            <a:ext cx="598267" cy="598523"/>
            <a:chOff x="1850403" y="2555088"/>
            <a:chExt cx="598267" cy="598523"/>
          </a:xfrm>
        </p:grpSpPr>
        <p:sp>
          <p:nvSpPr>
            <p:cNvPr id="2644" name="Google Shape;2644;p22"/>
            <p:cNvSpPr/>
            <p:nvPr/>
          </p:nvSpPr>
          <p:spPr>
            <a:xfrm>
              <a:off x="1850403" y="2555088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22"/>
            <p:cNvSpPr/>
            <p:nvPr/>
          </p:nvSpPr>
          <p:spPr>
            <a:xfrm>
              <a:off x="1962261" y="2555088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22"/>
            <p:cNvSpPr/>
            <p:nvPr/>
          </p:nvSpPr>
          <p:spPr>
            <a:xfrm>
              <a:off x="2074374" y="2555088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22"/>
            <p:cNvSpPr/>
            <p:nvPr/>
          </p:nvSpPr>
          <p:spPr>
            <a:xfrm>
              <a:off x="2186455" y="2555088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22"/>
            <p:cNvSpPr/>
            <p:nvPr/>
          </p:nvSpPr>
          <p:spPr>
            <a:xfrm>
              <a:off x="2298568" y="2555088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22"/>
            <p:cNvSpPr/>
            <p:nvPr/>
          </p:nvSpPr>
          <p:spPr>
            <a:xfrm>
              <a:off x="2410393" y="2555088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22"/>
            <p:cNvSpPr/>
            <p:nvPr/>
          </p:nvSpPr>
          <p:spPr>
            <a:xfrm>
              <a:off x="1850403" y="2667201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22"/>
            <p:cNvSpPr/>
            <p:nvPr/>
          </p:nvSpPr>
          <p:spPr>
            <a:xfrm>
              <a:off x="1962261" y="266720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22"/>
            <p:cNvSpPr/>
            <p:nvPr/>
          </p:nvSpPr>
          <p:spPr>
            <a:xfrm>
              <a:off x="2074374" y="266720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22"/>
            <p:cNvSpPr/>
            <p:nvPr/>
          </p:nvSpPr>
          <p:spPr>
            <a:xfrm>
              <a:off x="2186455" y="2667201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22"/>
            <p:cNvSpPr/>
            <p:nvPr/>
          </p:nvSpPr>
          <p:spPr>
            <a:xfrm>
              <a:off x="2298568" y="2667201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22"/>
            <p:cNvSpPr/>
            <p:nvPr/>
          </p:nvSpPr>
          <p:spPr>
            <a:xfrm>
              <a:off x="2410393" y="2667201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22"/>
            <p:cNvSpPr/>
            <p:nvPr/>
          </p:nvSpPr>
          <p:spPr>
            <a:xfrm>
              <a:off x="1850403" y="2779314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22"/>
            <p:cNvSpPr/>
            <p:nvPr/>
          </p:nvSpPr>
          <p:spPr>
            <a:xfrm>
              <a:off x="1962261" y="277931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22"/>
            <p:cNvSpPr/>
            <p:nvPr/>
          </p:nvSpPr>
          <p:spPr>
            <a:xfrm>
              <a:off x="2074374" y="277931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22"/>
            <p:cNvSpPr/>
            <p:nvPr/>
          </p:nvSpPr>
          <p:spPr>
            <a:xfrm>
              <a:off x="2186455" y="2779314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22"/>
            <p:cNvSpPr/>
            <p:nvPr/>
          </p:nvSpPr>
          <p:spPr>
            <a:xfrm>
              <a:off x="2298568" y="2779314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22"/>
            <p:cNvSpPr/>
            <p:nvPr/>
          </p:nvSpPr>
          <p:spPr>
            <a:xfrm>
              <a:off x="2410393" y="2779314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22"/>
            <p:cNvSpPr/>
            <p:nvPr/>
          </p:nvSpPr>
          <p:spPr>
            <a:xfrm>
              <a:off x="1850403" y="2891427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22"/>
            <p:cNvSpPr/>
            <p:nvPr/>
          </p:nvSpPr>
          <p:spPr>
            <a:xfrm>
              <a:off x="1962261" y="289142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22"/>
            <p:cNvSpPr/>
            <p:nvPr/>
          </p:nvSpPr>
          <p:spPr>
            <a:xfrm>
              <a:off x="2074374" y="289142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22"/>
            <p:cNvSpPr/>
            <p:nvPr/>
          </p:nvSpPr>
          <p:spPr>
            <a:xfrm>
              <a:off x="2186455" y="2891427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22"/>
            <p:cNvSpPr/>
            <p:nvPr/>
          </p:nvSpPr>
          <p:spPr>
            <a:xfrm>
              <a:off x="2298568" y="2891427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22"/>
            <p:cNvSpPr/>
            <p:nvPr/>
          </p:nvSpPr>
          <p:spPr>
            <a:xfrm>
              <a:off x="2410393" y="2891427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22"/>
            <p:cNvSpPr/>
            <p:nvPr/>
          </p:nvSpPr>
          <p:spPr>
            <a:xfrm>
              <a:off x="1850403" y="3003540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5"/>
                    <a:pt x="590" y="1195"/>
                  </a:cubicBezTo>
                  <a:cubicBezTo>
                    <a:pt x="920" y="1195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22"/>
            <p:cNvSpPr/>
            <p:nvPr/>
          </p:nvSpPr>
          <p:spPr>
            <a:xfrm>
              <a:off x="1962261" y="300354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22"/>
            <p:cNvSpPr/>
            <p:nvPr/>
          </p:nvSpPr>
          <p:spPr>
            <a:xfrm>
              <a:off x="2074374" y="300354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22"/>
            <p:cNvSpPr/>
            <p:nvPr/>
          </p:nvSpPr>
          <p:spPr>
            <a:xfrm>
              <a:off x="2186455" y="3003540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22"/>
            <p:cNvSpPr/>
            <p:nvPr/>
          </p:nvSpPr>
          <p:spPr>
            <a:xfrm>
              <a:off x="2298568" y="3003540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22"/>
            <p:cNvSpPr/>
            <p:nvPr/>
          </p:nvSpPr>
          <p:spPr>
            <a:xfrm>
              <a:off x="2410393" y="3003540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22"/>
            <p:cNvSpPr/>
            <p:nvPr/>
          </p:nvSpPr>
          <p:spPr>
            <a:xfrm>
              <a:off x="1850403" y="3115365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5"/>
                    <a:pt x="590" y="1195"/>
                  </a:cubicBezTo>
                  <a:cubicBezTo>
                    <a:pt x="920" y="1195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22"/>
            <p:cNvSpPr/>
            <p:nvPr/>
          </p:nvSpPr>
          <p:spPr>
            <a:xfrm>
              <a:off x="1962261" y="3115365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22"/>
            <p:cNvSpPr/>
            <p:nvPr/>
          </p:nvSpPr>
          <p:spPr>
            <a:xfrm>
              <a:off x="2074374" y="3115365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22"/>
            <p:cNvSpPr/>
            <p:nvPr/>
          </p:nvSpPr>
          <p:spPr>
            <a:xfrm>
              <a:off x="2186455" y="3115365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22"/>
            <p:cNvSpPr/>
            <p:nvPr/>
          </p:nvSpPr>
          <p:spPr>
            <a:xfrm>
              <a:off x="2298568" y="3115365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22"/>
            <p:cNvSpPr/>
            <p:nvPr/>
          </p:nvSpPr>
          <p:spPr>
            <a:xfrm>
              <a:off x="2410393" y="3115365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0" name="Google Shape;2680;p22"/>
          <p:cNvGrpSpPr/>
          <p:nvPr/>
        </p:nvGrpSpPr>
        <p:grpSpPr>
          <a:xfrm flipH="1">
            <a:off x="263232" y="1091334"/>
            <a:ext cx="161231" cy="340081"/>
            <a:chOff x="5962902" y="3181527"/>
            <a:chExt cx="161231" cy="340081"/>
          </a:xfrm>
        </p:grpSpPr>
        <p:sp>
          <p:nvSpPr>
            <p:cNvPr id="2681" name="Google Shape;2681;p22"/>
            <p:cNvSpPr/>
            <p:nvPr/>
          </p:nvSpPr>
          <p:spPr>
            <a:xfrm>
              <a:off x="6043357" y="3181527"/>
              <a:ext cx="32" cy="340081"/>
            </a:xfrm>
            <a:custGeom>
              <a:avLst/>
              <a:gdLst/>
              <a:ahLst/>
              <a:cxnLst/>
              <a:rect l="l" t="t" r="r" b="b"/>
              <a:pathLst>
                <a:path w="1" h="10635" fill="none" extrusionOk="0">
                  <a:moveTo>
                    <a:pt x="1" y="1"/>
                  </a:moveTo>
                  <a:lnTo>
                    <a:pt x="1" y="10635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22"/>
            <p:cNvSpPr/>
            <p:nvPr/>
          </p:nvSpPr>
          <p:spPr>
            <a:xfrm>
              <a:off x="6083873" y="3234865"/>
              <a:ext cx="32" cy="233404"/>
            </a:xfrm>
            <a:custGeom>
              <a:avLst/>
              <a:gdLst/>
              <a:ahLst/>
              <a:cxnLst/>
              <a:rect l="l" t="t" r="r" b="b"/>
              <a:pathLst>
                <a:path w="1" h="7299" fill="none" extrusionOk="0">
                  <a:moveTo>
                    <a:pt x="0" y="1"/>
                  </a:moveTo>
                  <a:lnTo>
                    <a:pt x="0" y="729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22"/>
            <p:cNvSpPr/>
            <p:nvPr/>
          </p:nvSpPr>
          <p:spPr>
            <a:xfrm>
              <a:off x="6124100" y="3271671"/>
              <a:ext cx="32" cy="159792"/>
            </a:xfrm>
            <a:custGeom>
              <a:avLst/>
              <a:gdLst/>
              <a:ahLst/>
              <a:cxnLst/>
              <a:rect l="l" t="t" r="r" b="b"/>
              <a:pathLst>
                <a:path w="1" h="4997" fill="none" extrusionOk="0">
                  <a:moveTo>
                    <a:pt x="0" y="1"/>
                  </a:moveTo>
                  <a:lnTo>
                    <a:pt x="0" y="4997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22"/>
            <p:cNvSpPr/>
            <p:nvPr/>
          </p:nvSpPr>
          <p:spPr>
            <a:xfrm>
              <a:off x="6003130" y="3234865"/>
              <a:ext cx="32" cy="233404"/>
            </a:xfrm>
            <a:custGeom>
              <a:avLst/>
              <a:gdLst/>
              <a:ahLst/>
              <a:cxnLst/>
              <a:rect l="l" t="t" r="r" b="b"/>
              <a:pathLst>
                <a:path w="1" h="7299" fill="none" extrusionOk="0">
                  <a:moveTo>
                    <a:pt x="1" y="1"/>
                  </a:moveTo>
                  <a:lnTo>
                    <a:pt x="1" y="729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22"/>
            <p:cNvSpPr/>
            <p:nvPr/>
          </p:nvSpPr>
          <p:spPr>
            <a:xfrm>
              <a:off x="5962902" y="3271671"/>
              <a:ext cx="32" cy="159792"/>
            </a:xfrm>
            <a:custGeom>
              <a:avLst/>
              <a:gdLst/>
              <a:ahLst/>
              <a:cxnLst/>
              <a:rect l="l" t="t" r="r" b="b"/>
              <a:pathLst>
                <a:path w="1" h="4997" fill="none" extrusionOk="0">
                  <a:moveTo>
                    <a:pt x="1" y="1"/>
                  </a:moveTo>
                  <a:lnTo>
                    <a:pt x="1" y="4997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6" name="Google Shape;2686;p22"/>
          <p:cNvSpPr/>
          <p:nvPr/>
        </p:nvSpPr>
        <p:spPr>
          <a:xfrm flipH="1">
            <a:off x="434645" y="2772625"/>
            <a:ext cx="32" cy="1835887"/>
          </a:xfrm>
          <a:custGeom>
            <a:avLst/>
            <a:gdLst/>
            <a:ahLst/>
            <a:cxnLst/>
            <a:rect l="l" t="t" r="r" b="b"/>
            <a:pathLst>
              <a:path w="1" h="59361" fill="none" extrusionOk="0">
                <a:moveTo>
                  <a:pt x="0" y="5936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2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4" name="Google Shape;2804;p24"/>
          <p:cNvSpPr txBox="1">
            <a:spLocks noGrp="1"/>
          </p:cNvSpPr>
          <p:nvPr>
            <p:ph type="subTitle" idx="1"/>
          </p:nvPr>
        </p:nvSpPr>
        <p:spPr>
          <a:xfrm>
            <a:off x="1771695" y="1674380"/>
            <a:ext cx="2818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05" name="Google Shape;2805;p24"/>
          <p:cNvSpPr txBox="1">
            <a:spLocks noGrp="1"/>
          </p:cNvSpPr>
          <p:nvPr>
            <p:ph type="subTitle" idx="2"/>
          </p:nvPr>
        </p:nvSpPr>
        <p:spPr>
          <a:xfrm>
            <a:off x="1771693" y="2047584"/>
            <a:ext cx="2818800" cy="59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6" name="Google Shape;2806;p24"/>
          <p:cNvSpPr txBox="1">
            <a:spLocks noGrp="1"/>
          </p:cNvSpPr>
          <p:nvPr>
            <p:ph type="subTitle" idx="3"/>
          </p:nvPr>
        </p:nvSpPr>
        <p:spPr>
          <a:xfrm>
            <a:off x="5525263" y="2047584"/>
            <a:ext cx="2818800" cy="59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7" name="Google Shape;2807;p24"/>
          <p:cNvSpPr txBox="1">
            <a:spLocks noGrp="1"/>
          </p:cNvSpPr>
          <p:nvPr>
            <p:ph type="subTitle" idx="4"/>
          </p:nvPr>
        </p:nvSpPr>
        <p:spPr>
          <a:xfrm>
            <a:off x="1771693" y="3412075"/>
            <a:ext cx="2818800" cy="59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8" name="Google Shape;2808;p24"/>
          <p:cNvSpPr txBox="1">
            <a:spLocks noGrp="1"/>
          </p:cNvSpPr>
          <p:nvPr>
            <p:ph type="subTitle" idx="5"/>
          </p:nvPr>
        </p:nvSpPr>
        <p:spPr>
          <a:xfrm>
            <a:off x="5525263" y="3412075"/>
            <a:ext cx="2818800" cy="59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9" name="Google Shape;2809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10" name="Google Shape;2810;p24"/>
          <p:cNvSpPr txBox="1">
            <a:spLocks noGrp="1"/>
          </p:cNvSpPr>
          <p:nvPr>
            <p:ph type="subTitle" idx="6"/>
          </p:nvPr>
        </p:nvSpPr>
        <p:spPr>
          <a:xfrm>
            <a:off x="1771695" y="3040925"/>
            <a:ext cx="2818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11" name="Google Shape;2811;p24"/>
          <p:cNvSpPr txBox="1">
            <a:spLocks noGrp="1"/>
          </p:cNvSpPr>
          <p:nvPr>
            <p:ph type="subTitle" idx="7"/>
          </p:nvPr>
        </p:nvSpPr>
        <p:spPr>
          <a:xfrm>
            <a:off x="5525272" y="1674380"/>
            <a:ext cx="2818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12" name="Google Shape;2812;p24"/>
          <p:cNvSpPr txBox="1">
            <a:spLocks noGrp="1"/>
          </p:cNvSpPr>
          <p:nvPr>
            <p:ph type="subTitle" idx="8"/>
          </p:nvPr>
        </p:nvSpPr>
        <p:spPr>
          <a:xfrm>
            <a:off x="5525272" y="3040925"/>
            <a:ext cx="2818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813" name="Google Shape;2813;p24"/>
          <p:cNvGrpSpPr/>
          <p:nvPr/>
        </p:nvGrpSpPr>
        <p:grpSpPr>
          <a:xfrm flipH="1">
            <a:off x="-354794" y="-155006"/>
            <a:ext cx="4742138" cy="495843"/>
            <a:chOff x="4752071" y="-155006"/>
            <a:chExt cx="4742138" cy="495843"/>
          </a:xfrm>
        </p:grpSpPr>
        <p:grpSp>
          <p:nvGrpSpPr>
            <p:cNvPr id="2814" name="Google Shape;2814;p24"/>
            <p:cNvGrpSpPr/>
            <p:nvPr/>
          </p:nvGrpSpPr>
          <p:grpSpPr>
            <a:xfrm>
              <a:off x="4752071" y="-153567"/>
              <a:ext cx="4742138" cy="494404"/>
              <a:chOff x="-398247" y="1215021"/>
              <a:chExt cx="4742138" cy="494404"/>
            </a:xfrm>
          </p:grpSpPr>
          <p:sp>
            <p:nvSpPr>
              <p:cNvPr id="2815" name="Google Shape;2815;p24"/>
              <p:cNvSpPr/>
              <p:nvPr/>
            </p:nvSpPr>
            <p:spPr>
              <a:xfrm>
                <a:off x="382096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24"/>
              <p:cNvSpPr/>
              <p:nvPr/>
            </p:nvSpPr>
            <p:spPr>
              <a:xfrm>
                <a:off x="-398247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7" name="Google Shape;2817;p24"/>
              <p:cNvSpPr/>
              <p:nvPr/>
            </p:nvSpPr>
            <p:spPr>
              <a:xfrm>
                <a:off x="-7369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8" name="Google Shape;2818;p24"/>
              <p:cNvSpPr/>
              <p:nvPr/>
            </p:nvSpPr>
            <p:spPr>
              <a:xfrm>
                <a:off x="250862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24"/>
              <p:cNvSpPr/>
              <p:nvPr/>
            </p:nvSpPr>
            <p:spPr>
              <a:xfrm>
                <a:off x="575417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0" name="Google Shape;2820;p24"/>
              <p:cNvSpPr/>
              <p:nvPr/>
            </p:nvSpPr>
            <p:spPr>
              <a:xfrm>
                <a:off x="899971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1" name="Google Shape;2821;p24"/>
              <p:cNvSpPr/>
              <p:nvPr/>
            </p:nvSpPr>
            <p:spPr>
              <a:xfrm>
                <a:off x="1224526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2" name="Google Shape;2822;p24"/>
              <p:cNvSpPr/>
              <p:nvPr/>
            </p:nvSpPr>
            <p:spPr>
              <a:xfrm>
                <a:off x="1549080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3" name="Google Shape;2823;p24"/>
              <p:cNvSpPr/>
              <p:nvPr/>
            </p:nvSpPr>
            <p:spPr>
              <a:xfrm>
                <a:off x="1873635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4" name="Google Shape;2824;p24"/>
              <p:cNvSpPr/>
              <p:nvPr/>
            </p:nvSpPr>
            <p:spPr>
              <a:xfrm>
                <a:off x="2198190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5" name="Google Shape;2825;p24"/>
              <p:cNvSpPr/>
              <p:nvPr/>
            </p:nvSpPr>
            <p:spPr>
              <a:xfrm>
                <a:off x="2522744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6" name="Google Shape;2826;p24"/>
              <p:cNvSpPr/>
              <p:nvPr/>
            </p:nvSpPr>
            <p:spPr>
              <a:xfrm>
                <a:off x="2847299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7" name="Google Shape;2827;p24"/>
              <p:cNvSpPr/>
              <p:nvPr/>
            </p:nvSpPr>
            <p:spPr>
              <a:xfrm>
                <a:off x="317185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8" name="Google Shape;2828;p24"/>
              <p:cNvSpPr/>
              <p:nvPr/>
            </p:nvSpPr>
            <p:spPr>
              <a:xfrm>
                <a:off x="3496408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29" name="Google Shape;2829;p24"/>
            <p:cNvGrpSpPr/>
            <p:nvPr/>
          </p:nvGrpSpPr>
          <p:grpSpPr>
            <a:xfrm>
              <a:off x="5921139" y="-155006"/>
              <a:ext cx="3441291" cy="359491"/>
              <a:chOff x="-306543" y="-155006"/>
              <a:chExt cx="3441291" cy="359491"/>
            </a:xfrm>
          </p:grpSpPr>
          <p:sp>
            <p:nvSpPr>
              <p:cNvPr id="2830" name="Google Shape;2830;p24"/>
              <p:cNvSpPr/>
              <p:nvPr/>
            </p:nvSpPr>
            <p:spPr>
              <a:xfrm>
                <a:off x="-306543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1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1" name="Google Shape;2831;p24"/>
              <p:cNvSpPr/>
              <p:nvPr/>
            </p:nvSpPr>
            <p:spPr>
              <a:xfrm>
                <a:off x="-71122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2" name="Google Shape;2832;p24"/>
              <p:cNvSpPr/>
              <p:nvPr/>
            </p:nvSpPr>
            <p:spPr>
              <a:xfrm>
                <a:off x="164299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0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3" name="Google Shape;2833;p24"/>
              <p:cNvSpPr/>
              <p:nvPr/>
            </p:nvSpPr>
            <p:spPr>
              <a:xfrm>
                <a:off x="39972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64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4" name="Google Shape;2834;p24"/>
              <p:cNvSpPr/>
              <p:nvPr/>
            </p:nvSpPr>
            <p:spPr>
              <a:xfrm>
                <a:off x="63514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0" y="1"/>
                    </a:moveTo>
                    <a:lnTo>
                      <a:pt x="0" y="11241"/>
                    </a:lnTo>
                    <a:lnTo>
                      <a:pt x="3355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5" name="Google Shape;2835;p24"/>
              <p:cNvSpPr/>
              <p:nvPr/>
            </p:nvSpPr>
            <p:spPr>
              <a:xfrm>
                <a:off x="870561" y="-155006"/>
                <a:ext cx="379989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3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63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6" name="Google Shape;2836;p24"/>
              <p:cNvSpPr/>
              <p:nvPr/>
            </p:nvSpPr>
            <p:spPr>
              <a:xfrm>
                <a:off x="110595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0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7" name="Google Shape;2837;p24"/>
              <p:cNvSpPr/>
              <p:nvPr/>
            </p:nvSpPr>
            <p:spPr>
              <a:xfrm>
                <a:off x="1341371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8" name="Google Shape;2838;p24"/>
              <p:cNvSpPr/>
              <p:nvPr/>
            </p:nvSpPr>
            <p:spPr>
              <a:xfrm>
                <a:off x="1576792" y="-155006"/>
                <a:ext cx="380308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9" name="Google Shape;2839;p24"/>
              <p:cNvSpPr/>
              <p:nvPr/>
            </p:nvSpPr>
            <p:spPr>
              <a:xfrm>
                <a:off x="181250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55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0" name="Google Shape;2840;p24"/>
              <p:cNvSpPr/>
              <p:nvPr/>
            </p:nvSpPr>
            <p:spPr>
              <a:xfrm>
                <a:off x="2047921" y="-155006"/>
                <a:ext cx="380308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64" y="11241"/>
                    </a:lnTo>
                    <a:lnTo>
                      <a:pt x="118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1" name="Google Shape;2841;p24"/>
              <p:cNvSpPr/>
              <p:nvPr/>
            </p:nvSpPr>
            <p:spPr>
              <a:xfrm>
                <a:off x="2283630" y="-155006"/>
                <a:ext cx="379989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3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54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2" name="Google Shape;2842;p24"/>
              <p:cNvSpPr/>
              <p:nvPr/>
            </p:nvSpPr>
            <p:spPr>
              <a:xfrm>
                <a:off x="2519019" y="-155006"/>
                <a:ext cx="380308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9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3" name="Google Shape;2843;p24"/>
              <p:cNvSpPr/>
              <p:nvPr/>
            </p:nvSpPr>
            <p:spPr>
              <a:xfrm>
                <a:off x="2754727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44" name="Google Shape;2844;p24"/>
          <p:cNvGrpSpPr/>
          <p:nvPr/>
        </p:nvGrpSpPr>
        <p:grpSpPr>
          <a:xfrm>
            <a:off x="1648421" y="-113627"/>
            <a:ext cx="7648762" cy="1657170"/>
            <a:chOff x="1639608" y="-113627"/>
            <a:chExt cx="7648762" cy="1657170"/>
          </a:xfrm>
        </p:grpSpPr>
        <p:sp>
          <p:nvSpPr>
            <p:cNvPr id="2845" name="Google Shape;2845;p24"/>
            <p:cNvSpPr/>
            <p:nvPr/>
          </p:nvSpPr>
          <p:spPr>
            <a:xfrm>
              <a:off x="1639608" y="-113627"/>
              <a:ext cx="7648762" cy="1657170"/>
            </a:xfrm>
            <a:custGeom>
              <a:avLst/>
              <a:gdLst/>
              <a:ahLst/>
              <a:cxnLst/>
              <a:rect l="l" t="t" r="r" b="b"/>
              <a:pathLst>
                <a:path w="239192" h="51823" extrusionOk="0">
                  <a:moveTo>
                    <a:pt x="239191" y="0"/>
                  </a:moveTo>
                  <a:lnTo>
                    <a:pt x="0" y="3569"/>
                  </a:lnTo>
                  <a:lnTo>
                    <a:pt x="0" y="3569"/>
                  </a:lnTo>
                  <a:lnTo>
                    <a:pt x="226167" y="12570"/>
                  </a:lnTo>
                  <a:lnTo>
                    <a:pt x="234847" y="51822"/>
                  </a:lnTo>
                  <a:lnTo>
                    <a:pt x="2391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24"/>
            <p:cNvSpPr/>
            <p:nvPr/>
          </p:nvSpPr>
          <p:spPr>
            <a:xfrm>
              <a:off x="1639608" y="-113627"/>
              <a:ext cx="7648762" cy="1657170"/>
            </a:xfrm>
            <a:custGeom>
              <a:avLst/>
              <a:gdLst/>
              <a:ahLst/>
              <a:cxnLst/>
              <a:rect l="l" t="t" r="r" b="b"/>
              <a:pathLst>
                <a:path w="239192" h="51823" extrusionOk="0">
                  <a:moveTo>
                    <a:pt x="239191" y="0"/>
                  </a:moveTo>
                  <a:lnTo>
                    <a:pt x="0" y="3569"/>
                  </a:lnTo>
                  <a:lnTo>
                    <a:pt x="0" y="3569"/>
                  </a:lnTo>
                  <a:lnTo>
                    <a:pt x="228575" y="9251"/>
                  </a:lnTo>
                  <a:lnTo>
                    <a:pt x="234847" y="51822"/>
                  </a:lnTo>
                  <a:lnTo>
                    <a:pt x="2391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7" name="Google Shape;2847;p24"/>
          <p:cNvGrpSpPr/>
          <p:nvPr/>
        </p:nvGrpSpPr>
        <p:grpSpPr>
          <a:xfrm flipH="1">
            <a:off x="8698919" y="1976358"/>
            <a:ext cx="598267" cy="598523"/>
            <a:chOff x="1850403" y="2555088"/>
            <a:chExt cx="598267" cy="598523"/>
          </a:xfrm>
        </p:grpSpPr>
        <p:sp>
          <p:nvSpPr>
            <p:cNvPr id="2848" name="Google Shape;2848;p24"/>
            <p:cNvSpPr/>
            <p:nvPr/>
          </p:nvSpPr>
          <p:spPr>
            <a:xfrm>
              <a:off x="1850403" y="2555088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24"/>
            <p:cNvSpPr/>
            <p:nvPr/>
          </p:nvSpPr>
          <p:spPr>
            <a:xfrm>
              <a:off x="1962261" y="2555088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24"/>
            <p:cNvSpPr/>
            <p:nvPr/>
          </p:nvSpPr>
          <p:spPr>
            <a:xfrm>
              <a:off x="2074374" y="2555088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24"/>
            <p:cNvSpPr/>
            <p:nvPr/>
          </p:nvSpPr>
          <p:spPr>
            <a:xfrm>
              <a:off x="2186455" y="2555088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24"/>
            <p:cNvSpPr/>
            <p:nvPr/>
          </p:nvSpPr>
          <p:spPr>
            <a:xfrm>
              <a:off x="2298568" y="2555088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24"/>
            <p:cNvSpPr/>
            <p:nvPr/>
          </p:nvSpPr>
          <p:spPr>
            <a:xfrm>
              <a:off x="2410393" y="2555088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24"/>
            <p:cNvSpPr/>
            <p:nvPr/>
          </p:nvSpPr>
          <p:spPr>
            <a:xfrm>
              <a:off x="1850403" y="2667201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24"/>
            <p:cNvSpPr/>
            <p:nvPr/>
          </p:nvSpPr>
          <p:spPr>
            <a:xfrm>
              <a:off x="1962261" y="266720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24"/>
            <p:cNvSpPr/>
            <p:nvPr/>
          </p:nvSpPr>
          <p:spPr>
            <a:xfrm>
              <a:off x="2074374" y="266720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24"/>
            <p:cNvSpPr/>
            <p:nvPr/>
          </p:nvSpPr>
          <p:spPr>
            <a:xfrm>
              <a:off x="2186455" y="2667201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24"/>
            <p:cNvSpPr/>
            <p:nvPr/>
          </p:nvSpPr>
          <p:spPr>
            <a:xfrm>
              <a:off x="2298568" y="2667201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24"/>
            <p:cNvSpPr/>
            <p:nvPr/>
          </p:nvSpPr>
          <p:spPr>
            <a:xfrm>
              <a:off x="2410393" y="2667201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24"/>
            <p:cNvSpPr/>
            <p:nvPr/>
          </p:nvSpPr>
          <p:spPr>
            <a:xfrm>
              <a:off x="1850403" y="2779314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24"/>
            <p:cNvSpPr/>
            <p:nvPr/>
          </p:nvSpPr>
          <p:spPr>
            <a:xfrm>
              <a:off x="1962261" y="277931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24"/>
            <p:cNvSpPr/>
            <p:nvPr/>
          </p:nvSpPr>
          <p:spPr>
            <a:xfrm>
              <a:off x="2074374" y="277931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24"/>
            <p:cNvSpPr/>
            <p:nvPr/>
          </p:nvSpPr>
          <p:spPr>
            <a:xfrm>
              <a:off x="2186455" y="2779314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24"/>
            <p:cNvSpPr/>
            <p:nvPr/>
          </p:nvSpPr>
          <p:spPr>
            <a:xfrm>
              <a:off x="2298568" y="2779314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24"/>
            <p:cNvSpPr/>
            <p:nvPr/>
          </p:nvSpPr>
          <p:spPr>
            <a:xfrm>
              <a:off x="2410393" y="2779314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24"/>
            <p:cNvSpPr/>
            <p:nvPr/>
          </p:nvSpPr>
          <p:spPr>
            <a:xfrm>
              <a:off x="1850403" y="2891427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24"/>
            <p:cNvSpPr/>
            <p:nvPr/>
          </p:nvSpPr>
          <p:spPr>
            <a:xfrm>
              <a:off x="1962261" y="289142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24"/>
            <p:cNvSpPr/>
            <p:nvPr/>
          </p:nvSpPr>
          <p:spPr>
            <a:xfrm>
              <a:off x="2074374" y="289142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24"/>
            <p:cNvSpPr/>
            <p:nvPr/>
          </p:nvSpPr>
          <p:spPr>
            <a:xfrm>
              <a:off x="2186455" y="2891427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24"/>
            <p:cNvSpPr/>
            <p:nvPr/>
          </p:nvSpPr>
          <p:spPr>
            <a:xfrm>
              <a:off x="2298568" y="2891427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24"/>
            <p:cNvSpPr/>
            <p:nvPr/>
          </p:nvSpPr>
          <p:spPr>
            <a:xfrm>
              <a:off x="2410393" y="2891427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24"/>
            <p:cNvSpPr/>
            <p:nvPr/>
          </p:nvSpPr>
          <p:spPr>
            <a:xfrm>
              <a:off x="1850403" y="3003540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5"/>
                    <a:pt x="590" y="1195"/>
                  </a:cubicBezTo>
                  <a:cubicBezTo>
                    <a:pt x="920" y="1195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24"/>
            <p:cNvSpPr/>
            <p:nvPr/>
          </p:nvSpPr>
          <p:spPr>
            <a:xfrm>
              <a:off x="1962261" y="300354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24"/>
            <p:cNvSpPr/>
            <p:nvPr/>
          </p:nvSpPr>
          <p:spPr>
            <a:xfrm>
              <a:off x="2074374" y="300354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24"/>
            <p:cNvSpPr/>
            <p:nvPr/>
          </p:nvSpPr>
          <p:spPr>
            <a:xfrm>
              <a:off x="2186455" y="3003540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24"/>
            <p:cNvSpPr/>
            <p:nvPr/>
          </p:nvSpPr>
          <p:spPr>
            <a:xfrm>
              <a:off x="2298568" y="3003540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24"/>
            <p:cNvSpPr/>
            <p:nvPr/>
          </p:nvSpPr>
          <p:spPr>
            <a:xfrm>
              <a:off x="2410393" y="3003540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24"/>
            <p:cNvSpPr/>
            <p:nvPr/>
          </p:nvSpPr>
          <p:spPr>
            <a:xfrm>
              <a:off x="1850403" y="3115365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5"/>
                    <a:pt x="590" y="1195"/>
                  </a:cubicBezTo>
                  <a:cubicBezTo>
                    <a:pt x="920" y="1195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24"/>
            <p:cNvSpPr/>
            <p:nvPr/>
          </p:nvSpPr>
          <p:spPr>
            <a:xfrm>
              <a:off x="1962261" y="3115365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24"/>
            <p:cNvSpPr/>
            <p:nvPr/>
          </p:nvSpPr>
          <p:spPr>
            <a:xfrm>
              <a:off x="2074374" y="3115365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24"/>
            <p:cNvSpPr/>
            <p:nvPr/>
          </p:nvSpPr>
          <p:spPr>
            <a:xfrm>
              <a:off x="2186455" y="3115365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24"/>
            <p:cNvSpPr/>
            <p:nvPr/>
          </p:nvSpPr>
          <p:spPr>
            <a:xfrm>
              <a:off x="2298568" y="3115365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24"/>
            <p:cNvSpPr/>
            <p:nvPr/>
          </p:nvSpPr>
          <p:spPr>
            <a:xfrm>
              <a:off x="2410393" y="3115365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4" name="Google Shape;2884;p24"/>
          <p:cNvGrpSpPr/>
          <p:nvPr/>
        </p:nvGrpSpPr>
        <p:grpSpPr>
          <a:xfrm flipH="1">
            <a:off x="263232" y="1091334"/>
            <a:ext cx="161231" cy="340081"/>
            <a:chOff x="5962902" y="3181527"/>
            <a:chExt cx="161231" cy="340081"/>
          </a:xfrm>
        </p:grpSpPr>
        <p:sp>
          <p:nvSpPr>
            <p:cNvPr id="2885" name="Google Shape;2885;p24"/>
            <p:cNvSpPr/>
            <p:nvPr/>
          </p:nvSpPr>
          <p:spPr>
            <a:xfrm>
              <a:off x="6043357" y="3181527"/>
              <a:ext cx="32" cy="340081"/>
            </a:xfrm>
            <a:custGeom>
              <a:avLst/>
              <a:gdLst/>
              <a:ahLst/>
              <a:cxnLst/>
              <a:rect l="l" t="t" r="r" b="b"/>
              <a:pathLst>
                <a:path w="1" h="10635" fill="none" extrusionOk="0">
                  <a:moveTo>
                    <a:pt x="1" y="1"/>
                  </a:moveTo>
                  <a:lnTo>
                    <a:pt x="1" y="10635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24"/>
            <p:cNvSpPr/>
            <p:nvPr/>
          </p:nvSpPr>
          <p:spPr>
            <a:xfrm>
              <a:off x="6083873" y="3234865"/>
              <a:ext cx="32" cy="233404"/>
            </a:xfrm>
            <a:custGeom>
              <a:avLst/>
              <a:gdLst/>
              <a:ahLst/>
              <a:cxnLst/>
              <a:rect l="l" t="t" r="r" b="b"/>
              <a:pathLst>
                <a:path w="1" h="7299" fill="none" extrusionOk="0">
                  <a:moveTo>
                    <a:pt x="0" y="1"/>
                  </a:moveTo>
                  <a:lnTo>
                    <a:pt x="0" y="729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24"/>
            <p:cNvSpPr/>
            <p:nvPr/>
          </p:nvSpPr>
          <p:spPr>
            <a:xfrm>
              <a:off x="6124100" y="3271671"/>
              <a:ext cx="32" cy="159792"/>
            </a:xfrm>
            <a:custGeom>
              <a:avLst/>
              <a:gdLst/>
              <a:ahLst/>
              <a:cxnLst/>
              <a:rect l="l" t="t" r="r" b="b"/>
              <a:pathLst>
                <a:path w="1" h="4997" fill="none" extrusionOk="0">
                  <a:moveTo>
                    <a:pt x="0" y="1"/>
                  </a:moveTo>
                  <a:lnTo>
                    <a:pt x="0" y="4997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24"/>
            <p:cNvSpPr/>
            <p:nvPr/>
          </p:nvSpPr>
          <p:spPr>
            <a:xfrm>
              <a:off x="6003130" y="3234865"/>
              <a:ext cx="32" cy="233404"/>
            </a:xfrm>
            <a:custGeom>
              <a:avLst/>
              <a:gdLst/>
              <a:ahLst/>
              <a:cxnLst/>
              <a:rect l="l" t="t" r="r" b="b"/>
              <a:pathLst>
                <a:path w="1" h="7299" fill="none" extrusionOk="0">
                  <a:moveTo>
                    <a:pt x="1" y="1"/>
                  </a:moveTo>
                  <a:lnTo>
                    <a:pt x="1" y="729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24"/>
            <p:cNvSpPr/>
            <p:nvPr/>
          </p:nvSpPr>
          <p:spPr>
            <a:xfrm>
              <a:off x="5962902" y="3271671"/>
              <a:ext cx="32" cy="159792"/>
            </a:xfrm>
            <a:custGeom>
              <a:avLst/>
              <a:gdLst/>
              <a:ahLst/>
              <a:cxnLst/>
              <a:rect l="l" t="t" r="r" b="b"/>
              <a:pathLst>
                <a:path w="1" h="4997" fill="none" extrusionOk="0">
                  <a:moveTo>
                    <a:pt x="1" y="1"/>
                  </a:moveTo>
                  <a:lnTo>
                    <a:pt x="1" y="4997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90" name="Google Shape;2890;p24"/>
          <p:cNvSpPr/>
          <p:nvPr/>
        </p:nvSpPr>
        <p:spPr>
          <a:xfrm flipH="1">
            <a:off x="434645" y="2772625"/>
            <a:ext cx="32" cy="1835887"/>
          </a:xfrm>
          <a:custGeom>
            <a:avLst/>
            <a:gdLst/>
            <a:ahLst/>
            <a:cxnLst/>
            <a:rect l="l" t="t" r="r" b="b"/>
            <a:pathLst>
              <a:path w="1" h="59361" fill="none" extrusionOk="0">
                <a:moveTo>
                  <a:pt x="0" y="5936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1" name="Google Shape;2891;p24"/>
          <p:cNvGrpSpPr/>
          <p:nvPr/>
        </p:nvGrpSpPr>
        <p:grpSpPr>
          <a:xfrm flipH="1">
            <a:off x="4397274" y="4938371"/>
            <a:ext cx="4742138" cy="494404"/>
            <a:chOff x="-398247" y="1215021"/>
            <a:chExt cx="4742138" cy="494404"/>
          </a:xfrm>
        </p:grpSpPr>
        <p:sp>
          <p:nvSpPr>
            <p:cNvPr id="2892" name="Google Shape;2892;p24"/>
            <p:cNvSpPr/>
            <p:nvPr/>
          </p:nvSpPr>
          <p:spPr>
            <a:xfrm>
              <a:off x="3820963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24"/>
            <p:cNvSpPr/>
            <p:nvPr/>
          </p:nvSpPr>
          <p:spPr>
            <a:xfrm>
              <a:off x="-398247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24"/>
            <p:cNvSpPr/>
            <p:nvPr/>
          </p:nvSpPr>
          <p:spPr>
            <a:xfrm>
              <a:off x="-73693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24"/>
            <p:cNvSpPr/>
            <p:nvPr/>
          </p:nvSpPr>
          <p:spPr>
            <a:xfrm>
              <a:off x="250862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24"/>
            <p:cNvSpPr/>
            <p:nvPr/>
          </p:nvSpPr>
          <p:spPr>
            <a:xfrm>
              <a:off x="575417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24"/>
            <p:cNvSpPr/>
            <p:nvPr/>
          </p:nvSpPr>
          <p:spPr>
            <a:xfrm>
              <a:off x="899971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24"/>
            <p:cNvSpPr/>
            <p:nvPr/>
          </p:nvSpPr>
          <p:spPr>
            <a:xfrm>
              <a:off x="1224526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24"/>
            <p:cNvSpPr/>
            <p:nvPr/>
          </p:nvSpPr>
          <p:spPr>
            <a:xfrm>
              <a:off x="1549080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24"/>
            <p:cNvSpPr/>
            <p:nvPr/>
          </p:nvSpPr>
          <p:spPr>
            <a:xfrm>
              <a:off x="1873635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24"/>
            <p:cNvSpPr/>
            <p:nvPr/>
          </p:nvSpPr>
          <p:spPr>
            <a:xfrm>
              <a:off x="2198190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24"/>
            <p:cNvSpPr/>
            <p:nvPr/>
          </p:nvSpPr>
          <p:spPr>
            <a:xfrm>
              <a:off x="2522744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24"/>
            <p:cNvSpPr/>
            <p:nvPr/>
          </p:nvSpPr>
          <p:spPr>
            <a:xfrm>
              <a:off x="2847299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24"/>
            <p:cNvSpPr/>
            <p:nvPr/>
          </p:nvSpPr>
          <p:spPr>
            <a:xfrm>
              <a:off x="3171853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24"/>
            <p:cNvSpPr/>
            <p:nvPr/>
          </p:nvSpPr>
          <p:spPr>
            <a:xfrm>
              <a:off x="3496408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6" name="Google Shape;2906;p24"/>
          <p:cNvGrpSpPr/>
          <p:nvPr/>
        </p:nvGrpSpPr>
        <p:grpSpPr>
          <a:xfrm flipH="1">
            <a:off x="6811440" y="4938365"/>
            <a:ext cx="1963003" cy="205136"/>
            <a:chOff x="7283157" y="5024390"/>
            <a:chExt cx="1963003" cy="205136"/>
          </a:xfrm>
        </p:grpSpPr>
        <p:sp>
          <p:nvSpPr>
            <p:cNvPr id="2907" name="Google Shape;2907;p24"/>
            <p:cNvSpPr/>
            <p:nvPr/>
          </p:nvSpPr>
          <p:spPr>
            <a:xfrm>
              <a:off x="7283157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24"/>
            <p:cNvSpPr/>
            <p:nvPr/>
          </p:nvSpPr>
          <p:spPr>
            <a:xfrm>
              <a:off x="7417526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24"/>
            <p:cNvSpPr/>
            <p:nvPr/>
          </p:nvSpPr>
          <p:spPr>
            <a:xfrm>
              <a:off x="7551864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0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24"/>
            <p:cNvSpPr/>
            <p:nvPr/>
          </p:nvSpPr>
          <p:spPr>
            <a:xfrm>
              <a:off x="7686233" y="5024390"/>
              <a:ext cx="216552" cy="205136"/>
            </a:xfrm>
            <a:custGeom>
              <a:avLst/>
              <a:gdLst/>
              <a:ahLst/>
              <a:cxnLst/>
              <a:rect l="l" t="t" r="r" b="b"/>
              <a:pathLst>
                <a:path w="6772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0" y="6415"/>
                  </a:lnTo>
                  <a:lnTo>
                    <a:pt x="6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24"/>
            <p:cNvSpPr/>
            <p:nvPr/>
          </p:nvSpPr>
          <p:spPr>
            <a:xfrm>
              <a:off x="7820315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72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24"/>
            <p:cNvSpPr/>
            <p:nvPr/>
          </p:nvSpPr>
          <p:spPr>
            <a:xfrm>
              <a:off x="7954684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24"/>
            <p:cNvSpPr/>
            <p:nvPr/>
          </p:nvSpPr>
          <p:spPr>
            <a:xfrm>
              <a:off x="8089054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24"/>
            <p:cNvSpPr/>
            <p:nvPr/>
          </p:nvSpPr>
          <p:spPr>
            <a:xfrm>
              <a:off x="8223423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24"/>
            <p:cNvSpPr/>
            <p:nvPr/>
          </p:nvSpPr>
          <p:spPr>
            <a:xfrm>
              <a:off x="8357761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0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24"/>
            <p:cNvSpPr/>
            <p:nvPr/>
          </p:nvSpPr>
          <p:spPr>
            <a:xfrm>
              <a:off x="8491842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72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24"/>
            <p:cNvSpPr/>
            <p:nvPr/>
          </p:nvSpPr>
          <p:spPr>
            <a:xfrm>
              <a:off x="8626212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24"/>
            <p:cNvSpPr/>
            <p:nvPr/>
          </p:nvSpPr>
          <p:spPr>
            <a:xfrm>
              <a:off x="8760581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24"/>
            <p:cNvSpPr/>
            <p:nvPr/>
          </p:nvSpPr>
          <p:spPr>
            <a:xfrm>
              <a:off x="8894951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24"/>
            <p:cNvSpPr/>
            <p:nvPr/>
          </p:nvSpPr>
          <p:spPr>
            <a:xfrm>
              <a:off x="9029320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BLANK_1_1_1_1_2">
    <p:spTree>
      <p:nvGrpSpPr>
        <p:cNvPr id="1" name="Shape 2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2" name="Google Shape;2922;p25"/>
          <p:cNvSpPr txBox="1">
            <a:spLocks noGrp="1"/>
          </p:cNvSpPr>
          <p:nvPr>
            <p:ph type="subTitle" idx="1"/>
          </p:nvPr>
        </p:nvSpPr>
        <p:spPr>
          <a:xfrm>
            <a:off x="1285807" y="1511955"/>
            <a:ext cx="2818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23" name="Google Shape;2923;p25"/>
          <p:cNvSpPr txBox="1">
            <a:spLocks noGrp="1"/>
          </p:cNvSpPr>
          <p:nvPr>
            <p:ph type="subTitle" idx="2"/>
          </p:nvPr>
        </p:nvSpPr>
        <p:spPr>
          <a:xfrm>
            <a:off x="1285800" y="1885147"/>
            <a:ext cx="2818800" cy="79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4" name="Google Shape;2924;p25"/>
          <p:cNvSpPr txBox="1">
            <a:spLocks noGrp="1"/>
          </p:cNvSpPr>
          <p:nvPr>
            <p:ph type="subTitle" idx="3"/>
          </p:nvPr>
        </p:nvSpPr>
        <p:spPr>
          <a:xfrm>
            <a:off x="5039373" y="1885147"/>
            <a:ext cx="2818800" cy="79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5" name="Google Shape;2925;p25"/>
          <p:cNvSpPr txBox="1">
            <a:spLocks noGrp="1"/>
          </p:cNvSpPr>
          <p:nvPr>
            <p:ph type="subTitle" idx="4"/>
          </p:nvPr>
        </p:nvSpPr>
        <p:spPr>
          <a:xfrm>
            <a:off x="1285800" y="3398300"/>
            <a:ext cx="2818800" cy="79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6" name="Google Shape;2926;p25"/>
          <p:cNvSpPr txBox="1">
            <a:spLocks noGrp="1"/>
          </p:cNvSpPr>
          <p:nvPr>
            <p:ph type="subTitle" idx="5"/>
          </p:nvPr>
        </p:nvSpPr>
        <p:spPr>
          <a:xfrm>
            <a:off x="5039373" y="3398300"/>
            <a:ext cx="2818800" cy="79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7" name="Google Shape;2927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28" name="Google Shape;2928;p25"/>
          <p:cNvSpPr txBox="1">
            <a:spLocks noGrp="1"/>
          </p:cNvSpPr>
          <p:nvPr>
            <p:ph type="subTitle" idx="6"/>
          </p:nvPr>
        </p:nvSpPr>
        <p:spPr>
          <a:xfrm>
            <a:off x="1285807" y="3027150"/>
            <a:ext cx="2818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29" name="Google Shape;2929;p25"/>
          <p:cNvSpPr txBox="1">
            <a:spLocks noGrp="1"/>
          </p:cNvSpPr>
          <p:nvPr>
            <p:ph type="subTitle" idx="7"/>
          </p:nvPr>
        </p:nvSpPr>
        <p:spPr>
          <a:xfrm>
            <a:off x="5039384" y="1511955"/>
            <a:ext cx="2818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30" name="Google Shape;2930;p25"/>
          <p:cNvSpPr txBox="1">
            <a:spLocks noGrp="1"/>
          </p:cNvSpPr>
          <p:nvPr>
            <p:ph type="subTitle" idx="8"/>
          </p:nvPr>
        </p:nvSpPr>
        <p:spPr>
          <a:xfrm>
            <a:off x="5039384" y="3027150"/>
            <a:ext cx="2818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931" name="Google Shape;2931;p25"/>
          <p:cNvGrpSpPr/>
          <p:nvPr/>
        </p:nvGrpSpPr>
        <p:grpSpPr>
          <a:xfrm rot="10800000">
            <a:off x="4839221" y="4812439"/>
            <a:ext cx="4742138" cy="495843"/>
            <a:chOff x="-438322" y="-155006"/>
            <a:chExt cx="4742138" cy="495843"/>
          </a:xfrm>
        </p:grpSpPr>
        <p:grpSp>
          <p:nvGrpSpPr>
            <p:cNvPr id="2932" name="Google Shape;2932;p25"/>
            <p:cNvGrpSpPr/>
            <p:nvPr/>
          </p:nvGrpSpPr>
          <p:grpSpPr>
            <a:xfrm>
              <a:off x="-438322" y="-153567"/>
              <a:ext cx="4742138" cy="494404"/>
              <a:chOff x="-398247" y="1215021"/>
              <a:chExt cx="4742138" cy="494404"/>
            </a:xfrm>
          </p:grpSpPr>
          <p:sp>
            <p:nvSpPr>
              <p:cNvPr id="2933" name="Google Shape;2933;p25"/>
              <p:cNvSpPr/>
              <p:nvPr/>
            </p:nvSpPr>
            <p:spPr>
              <a:xfrm>
                <a:off x="382096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25"/>
              <p:cNvSpPr/>
              <p:nvPr/>
            </p:nvSpPr>
            <p:spPr>
              <a:xfrm>
                <a:off x="-398247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25"/>
              <p:cNvSpPr/>
              <p:nvPr/>
            </p:nvSpPr>
            <p:spPr>
              <a:xfrm>
                <a:off x="-7369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25"/>
              <p:cNvSpPr/>
              <p:nvPr/>
            </p:nvSpPr>
            <p:spPr>
              <a:xfrm>
                <a:off x="250862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7" name="Google Shape;2937;p25"/>
              <p:cNvSpPr/>
              <p:nvPr/>
            </p:nvSpPr>
            <p:spPr>
              <a:xfrm>
                <a:off x="575417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8" name="Google Shape;2938;p25"/>
              <p:cNvSpPr/>
              <p:nvPr/>
            </p:nvSpPr>
            <p:spPr>
              <a:xfrm>
                <a:off x="899971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9" name="Google Shape;2939;p25"/>
              <p:cNvSpPr/>
              <p:nvPr/>
            </p:nvSpPr>
            <p:spPr>
              <a:xfrm>
                <a:off x="1224526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0" name="Google Shape;2940;p25"/>
              <p:cNvSpPr/>
              <p:nvPr/>
            </p:nvSpPr>
            <p:spPr>
              <a:xfrm>
                <a:off x="1549080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1" name="Google Shape;2941;p25"/>
              <p:cNvSpPr/>
              <p:nvPr/>
            </p:nvSpPr>
            <p:spPr>
              <a:xfrm>
                <a:off x="1873635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2" name="Google Shape;2942;p25"/>
              <p:cNvSpPr/>
              <p:nvPr/>
            </p:nvSpPr>
            <p:spPr>
              <a:xfrm>
                <a:off x="2198190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3" name="Google Shape;2943;p25"/>
              <p:cNvSpPr/>
              <p:nvPr/>
            </p:nvSpPr>
            <p:spPr>
              <a:xfrm>
                <a:off x="2522744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4" name="Google Shape;2944;p25"/>
              <p:cNvSpPr/>
              <p:nvPr/>
            </p:nvSpPr>
            <p:spPr>
              <a:xfrm>
                <a:off x="2847299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5" name="Google Shape;2945;p25"/>
              <p:cNvSpPr/>
              <p:nvPr/>
            </p:nvSpPr>
            <p:spPr>
              <a:xfrm>
                <a:off x="317185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6" name="Google Shape;2946;p25"/>
              <p:cNvSpPr/>
              <p:nvPr/>
            </p:nvSpPr>
            <p:spPr>
              <a:xfrm>
                <a:off x="3496408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47" name="Google Shape;2947;p25"/>
            <p:cNvGrpSpPr/>
            <p:nvPr/>
          </p:nvGrpSpPr>
          <p:grpSpPr>
            <a:xfrm>
              <a:off x="-306543" y="-155006"/>
              <a:ext cx="3441291" cy="359491"/>
              <a:chOff x="-306543" y="-155006"/>
              <a:chExt cx="3441291" cy="359491"/>
            </a:xfrm>
          </p:grpSpPr>
          <p:sp>
            <p:nvSpPr>
              <p:cNvPr id="2948" name="Google Shape;2948;p25"/>
              <p:cNvSpPr/>
              <p:nvPr/>
            </p:nvSpPr>
            <p:spPr>
              <a:xfrm>
                <a:off x="-306543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1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9" name="Google Shape;2949;p25"/>
              <p:cNvSpPr/>
              <p:nvPr/>
            </p:nvSpPr>
            <p:spPr>
              <a:xfrm>
                <a:off x="-71122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0" name="Google Shape;2950;p25"/>
              <p:cNvSpPr/>
              <p:nvPr/>
            </p:nvSpPr>
            <p:spPr>
              <a:xfrm>
                <a:off x="164299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0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1" name="Google Shape;2951;p25"/>
              <p:cNvSpPr/>
              <p:nvPr/>
            </p:nvSpPr>
            <p:spPr>
              <a:xfrm>
                <a:off x="39972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64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2" name="Google Shape;2952;p25"/>
              <p:cNvSpPr/>
              <p:nvPr/>
            </p:nvSpPr>
            <p:spPr>
              <a:xfrm>
                <a:off x="63514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0" y="1"/>
                    </a:moveTo>
                    <a:lnTo>
                      <a:pt x="0" y="11241"/>
                    </a:lnTo>
                    <a:lnTo>
                      <a:pt x="3355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3" name="Google Shape;2953;p25"/>
              <p:cNvSpPr/>
              <p:nvPr/>
            </p:nvSpPr>
            <p:spPr>
              <a:xfrm>
                <a:off x="870561" y="-155006"/>
                <a:ext cx="379989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3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63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4" name="Google Shape;2954;p25"/>
              <p:cNvSpPr/>
              <p:nvPr/>
            </p:nvSpPr>
            <p:spPr>
              <a:xfrm>
                <a:off x="110595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0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5" name="Google Shape;2955;p25"/>
              <p:cNvSpPr/>
              <p:nvPr/>
            </p:nvSpPr>
            <p:spPr>
              <a:xfrm>
                <a:off x="1341371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6" name="Google Shape;2956;p25"/>
              <p:cNvSpPr/>
              <p:nvPr/>
            </p:nvSpPr>
            <p:spPr>
              <a:xfrm>
                <a:off x="1576792" y="-155006"/>
                <a:ext cx="380308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7" name="Google Shape;2957;p25"/>
              <p:cNvSpPr/>
              <p:nvPr/>
            </p:nvSpPr>
            <p:spPr>
              <a:xfrm>
                <a:off x="181250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55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8" name="Google Shape;2958;p25"/>
              <p:cNvSpPr/>
              <p:nvPr/>
            </p:nvSpPr>
            <p:spPr>
              <a:xfrm>
                <a:off x="2047921" y="-155006"/>
                <a:ext cx="380308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64" y="11241"/>
                    </a:lnTo>
                    <a:lnTo>
                      <a:pt x="118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9" name="Google Shape;2959;p25"/>
              <p:cNvSpPr/>
              <p:nvPr/>
            </p:nvSpPr>
            <p:spPr>
              <a:xfrm>
                <a:off x="2283630" y="-155006"/>
                <a:ext cx="379989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3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54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0" name="Google Shape;2960;p25"/>
              <p:cNvSpPr/>
              <p:nvPr/>
            </p:nvSpPr>
            <p:spPr>
              <a:xfrm>
                <a:off x="2519019" y="-155006"/>
                <a:ext cx="380308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9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1" name="Google Shape;2961;p25"/>
              <p:cNvSpPr/>
              <p:nvPr/>
            </p:nvSpPr>
            <p:spPr>
              <a:xfrm>
                <a:off x="2754727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62" name="Google Shape;2962;p25"/>
          <p:cNvGrpSpPr/>
          <p:nvPr/>
        </p:nvGrpSpPr>
        <p:grpSpPr>
          <a:xfrm rot="10800000">
            <a:off x="-145333" y="3609733"/>
            <a:ext cx="7648762" cy="1657170"/>
            <a:chOff x="1639608" y="-113627"/>
            <a:chExt cx="7648762" cy="1657170"/>
          </a:xfrm>
        </p:grpSpPr>
        <p:sp>
          <p:nvSpPr>
            <p:cNvPr id="2963" name="Google Shape;2963;p25"/>
            <p:cNvSpPr/>
            <p:nvPr/>
          </p:nvSpPr>
          <p:spPr>
            <a:xfrm>
              <a:off x="1639608" y="-113627"/>
              <a:ext cx="7648762" cy="1657170"/>
            </a:xfrm>
            <a:custGeom>
              <a:avLst/>
              <a:gdLst/>
              <a:ahLst/>
              <a:cxnLst/>
              <a:rect l="l" t="t" r="r" b="b"/>
              <a:pathLst>
                <a:path w="239192" h="51823" extrusionOk="0">
                  <a:moveTo>
                    <a:pt x="239191" y="0"/>
                  </a:moveTo>
                  <a:lnTo>
                    <a:pt x="0" y="3569"/>
                  </a:lnTo>
                  <a:lnTo>
                    <a:pt x="0" y="3569"/>
                  </a:lnTo>
                  <a:lnTo>
                    <a:pt x="226167" y="12570"/>
                  </a:lnTo>
                  <a:lnTo>
                    <a:pt x="234847" y="51822"/>
                  </a:lnTo>
                  <a:lnTo>
                    <a:pt x="2391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25"/>
            <p:cNvSpPr/>
            <p:nvPr/>
          </p:nvSpPr>
          <p:spPr>
            <a:xfrm>
              <a:off x="1639608" y="-113627"/>
              <a:ext cx="7648762" cy="1657170"/>
            </a:xfrm>
            <a:custGeom>
              <a:avLst/>
              <a:gdLst/>
              <a:ahLst/>
              <a:cxnLst/>
              <a:rect l="l" t="t" r="r" b="b"/>
              <a:pathLst>
                <a:path w="239192" h="51823" extrusionOk="0">
                  <a:moveTo>
                    <a:pt x="239191" y="0"/>
                  </a:moveTo>
                  <a:lnTo>
                    <a:pt x="0" y="3569"/>
                  </a:lnTo>
                  <a:lnTo>
                    <a:pt x="0" y="3569"/>
                  </a:lnTo>
                  <a:lnTo>
                    <a:pt x="228575" y="9251"/>
                  </a:lnTo>
                  <a:lnTo>
                    <a:pt x="234847" y="51822"/>
                  </a:lnTo>
                  <a:lnTo>
                    <a:pt x="2391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5" name="Google Shape;2965;p25"/>
          <p:cNvGrpSpPr/>
          <p:nvPr/>
        </p:nvGrpSpPr>
        <p:grpSpPr>
          <a:xfrm rot="10800000">
            <a:off x="8700491" y="2908121"/>
            <a:ext cx="598267" cy="598523"/>
            <a:chOff x="1850403" y="2555088"/>
            <a:chExt cx="598267" cy="598523"/>
          </a:xfrm>
        </p:grpSpPr>
        <p:sp>
          <p:nvSpPr>
            <p:cNvPr id="2966" name="Google Shape;2966;p25"/>
            <p:cNvSpPr/>
            <p:nvPr/>
          </p:nvSpPr>
          <p:spPr>
            <a:xfrm>
              <a:off x="1850403" y="2555088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25"/>
            <p:cNvSpPr/>
            <p:nvPr/>
          </p:nvSpPr>
          <p:spPr>
            <a:xfrm>
              <a:off x="1962261" y="2555088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25"/>
            <p:cNvSpPr/>
            <p:nvPr/>
          </p:nvSpPr>
          <p:spPr>
            <a:xfrm>
              <a:off x="2074374" y="2555088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25"/>
            <p:cNvSpPr/>
            <p:nvPr/>
          </p:nvSpPr>
          <p:spPr>
            <a:xfrm>
              <a:off x="2186455" y="2555088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25"/>
            <p:cNvSpPr/>
            <p:nvPr/>
          </p:nvSpPr>
          <p:spPr>
            <a:xfrm>
              <a:off x="2298568" y="2555088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25"/>
            <p:cNvSpPr/>
            <p:nvPr/>
          </p:nvSpPr>
          <p:spPr>
            <a:xfrm>
              <a:off x="2410393" y="2555088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25"/>
            <p:cNvSpPr/>
            <p:nvPr/>
          </p:nvSpPr>
          <p:spPr>
            <a:xfrm>
              <a:off x="1850403" y="2667201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25"/>
            <p:cNvSpPr/>
            <p:nvPr/>
          </p:nvSpPr>
          <p:spPr>
            <a:xfrm>
              <a:off x="1962261" y="266720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25"/>
            <p:cNvSpPr/>
            <p:nvPr/>
          </p:nvSpPr>
          <p:spPr>
            <a:xfrm>
              <a:off x="2074374" y="266720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25"/>
            <p:cNvSpPr/>
            <p:nvPr/>
          </p:nvSpPr>
          <p:spPr>
            <a:xfrm>
              <a:off x="2186455" y="2667201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25"/>
            <p:cNvSpPr/>
            <p:nvPr/>
          </p:nvSpPr>
          <p:spPr>
            <a:xfrm>
              <a:off x="2298568" y="2667201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25"/>
            <p:cNvSpPr/>
            <p:nvPr/>
          </p:nvSpPr>
          <p:spPr>
            <a:xfrm>
              <a:off x="2410393" y="2667201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25"/>
            <p:cNvSpPr/>
            <p:nvPr/>
          </p:nvSpPr>
          <p:spPr>
            <a:xfrm>
              <a:off x="1850403" y="2779314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25"/>
            <p:cNvSpPr/>
            <p:nvPr/>
          </p:nvSpPr>
          <p:spPr>
            <a:xfrm>
              <a:off x="1962261" y="277931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25"/>
            <p:cNvSpPr/>
            <p:nvPr/>
          </p:nvSpPr>
          <p:spPr>
            <a:xfrm>
              <a:off x="2074374" y="277931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25"/>
            <p:cNvSpPr/>
            <p:nvPr/>
          </p:nvSpPr>
          <p:spPr>
            <a:xfrm>
              <a:off x="2186455" y="2779314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25"/>
            <p:cNvSpPr/>
            <p:nvPr/>
          </p:nvSpPr>
          <p:spPr>
            <a:xfrm>
              <a:off x="2298568" y="2779314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25"/>
            <p:cNvSpPr/>
            <p:nvPr/>
          </p:nvSpPr>
          <p:spPr>
            <a:xfrm>
              <a:off x="2410393" y="2779314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25"/>
            <p:cNvSpPr/>
            <p:nvPr/>
          </p:nvSpPr>
          <p:spPr>
            <a:xfrm>
              <a:off x="1850403" y="2891427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25"/>
            <p:cNvSpPr/>
            <p:nvPr/>
          </p:nvSpPr>
          <p:spPr>
            <a:xfrm>
              <a:off x="1962261" y="289142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25"/>
            <p:cNvSpPr/>
            <p:nvPr/>
          </p:nvSpPr>
          <p:spPr>
            <a:xfrm>
              <a:off x="2074374" y="289142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25"/>
            <p:cNvSpPr/>
            <p:nvPr/>
          </p:nvSpPr>
          <p:spPr>
            <a:xfrm>
              <a:off x="2186455" y="2891427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25"/>
            <p:cNvSpPr/>
            <p:nvPr/>
          </p:nvSpPr>
          <p:spPr>
            <a:xfrm>
              <a:off x="2298568" y="2891427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25"/>
            <p:cNvSpPr/>
            <p:nvPr/>
          </p:nvSpPr>
          <p:spPr>
            <a:xfrm>
              <a:off x="2410393" y="2891427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25"/>
            <p:cNvSpPr/>
            <p:nvPr/>
          </p:nvSpPr>
          <p:spPr>
            <a:xfrm>
              <a:off x="1850403" y="3003540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5"/>
                    <a:pt x="590" y="1195"/>
                  </a:cubicBezTo>
                  <a:cubicBezTo>
                    <a:pt x="920" y="1195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25"/>
            <p:cNvSpPr/>
            <p:nvPr/>
          </p:nvSpPr>
          <p:spPr>
            <a:xfrm>
              <a:off x="1962261" y="300354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25"/>
            <p:cNvSpPr/>
            <p:nvPr/>
          </p:nvSpPr>
          <p:spPr>
            <a:xfrm>
              <a:off x="2074374" y="300354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25"/>
            <p:cNvSpPr/>
            <p:nvPr/>
          </p:nvSpPr>
          <p:spPr>
            <a:xfrm>
              <a:off x="2186455" y="3003540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25"/>
            <p:cNvSpPr/>
            <p:nvPr/>
          </p:nvSpPr>
          <p:spPr>
            <a:xfrm>
              <a:off x="2298568" y="3003540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25"/>
            <p:cNvSpPr/>
            <p:nvPr/>
          </p:nvSpPr>
          <p:spPr>
            <a:xfrm>
              <a:off x="2410393" y="3003540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25"/>
            <p:cNvSpPr/>
            <p:nvPr/>
          </p:nvSpPr>
          <p:spPr>
            <a:xfrm>
              <a:off x="1850403" y="3115365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5"/>
                    <a:pt x="590" y="1195"/>
                  </a:cubicBezTo>
                  <a:cubicBezTo>
                    <a:pt x="920" y="1195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25"/>
            <p:cNvSpPr/>
            <p:nvPr/>
          </p:nvSpPr>
          <p:spPr>
            <a:xfrm>
              <a:off x="1962261" y="3115365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25"/>
            <p:cNvSpPr/>
            <p:nvPr/>
          </p:nvSpPr>
          <p:spPr>
            <a:xfrm>
              <a:off x="2074374" y="3115365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25"/>
            <p:cNvSpPr/>
            <p:nvPr/>
          </p:nvSpPr>
          <p:spPr>
            <a:xfrm>
              <a:off x="2186455" y="3115365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25"/>
            <p:cNvSpPr/>
            <p:nvPr/>
          </p:nvSpPr>
          <p:spPr>
            <a:xfrm>
              <a:off x="2298568" y="3115365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25"/>
            <p:cNvSpPr/>
            <p:nvPr/>
          </p:nvSpPr>
          <p:spPr>
            <a:xfrm>
              <a:off x="2410393" y="3115365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2" name="Google Shape;3002;p25"/>
          <p:cNvGrpSpPr/>
          <p:nvPr/>
        </p:nvGrpSpPr>
        <p:grpSpPr>
          <a:xfrm rot="10800000">
            <a:off x="-145329" y="-279499"/>
            <a:ext cx="4742138" cy="494404"/>
            <a:chOff x="-398247" y="1215021"/>
            <a:chExt cx="4742138" cy="494404"/>
          </a:xfrm>
        </p:grpSpPr>
        <p:sp>
          <p:nvSpPr>
            <p:cNvPr id="3003" name="Google Shape;3003;p25"/>
            <p:cNvSpPr/>
            <p:nvPr/>
          </p:nvSpPr>
          <p:spPr>
            <a:xfrm>
              <a:off x="3820963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25"/>
            <p:cNvSpPr/>
            <p:nvPr/>
          </p:nvSpPr>
          <p:spPr>
            <a:xfrm>
              <a:off x="-398247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25"/>
            <p:cNvSpPr/>
            <p:nvPr/>
          </p:nvSpPr>
          <p:spPr>
            <a:xfrm>
              <a:off x="-73693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25"/>
            <p:cNvSpPr/>
            <p:nvPr/>
          </p:nvSpPr>
          <p:spPr>
            <a:xfrm>
              <a:off x="250862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25"/>
            <p:cNvSpPr/>
            <p:nvPr/>
          </p:nvSpPr>
          <p:spPr>
            <a:xfrm>
              <a:off x="575417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25"/>
            <p:cNvSpPr/>
            <p:nvPr/>
          </p:nvSpPr>
          <p:spPr>
            <a:xfrm>
              <a:off x="899971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25"/>
            <p:cNvSpPr/>
            <p:nvPr/>
          </p:nvSpPr>
          <p:spPr>
            <a:xfrm>
              <a:off x="1224526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25"/>
            <p:cNvSpPr/>
            <p:nvPr/>
          </p:nvSpPr>
          <p:spPr>
            <a:xfrm>
              <a:off x="1549080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25"/>
            <p:cNvSpPr/>
            <p:nvPr/>
          </p:nvSpPr>
          <p:spPr>
            <a:xfrm>
              <a:off x="1873635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25"/>
            <p:cNvSpPr/>
            <p:nvPr/>
          </p:nvSpPr>
          <p:spPr>
            <a:xfrm>
              <a:off x="2198190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25"/>
            <p:cNvSpPr/>
            <p:nvPr/>
          </p:nvSpPr>
          <p:spPr>
            <a:xfrm>
              <a:off x="2522744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25"/>
            <p:cNvSpPr/>
            <p:nvPr/>
          </p:nvSpPr>
          <p:spPr>
            <a:xfrm>
              <a:off x="2847299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25"/>
            <p:cNvSpPr/>
            <p:nvPr/>
          </p:nvSpPr>
          <p:spPr>
            <a:xfrm>
              <a:off x="3171853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25"/>
            <p:cNvSpPr/>
            <p:nvPr/>
          </p:nvSpPr>
          <p:spPr>
            <a:xfrm>
              <a:off x="3496408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7" name="Google Shape;3017;p25"/>
          <p:cNvGrpSpPr/>
          <p:nvPr/>
        </p:nvGrpSpPr>
        <p:grpSpPr>
          <a:xfrm rot="10800000">
            <a:off x="-270651" y="400755"/>
            <a:ext cx="598523" cy="598523"/>
            <a:chOff x="5386955" y="3734674"/>
            <a:chExt cx="598523" cy="598523"/>
          </a:xfrm>
        </p:grpSpPr>
        <p:sp>
          <p:nvSpPr>
            <p:cNvPr id="3018" name="Google Shape;3018;p25"/>
            <p:cNvSpPr/>
            <p:nvPr/>
          </p:nvSpPr>
          <p:spPr>
            <a:xfrm>
              <a:off x="5386955" y="373467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25"/>
            <p:cNvSpPr/>
            <p:nvPr/>
          </p:nvSpPr>
          <p:spPr>
            <a:xfrm>
              <a:off x="5498780" y="373467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25"/>
            <p:cNvSpPr/>
            <p:nvPr/>
          </p:nvSpPr>
          <p:spPr>
            <a:xfrm>
              <a:off x="5610893" y="373467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25"/>
            <p:cNvSpPr/>
            <p:nvPr/>
          </p:nvSpPr>
          <p:spPr>
            <a:xfrm>
              <a:off x="5723007" y="373467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25"/>
            <p:cNvSpPr/>
            <p:nvPr/>
          </p:nvSpPr>
          <p:spPr>
            <a:xfrm>
              <a:off x="5835120" y="373467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25"/>
            <p:cNvSpPr/>
            <p:nvPr/>
          </p:nvSpPr>
          <p:spPr>
            <a:xfrm>
              <a:off x="5947233" y="373467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25"/>
            <p:cNvSpPr/>
            <p:nvPr/>
          </p:nvSpPr>
          <p:spPr>
            <a:xfrm>
              <a:off x="5386955" y="384678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25"/>
            <p:cNvSpPr/>
            <p:nvPr/>
          </p:nvSpPr>
          <p:spPr>
            <a:xfrm>
              <a:off x="5498780" y="384678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25"/>
            <p:cNvSpPr/>
            <p:nvPr/>
          </p:nvSpPr>
          <p:spPr>
            <a:xfrm>
              <a:off x="5610893" y="384678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25"/>
            <p:cNvSpPr/>
            <p:nvPr/>
          </p:nvSpPr>
          <p:spPr>
            <a:xfrm>
              <a:off x="5723007" y="384678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25"/>
            <p:cNvSpPr/>
            <p:nvPr/>
          </p:nvSpPr>
          <p:spPr>
            <a:xfrm>
              <a:off x="5835120" y="384678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25"/>
            <p:cNvSpPr/>
            <p:nvPr/>
          </p:nvSpPr>
          <p:spPr>
            <a:xfrm>
              <a:off x="5947233" y="384678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25"/>
            <p:cNvSpPr/>
            <p:nvPr/>
          </p:nvSpPr>
          <p:spPr>
            <a:xfrm>
              <a:off x="5386955" y="395890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25"/>
            <p:cNvSpPr/>
            <p:nvPr/>
          </p:nvSpPr>
          <p:spPr>
            <a:xfrm>
              <a:off x="5498780" y="395890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25"/>
            <p:cNvSpPr/>
            <p:nvPr/>
          </p:nvSpPr>
          <p:spPr>
            <a:xfrm>
              <a:off x="5610893" y="395890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25"/>
            <p:cNvSpPr/>
            <p:nvPr/>
          </p:nvSpPr>
          <p:spPr>
            <a:xfrm>
              <a:off x="5723007" y="395890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25"/>
            <p:cNvSpPr/>
            <p:nvPr/>
          </p:nvSpPr>
          <p:spPr>
            <a:xfrm>
              <a:off x="5835120" y="395890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25"/>
            <p:cNvSpPr/>
            <p:nvPr/>
          </p:nvSpPr>
          <p:spPr>
            <a:xfrm>
              <a:off x="5947233" y="395890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25"/>
            <p:cNvSpPr/>
            <p:nvPr/>
          </p:nvSpPr>
          <p:spPr>
            <a:xfrm>
              <a:off x="5386955" y="4071013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25"/>
            <p:cNvSpPr/>
            <p:nvPr/>
          </p:nvSpPr>
          <p:spPr>
            <a:xfrm>
              <a:off x="5498780" y="4071013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25"/>
            <p:cNvSpPr/>
            <p:nvPr/>
          </p:nvSpPr>
          <p:spPr>
            <a:xfrm>
              <a:off x="5610893" y="4071013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25"/>
            <p:cNvSpPr/>
            <p:nvPr/>
          </p:nvSpPr>
          <p:spPr>
            <a:xfrm>
              <a:off x="5723007" y="4071013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25"/>
            <p:cNvSpPr/>
            <p:nvPr/>
          </p:nvSpPr>
          <p:spPr>
            <a:xfrm>
              <a:off x="5835120" y="4071013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25"/>
            <p:cNvSpPr/>
            <p:nvPr/>
          </p:nvSpPr>
          <p:spPr>
            <a:xfrm>
              <a:off x="5947233" y="4071013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25"/>
            <p:cNvSpPr/>
            <p:nvPr/>
          </p:nvSpPr>
          <p:spPr>
            <a:xfrm>
              <a:off x="5386955" y="4183126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25"/>
            <p:cNvSpPr/>
            <p:nvPr/>
          </p:nvSpPr>
          <p:spPr>
            <a:xfrm>
              <a:off x="5498780" y="4183126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25"/>
            <p:cNvSpPr/>
            <p:nvPr/>
          </p:nvSpPr>
          <p:spPr>
            <a:xfrm>
              <a:off x="5610893" y="4183126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25"/>
            <p:cNvSpPr/>
            <p:nvPr/>
          </p:nvSpPr>
          <p:spPr>
            <a:xfrm>
              <a:off x="5723007" y="4183126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25"/>
            <p:cNvSpPr/>
            <p:nvPr/>
          </p:nvSpPr>
          <p:spPr>
            <a:xfrm>
              <a:off x="5835120" y="4183126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25"/>
            <p:cNvSpPr/>
            <p:nvPr/>
          </p:nvSpPr>
          <p:spPr>
            <a:xfrm>
              <a:off x="5947233" y="4183126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25"/>
            <p:cNvSpPr/>
            <p:nvPr/>
          </p:nvSpPr>
          <p:spPr>
            <a:xfrm>
              <a:off x="5386955" y="429495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25"/>
            <p:cNvSpPr/>
            <p:nvPr/>
          </p:nvSpPr>
          <p:spPr>
            <a:xfrm>
              <a:off x="5498780" y="429495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25"/>
            <p:cNvSpPr/>
            <p:nvPr/>
          </p:nvSpPr>
          <p:spPr>
            <a:xfrm>
              <a:off x="5610893" y="429495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25"/>
            <p:cNvSpPr/>
            <p:nvPr/>
          </p:nvSpPr>
          <p:spPr>
            <a:xfrm>
              <a:off x="5723007" y="429495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25"/>
            <p:cNvSpPr/>
            <p:nvPr/>
          </p:nvSpPr>
          <p:spPr>
            <a:xfrm>
              <a:off x="5835120" y="429495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25"/>
            <p:cNvSpPr/>
            <p:nvPr/>
          </p:nvSpPr>
          <p:spPr>
            <a:xfrm>
              <a:off x="5947233" y="429495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4" name="Google Shape;3054;p25"/>
          <p:cNvGrpSpPr/>
          <p:nvPr/>
        </p:nvGrpSpPr>
        <p:grpSpPr>
          <a:xfrm rot="10800000">
            <a:off x="250321" y="2723109"/>
            <a:ext cx="161231" cy="340081"/>
            <a:chOff x="5962902" y="3181527"/>
            <a:chExt cx="161231" cy="340081"/>
          </a:xfrm>
        </p:grpSpPr>
        <p:sp>
          <p:nvSpPr>
            <p:cNvPr id="3055" name="Google Shape;3055;p25"/>
            <p:cNvSpPr/>
            <p:nvPr/>
          </p:nvSpPr>
          <p:spPr>
            <a:xfrm>
              <a:off x="6043357" y="3181527"/>
              <a:ext cx="32" cy="340081"/>
            </a:xfrm>
            <a:custGeom>
              <a:avLst/>
              <a:gdLst/>
              <a:ahLst/>
              <a:cxnLst/>
              <a:rect l="l" t="t" r="r" b="b"/>
              <a:pathLst>
                <a:path w="1" h="10635" fill="none" extrusionOk="0">
                  <a:moveTo>
                    <a:pt x="1" y="1"/>
                  </a:moveTo>
                  <a:lnTo>
                    <a:pt x="1" y="10635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25"/>
            <p:cNvSpPr/>
            <p:nvPr/>
          </p:nvSpPr>
          <p:spPr>
            <a:xfrm>
              <a:off x="6083873" y="3234865"/>
              <a:ext cx="32" cy="233404"/>
            </a:xfrm>
            <a:custGeom>
              <a:avLst/>
              <a:gdLst/>
              <a:ahLst/>
              <a:cxnLst/>
              <a:rect l="l" t="t" r="r" b="b"/>
              <a:pathLst>
                <a:path w="1" h="7299" fill="none" extrusionOk="0">
                  <a:moveTo>
                    <a:pt x="0" y="1"/>
                  </a:moveTo>
                  <a:lnTo>
                    <a:pt x="0" y="729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25"/>
            <p:cNvSpPr/>
            <p:nvPr/>
          </p:nvSpPr>
          <p:spPr>
            <a:xfrm>
              <a:off x="6124100" y="3271671"/>
              <a:ext cx="32" cy="159792"/>
            </a:xfrm>
            <a:custGeom>
              <a:avLst/>
              <a:gdLst/>
              <a:ahLst/>
              <a:cxnLst/>
              <a:rect l="l" t="t" r="r" b="b"/>
              <a:pathLst>
                <a:path w="1" h="4997" fill="none" extrusionOk="0">
                  <a:moveTo>
                    <a:pt x="0" y="1"/>
                  </a:moveTo>
                  <a:lnTo>
                    <a:pt x="0" y="4997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25"/>
            <p:cNvSpPr/>
            <p:nvPr/>
          </p:nvSpPr>
          <p:spPr>
            <a:xfrm>
              <a:off x="6003130" y="3234865"/>
              <a:ext cx="32" cy="233404"/>
            </a:xfrm>
            <a:custGeom>
              <a:avLst/>
              <a:gdLst/>
              <a:ahLst/>
              <a:cxnLst/>
              <a:rect l="l" t="t" r="r" b="b"/>
              <a:pathLst>
                <a:path w="1" h="7299" fill="none" extrusionOk="0">
                  <a:moveTo>
                    <a:pt x="1" y="1"/>
                  </a:moveTo>
                  <a:lnTo>
                    <a:pt x="1" y="729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25"/>
            <p:cNvSpPr/>
            <p:nvPr/>
          </p:nvSpPr>
          <p:spPr>
            <a:xfrm>
              <a:off x="5962902" y="3271671"/>
              <a:ext cx="32" cy="159792"/>
            </a:xfrm>
            <a:custGeom>
              <a:avLst/>
              <a:gdLst/>
              <a:ahLst/>
              <a:cxnLst/>
              <a:rect l="l" t="t" r="r" b="b"/>
              <a:pathLst>
                <a:path w="1" h="4997" fill="none" extrusionOk="0">
                  <a:moveTo>
                    <a:pt x="1" y="1"/>
                  </a:moveTo>
                  <a:lnTo>
                    <a:pt x="1" y="4997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0" name="Google Shape;3060;p25"/>
          <p:cNvGrpSpPr/>
          <p:nvPr/>
        </p:nvGrpSpPr>
        <p:grpSpPr>
          <a:xfrm rot="10800000">
            <a:off x="-145348" y="9776"/>
            <a:ext cx="1963003" cy="205136"/>
            <a:chOff x="7283157" y="5024390"/>
            <a:chExt cx="1963003" cy="205136"/>
          </a:xfrm>
        </p:grpSpPr>
        <p:sp>
          <p:nvSpPr>
            <p:cNvPr id="3061" name="Google Shape;3061;p25"/>
            <p:cNvSpPr/>
            <p:nvPr/>
          </p:nvSpPr>
          <p:spPr>
            <a:xfrm>
              <a:off x="7283157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25"/>
            <p:cNvSpPr/>
            <p:nvPr/>
          </p:nvSpPr>
          <p:spPr>
            <a:xfrm>
              <a:off x="7417526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25"/>
            <p:cNvSpPr/>
            <p:nvPr/>
          </p:nvSpPr>
          <p:spPr>
            <a:xfrm>
              <a:off x="7551864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0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25"/>
            <p:cNvSpPr/>
            <p:nvPr/>
          </p:nvSpPr>
          <p:spPr>
            <a:xfrm>
              <a:off x="7686233" y="5024390"/>
              <a:ext cx="216552" cy="205136"/>
            </a:xfrm>
            <a:custGeom>
              <a:avLst/>
              <a:gdLst/>
              <a:ahLst/>
              <a:cxnLst/>
              <a:rect l="l" t="t" r="r" b="b"/>
              <a:pathLst>
                <a:path w="6772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0" y="6415"/>
                  </a:lnTo>
                  <a:lnTo>
                    <a:pt x="6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25"/>
            <p:cNvSpPr/>
            <p:nvPr/>
          </p:nvSpPr>
          <p:spPr>
            <a:xfrm>
              <a:off x="7820315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72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25"/>
            <p:cNvSpPr/>
            <p:nvPr/>
          </p:nvSpPr>
          <p:spPr>
            <a:xfrm>
              <a:off x="7954684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25"/>
            <p:cNvSpPr/>
            <p:nvPr/>
          </p:nvSpPr>
          <p:spPr>
            <a:xfrm>
              <a:off x="8089054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25"/>
            <p:cNvSpPr/>
            <p:nvPr/>
          </p:nvSpPr>
          <p:spPr>
            <a:xfrm>
              <a:off x="8223423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25"/>
            <p:cNvSpPr/>
            <p:nvPr/>
          </p:nvSpPr>
          <p:spPr>
            <a:xfrm>
              <a:off x="8357761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0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25"/>
            <p:cNvSpPr/>
            <p:nvPr/>
          </p:nvSpPr>
          <p:spPr>
            <a:xfrm>
              <a:off x="8491842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72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25"/>
            <p:cNvSpPr/>
            <p:nvPr/>
          </p:nvSpPr>
          <p:spPr>
            <a:xfrm>
              <a:off x="8626212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25"/>
            <p:cNvSpPr/>
            <p:nvPr/>
          </p:nvSpPr>
          <p:spPr>
            <a:xfrm>
              <a:off x="8760581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25"/>
            <p:cNvSpPr/>
            <p:nvPr/>
          </p:nvSpPr>
          <p:spPr>
            <a:xfrm>
              <a:off x="8894951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25"/>
            <p:cNvSpPr/>
            <p:nvPr/>
          </p:nvSpPr>
          <p:spPr>
            <a:xfrm>
              <a:off x="9029320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5" name="Google Shape;3075;p25"/>
          <p:cNvGrpSpPr/>
          <p:nvPr/>
        </p:nvGrpSpPr>
        <p:grpSpPr>
          <a:xfrm rot="10800000">
            <a:off x="8730521" y="1077536"/>
            <a:ext cx="161231" cy="340081"/>
            <a:chOff x="5962902" y="3181527"/>
            <a:chExt cx="161231" cy="340081"/>
          </a:xfrm>
        </p:grpSpPr>
        <p:sp>
          <p:nvSpPr>
            <p:cNvPr id="3076" name="Google Shape;3076;p25"/>
            <p:cNvSpPr/>
            <p:nvPr/>
          </p:nvSpPr>
          <p:spPr>
            <a:xfrm>
              <a:off x="6043357" y="3181527"/>
              <a:ext cx="32" cy="340081"/>
            </a:xfrm>
            <a:custGeom>
              <a:avLst/>
              <a:gdLst/>
              <a:ahLst/>
              <a:cxnLst/>
              <a:rect l="l" t="t" r="r" b="b"/>
              <a:pathLst>
                <a:path w="1" h="10635" fill="none" extrusionOk="0">
                  <a:moveTo>
                    <a:pt x="1" y="1"/>
                  </a:moveTo>
                  <a:lnTo>
                    <a:pt x="1" y="10635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25"/>
            <p:cNvSpPr/>
            <p:nvPr/>
          </p:nvSpPr>
          <p:spPr>
            <a:xfrm>
              <a:off x="6083873" y="3234865"/>
              <a:ext cx="32" cy="233404"/>
            </a:xfrm>
            <a:custGeom>
              <a:avLst/>
              <a:gdLst/>
              <a:ahLst/>
              <a:cxnLst/>
              <a:rect l="l" t="t" r="r" b="b"/>
              <a:pathLst>
                <a:path w="1" h="7299" fill="none" extrusionOk="0">
                  <a:moveTo>
                    <a:pt x="0" y="1"/>
                  </a:moveTo>
                  <a:lnTo>
                    <a:pt x="0" y="729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25"/>
            <p:cNvSpPr/>
            <p:nvPr/>
          </p:nvSpPr>
          <p:spPr>
            <a:xfrm>
              <a:off x="6124100" y="3271671"/>
              <a:ext cx="32" cy="159792"/>
            </a:xfrm>
            <a:custGeom>
              <a:avLst/>
              <a:gdLst/>
              <a:ahLst/>
              <a:cxnLst/>
              <a:rect l="l" t="t" r="r" b="b"/>
              <a:pathLst>
                <a:path w="1" h="4997" fill="none" extrusionOk="0">
                  <a:moveTo>
                    <a:pt x="0" y="1"/>
                  </a:moveTo>
                  <a:lnTo>
                    <a:pt x="0" y="4997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25"/>
            <p:cNvSpPr/>
            <p:nvPr/>
          </p:nvSpPr>
          <p:spPr>
            <a:xfrm>
              <a:off x="6003130" y="3234865"/>
              <a:ext cx="32" cy="233404"/>
            </a:xfrm>
            <a:custGeom>
              <a:avLst/>
              <a:gdLst/>
              <a:ahLst/>
              <a:cxnLst/>
              <a:rect l="l" t="t" r="r" b="b"/>
              <a:pathLst>
                <a:path w="1" h="7299" fill="none" extrusionOk="0">
                  <a:moveTo>
                    <a:pt x="1" y="1"/>
                  </a:moveTo>
                  <a:lnTo>
                    <a:pt x="1" y="729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25"/>
            <p:cNvSpPr/>
            <p:nvPr/>
          </p:nvSpPr>
          <p:spPr>
            <a:xfrm>
              <a:off x="5962902" y="3271671"/>
              <a:ext cx="32" cy="159792"/>
            </a:xfrm>
            <a:custGeom>
              <a:avLst/>
              <a:gdLst/>
              <a:ahLst/>
              <a:cxnLst/>
              <a:rect l="l" t="t" r="r" b="b"/>
              <a:pathLst>
                <a:path w="1" h="4997" fill="none" extrusionOk="0">
                  <a:moveTo>
                    <a:pt x="1" y="1"/>
                  </a:moveTo>
                  <a:lnTo>
                    <a:pt x="1" y="4997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81" name="Google Shape;3081;p25"/>
          <p:cNvGrpSpPr/>
          <p:nvPr/>
        </p:nvGrpSpPr>
        <p:grpSpPr>
          <a:xfrm rot="10800000">
            <a:off x="5331827" y="-288701"/>
            <a:ext cx="3811200" cy="689440"/>
            <a:chOff x="10" y="4263787"/>
            <a:chExt cx="3811200" cy="689440"/>
          </a:xfrm>
        </p:grpSpPr>
        <p:sp>
          <p:nvSpPr>
            <p:cNvPr id="3082" name="Google Shape;3082;p25"/>
            <p:cNvSpPr/>
            <p:nvPr/>
          </p:nvSpPr>
          <p:spPr>
            <a:xfrm flipH="1">
              <a:off x="2074231" y="4298003"/>
              <a:ext cx="1586148" cy="502974"/>
            </a:xfrm>
            <a:custGeom>
              <a:avLst/>
              <a:gdLst/>
              <a:ahLst/>
              <a:cxnLst/>
              <a:rect l="l" t="t" r="r" b="b"/>
              <a:pathLst>
                <a:path w="49602" h="15729" extrusionOk="0">
                  <a:moveTo>
                    <a:pt x="1" y="1"/>
                  </a:moveTo>
                  <a:lnTo>
                    <a:pt x="14560" y="15728"/>
                  </a:lnTo>
                  <a:lnTo>
                    <a:pt x="49602" y="15728"/>
                  </a:lnTo>
                  <a:lnTo>
                    <a:pt x="496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25"/>
            <p:cNvSpPr/>
            <p:nvPr/>
          </p:nvSpPr>
          <p:spPr>
            <a:xfrm flipH="1">
              <a:off x="1819178" y="4298003"/>
              <a:ext cx="1586148" cy="502974"/>
            </a:xfrm>
            <a:custGeom>
              <a:avLst/>
              <a:gdLst/>
              <a:ahLst/>
              <a:cxnLst/>
              <a:rect l="l" t="t" r="r" b="b"/>
              <a:pathLst>
                <a:path w="49602" h="15729" extrusionOk="0">
                  <a:moveTo>
                    <a:pt x="0" y="1"/>
                  </a:moveTo>
                  <a:lnTo>
                    <a:pt x="14560" y="15728"/>
                  </a:lnTo>
                  <a:lnTo>
                    <a:pt x="49601" y="15728"/>
                  </a:lnTo>
                  <a:lnTo>
                    <a:pt x="496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25"/>
            <p:cNvSpPr/>
            <p:nvPr/>
          </p:nvSpPr>
          <p:spPr>
            <a:xfrm flipH="1">
              <a:off x="949607" y="4344152"/>
              <a:ext cx="2861603" cy="609075"/>
            </a:xfrm>
            <a:custGeom>
              <a:avLst/>
              <a:gdLst/>
              <a:ahLst/>
              <a:cxnLst/>
              <a:rect l="l" t="t" r="r" b="b"/>
              <a:pathLst>
                <a:path w="89488" h="19047" fill="none" extrusionOk="0">
                  <a:moveTo>
                    <a:pt x="0" y="1"/>
                  </a:moveTo>
                  <a:lnTo>
                    <a:pt x="17637" y="19047"/>
                  </a:lnTo>
                  <a:lnTo>
                    <a:pt x="89487" y="1904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25"/>
            <p:cNvSpPr/>
            <p:nvPr/>
          </p:nvSpPr>
          <p:spPr>
            <a:xfrm flipH="1">
              <a:off x="10" y="4263787"/>
              <a:ext cx="3337140" cy="567409"/>
            </a:xfrm>
            <a:custGeom>
              <a:avLst/>
              <a:gdLst/>
              <a:ahLst/>
              <a:cxnLst/>
              <a:rect l="l" t="t" r="r" b="b"/>
              <a:pathLst>
                <a:path w="104359" h="17744" extrusionOk="0">
                  <a:moveTo>
                    <a:pt x="1" y="0"/>
                  </a:moveTo>
                  <a:lnTo>
                    <a:pt x="16433" y="17744"/>
                  </a:lnTo>
                  <a:lnTo>
                    <a:pt x="104359" y="17744"/>
                  </a:lnTo>
                  <a:lnTo>
                    <a:pt x="1043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6" name="Google Shape;3906;p32"/>
          <p:cNvGrpSpPr/>
          <p:nvPr/>
        </p:nvGrpSpPr>
        <p:grpSpPr>
          <a:xfrm flipH="1">
            <a:off x="-354794" y="-155006"/>
            <a:ext cx="4742138" cy="495843"/>
            <a:chOff x="4752071" y="-155006"/>
            <a:chExt cx="4742138" cy="495843"/>
          </a:xfrm>
        </p:grpSpPr>
        <p:grpSp>
          <p:nvGrpSpPr>
            <p:cNvPr id="3907" name="Google Shape;3907;p32"/>
            <p:cNvGrpSpPr/>
            <p:nvPr/>
          </p:nvGrpSpPr>
          <p:grpSpPr>
            <a:xfrm>
              <a:off x="4752071" y="-153567"/>
              <a:ext cx="4742138" cy="494404"/>
              <a:chOff x="-398247" y="1215021"/>
              <a:chExt cx="4742138" cy="494404"/>
            </a:xfrm>
          </p:grpSpPr>
          <p:sp>
            <p:nvSpPr>
              <p:cNvPr id="3908" name="Google Shape;3908;p32"/>
              <p:cNvSpPr/>
              <p:nvPr/>
            </p:nvSpPr>
            <p:spPr>
              <a:xfrm>
                <a:off x="382096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9" name="Google Shape;3909;p32"/>
              <p:cNvSpPr/>
              <p:nvPr/>
            </p:nvSpPr>
            <p:spPr>
              <a:xfrm>
                <a:off x="-398247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0" name="Google Shape;3910;p32"/>
              <p:cNvSpPr/>
              <p:nvPr/>
            </p:nvSpPr>
            <p:spPr>
              <a:xfrm>
                <a:off x="-7369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1" name="Google Shape;3911;p32"/>
              <p:cNvSpPr/>
              <p:nvPr/>
            </p:nvSpPr>
            <p:spPr>
              <a:xfrm>
                <a:off x="250862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2" name="Google Shape;3912;p32"/>
              <p:cNvSpPr/>
              <p:nvPr/>
            </p:nvSpPr>
            <p:spPr>
              <a:xfrm>
                <a:off x="575417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3" name="Google Shape;3913;p32"/>
              <p:cNvSpPr/>
              <p:nvPr/>
            </p:nvSpPr>
            <p:spPr>
              <a:xfrm>
                <a:off x="899971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4" name="Google Shape;3914;p32"/>
              <p:cNvSpPr/>
              <p:nvPr/>
            </p:nvSpPr>
            <p:spPr>
              <a:xfrm>
                <a:off x="1224526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5" name="Google Shape;3915;p32"/>
              <p:cNvSpPr/>
              <p:nvPr/>
            </p:nvSpPr>
            <p:spPr>
              <a:xfrm>
                <a:off x="1549080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6" name="Google Shape;3916;p32"/>
              <p:cNvSpPr/>
              <p:nvPr/>
            </p:nvSpPr>
            <p:spPr>
              <a:xfrm>
                <a:off x="1873635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7" name="Google Shape;3917;p32"/>
              <p:cNvSpPr/>
              <p:nvPr/>
            </p:nvSpPr>
            <p:spPr>
              <a:xfrm>
                <a:off x="2198190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8" name="Google Shape;3918;p32"/>
              <p:cNvSpPr/>
              <p:nvPr/>
            </p:nvSpPr>
            <p:spPr>
              <a:xfrm>
                <a:off x="2522744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9" name="Google Shape;3919;p32"/>
              <p:cNvSpPr/>
              <p:nvPr/>
            </p:nvSpPr>
            <p:spPr>
              <a:xfrm>
                <a:off x="2847299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0" name="Google Shape;3920;p32"/>
              <p:cNvSpPr/>
              <p:nvPr/>
            </p:nvSpPr>
            <p:spPr>
              <a:xfrm>
                <a:off x="317185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1" name="Google Shape;3921;p32"/>
              <p:cNvSpPr/>
              <p:nvPr/>
            </p:nvSpPr>
            <p:spPr>
              <a:xfrm>
                <a:off x="3496408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22" name="Google Shape;3922;p32"/>
            <p:cNvGrpSpPr/>
            <p:nvPr/>
          </p:nvGrpSpPr>
          <p:grpSpPr>
            <a:xfrm>
              <a:off x="5921139" y="-155006"/>
              <a:ext cx="3441291" cy="359491"/>
              <a:chOff x="-306543" y="-155006"/>
              <a:chExt cx="3441291" cy="359491"/>
            </a:xfrm>
          </p:grpSpPr>
          <p:sp>
            <p:nvSpPr>
              <p:cNvPr id="3923" name="Google Shape;3923;p32"/>
              <p:cNvSpPr/>
              <p:nvPr/>
            </p:nvSpPr>
            <p:spPr>
              <a:xfrm>
                <a:off x="-306543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1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4" name="Google Shape;3924;p32"/>
              <p:cNvSpPr/>
              <p:nvPr/>
            </p:nvSpPr>
            <p:spPr>
              <a:xfrm>
                <a:off x="-71122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5" name="Google Shape;3925;p32"/>
              <p:cNvSpPr/>
              <p:nvPr/>
            </p:nvSpPr>
            <p:spPr>
              <a:xfrm>
                <a:off x="164299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0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6" name="Google Shape;3926;p32"/>
              <p:cNvSpPr/>
              <p:nvPr/>
            </p:nvSpPr>
            <p:spPr>
              <a:xfrm>
                <a:off x="39972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64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7" name="Google Shape;3927;p32"/>
              <p:cNvSpPr/>
              <p:nvPr/>
            </p:nvSpPr>
            <p:spPr>
              <a:xfrm>
                <a:off x="63514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0" y="1"/>
                    </a:moveTo>
                    <a:lnTo>
                      <a:pt x="0" y="11241"/>
                    </a:lnTo>
                    <a:lnTo>
                      <a:pt x="3355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8" name="Google Shape;3928;p32"/>
              <p:cNvSpPr/>
              <p:nvPr/>
            </p:nvSpPr>
            <p:spPr>
              <a:xfrm>
                <a:off x="870561" y="-155006"/>
                <a:ext cx="379989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3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63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9" name="Google Shape;3929;p32"/>
              <p:cNvSpPr/>
              <p:nvPr/>
            </p:nvSpPr>
            <p:spPr>
              <a:xfrm>
                <a:off x="110595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0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0" name="Google Shape;3930;p32"/>
              <p:cNvSpPr/>
              <p:nvPr/>
            </p:nvSpPr>
            <p:spPr>
              <a:xfrm>
                <a:off x="1341371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1" name="Google Shape;3931;p32"/>
              <p:cNvSpPr/>
              <p:nvPr/>
            </p:nvSpPr>
            <p:spPr>
              <a:xfrm>
                <a:off x="1576792" y="-155006"/>
                <a:ext cx="380308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2" name="Google Shape;3932;p32"/>
              <p:cNvSpPr/>
              <p:nvPr/>
            </p:nvSpPr>
            <p:spPr>
              <a:xfrm>
                <a:off x="181250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55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3" name="Google Shape;3933;p32"/>
              <p:cNvSpPr/>
              <p:nvPr/>
            </p:nvSpPr>
            <p:spPr>
              <a:xfrm>
                <a:off x="2047921" y="-155006"/>
                <a:ext cx="380308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64" y="11241"/>
                    </a:lnTo>
                    <a:lnTo>
                      <a:pt x="118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4" name="Google Shape;3934;p32"/>
              <p:cNvSpPr/>
              <p:nvPr/>
            </p:nvSpPr>
            <p:spPr>
              <a:xfrm>
                <a:off x="2283630" y="-155006"/>
                <a:ext cx="379989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3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54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5" name="Google Shape;3935;p32"/>
              <p:cNvSpPr/>
              <p:nvPr/>
            </p:nvSpPr>
            <p:spPr>
              <a:xfrm>
                <a:off x="2519019" y="-155006"/>
                <a:ext cx="380308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9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6" name="Google Shape;3936;p32"/>
              <p:cNvSpPr/>
              <p:nvPr/>
            </p:nvSpPr>
            <p:spPr>
              <a:xfrm>
                <a:off x="2754727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37" name="Google Shape;3937;p32"/>
          <p:cNvGrpSpPr/>
          <p:nvPr/>
        </p:nvGrpSpPr>
        <p:grpSpPr>
          <a:xfrm>
            <a:off x="1648421" y="-113627"/>
            <a:ext cx="7648762" cy="1657170"/>
            <a:chOff x="1639608" y="-113627"/>
            <a:chExt cx="7648762" cy="1657170"/>
          </a:xfrm>
        </p:grpSpPr>
        <p:sp>
          <p:nvSpPr>
            <p:cNvPr id="3938" name="Google Shape;3938;p32"/>
            <p:cNvSpPr/>
            <p:nvPr/>
          </p:nvSpPr>
          <p:spPr>
            <a:xfrm>
              <a:off x="1639608" y="-113627"/>
              <a:ext cx="7648762" cy="1657170"/>
            </a:xfrm>
            <a:custGeom>
              <a:avLst/>
              <a:gdLst/>
              <a:ahLst/>
              <a:cxnLst/>
              <a:rect l="l" t="t" r="r" b="b"/>
              <a:pathLst>
                <a:path w="239192" h="51823" extrusionOk="0">
                  <a:moveTo>
                    <a:pt x="239191" y="0"/>
                  </a:moveTo>
                  <a:lnTo>
                    <a:pt x="0" y="3569"/>
                  </a:lnTo>
                  <a:lnTo>
                    <a:pt x="0" y="3569"/>
                  </a:lnTo>
                  <a:lnTo>
                    <a:pt x="226167" y="12570"/>
                  </a:lnTo>
                  <a:lnTo>
                    <a:pt x="234847" y="51822"/>
                  </a:lnTo>
                  <a:lnTo>
                    <a:pt x="2391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32"/>
            <p:cNvSpPr/>
            <p:nvPr/>
          </p:nvSpPr>
          <p:spPr>
            <a:xfrm>
              <a:off x="1639608" y="-113627"/>
              <a:ext cx="7648762" cy="1657170"/>
            </a:xfrm>
            <a:custGeom>
              <a:avLst/>
              <a:gdLst/>
              <a:ahLst/>
              <a:cxnLst/>
              <a:rect l="l" t="t" r="r" b="b"/>
              <a:pathLst>
                <a:path w="239192" h="51823" extrusionOk="0">
                  <a:moveTo>
                    <a:pt x="239191" y="0"/>
                  </a:moveTo>
                  <a:lnTo>
                    <a:pt x="0" y="3569"/>
                  </a:lnTo>
                  <a:lnTo>
                    <a:pt x="0" y="3569"/>
                  </a:lnTo>
                  <a:lnTo>
                    <a:pt x="228575" y="9251"/>
                  </a:lnTo>
                  <a:lnTo>
                    <a:pt x="234847" y="51822"/>
                  </a:lnTo>
                  <a:lnTo>
                    <a:pt x="2391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0" name="Google Shape;3940;p32"/>
          <p:cNvGrpSpPr/>
          <p:nvPr/>
        </p:nvGrpSpPr>
        <p:grpSpPr>
          <a:xfrm flipH="1">
            <a:off x="4397274" y="4938371"/>
            <a:ext cx="4742138" cy="494404"/>
            <a:chOff x="-398247" y="1215021"/>
            <a:chExt cx="4742138" cy="494404"/>
          </a:xfrm>
        </p:grpSpPr>
        <p:sp>
          <p:nvSpPr>
            <p:cNvPr id="3941" name="Google Shape;3941;p32"/>
            <p:cNvSpPr/>
            <p:nvPr/>
          </p:nvSpPr>
          <p:spPr>
            <a:xfrm>
              <a:off x="3820963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32"/>
            <p:cNvSpPr/>
            <p:nvPr/>
          </p:nvSpPr>
          <p:spPr>
            <a:xfrm>
              <a:off x="-398247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32"/>
            <p:cNvSpPr/>
            <p:nvPr/>
          </p:nvSpPr>
          <p:spPr>
            <a:xfrm>
              <a:off x="-73693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32"/>
            <p:cNvSpPr/>
            <p:nvPr/>
          </p:nvSpPr>
          <p:spPr>
            <a:xfrm>
              <a:off x="250862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32"/>
            <p:cNvSpPr/>
            <p:nvPr/>
          </p:nvSpPr>
          <p:spPr>
            <a:xfrm>
              <a:off x="575417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32"/>
            <p:cNvSpPr/>
            <p:nvPr/>
          </p:nvSpPr>
          <p:spPr>
            <a:xfrm>
              <a:off x="899971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32"/>
            <p:cNvSpPr/>
            <p:nvPr/>
          </p:nvSpPr>
          <p:spPr>
            <a:xfrm>
              <a:off x="1224526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32"/>
            <p:cNvSpPr/>
            <p:nvPr/>
          </p:nvSpPr>
          <p:spPr>
            <a:xfrm>
              <a:off x="1549080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32"/>
            <p:cNvSpPr/>
            <p:nvPr/>
          </p:nvSpPr>
          <p:spPr>
            <a:xfrm>
              <a:off x="1873635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32"/>
            <p:cNvSpPr/>
            <p:nvPr/>
          </p:nvSpPr>
          <p:spPr>
            <a:xfrm>
              <a:off x="2198190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32"/>
            <p:cNvSpPr/>
            <p:nvPr/>
          </p:nvSpPr>
          <p:spPr>
            <a:xfrm>
              <a:off x="2522744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32"/>
            <p:cNvSpPr/>
            <p:nvPr/>
          </p:nvSpPr>
          <p:spPr>
            <a:xfrm>
              <a:off x="2847299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32"/>
            <p:cNvSpPr/>
            <p:nvPr/>
          </p:nvSpPr>
          <p:spPr>
            <a:xfrm>
              <a:off x="3171853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32"/>
            <p:cNvSpPr/>
            <p:nvPr/>
          </p:nvSpPr>
          <p:spPr>
            <a:xfrm>
              <a:off x="3496408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55" name="Google Shape;3955;p32"/>
          <p:cNvGrpSpPr/>
          <p:nvPr/>
        </p:nvGrpSpPr>
        <p:grpSpPr>
          <a:xfrm flipH="1">
            <a:off x="6811440" y="4938365"/>
            <a:ext cx="1963003" cy="205136"/>
            <a:chOff x="7283157" y="5024390"/>
            <a:chExt cx="1963003" cy="205136"/>
          </a:xfrm>
        </p:grpSpPr>
        <p:sp>
          <p:nvSpPr>
            <p:cNvPr id="3956" name="Google Shape;3956;p32"/>
            <p:cNvSpPr/>
            <p:nvPr/>
          </p:nvSpPr>
          <p:spPr>
            <a:xfrm>
              <a:off x="7283157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32"/>
            <p:cNvSpPr/>
            <p:nvPr/>
          </p:nvSpPr>
          <p:spPr>
            <a:xfrm>
              <a:off x="7417526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32"/>
            <p:cNvSpPr/>
            <p:nvPr/>
          </p:nvSpPr>
          <p:spPr>
            <a:xfrm>
              <a:off x="7551864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0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32"/>
            <p:cNvSpPr/>
            <p:nvPr/>
          </p:nvSpPr>
          <p:spPr>
            <a:xfrm>
              <a:off x="7686233" y="5024390"/>
              <a:ext cx="216552" cy="205136"/>
            </a:xfrm>
            <a:custGeom>
              <a:avLst/>
              <a:gdLst/>
              <a:ahLst/>
              <a:cxnLst/>
              <a:rect l="l" t="t" r="r" b="b"/>
              <a:pathLst>
                <a:path w="6772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0" y="6415"/>
                  </a:lnTo>
                  <a:lnTo>
                    <a:pt x="6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32"/>
            <p:cNvSpPr/>
            <p:nvPr/>
          </p:nvSpPr>
          <p:spPr>
            <a:xfrm>
              <a:off x="7820315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72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32"/>
            <p:cNvSpPr/>
            <p:nvPr/>
          </p:nvSpPr>
          <p:spPr>
            <a:xfrm>
              <a:off x="7954684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32"/>
            <p:cNvSpPr/>
            <p:nvPr/>
          </p:nvSpPr>
          <p:spPr>
            <a:xfrm>
              <a:off x="8089054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32"/>
            <p:cNvSpPr/>
            <p:nvPr/>
          </p:nvSpPr>
          <p:spPr>
            <a:xfrm>
              <a:off x="8223423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32"/>
            <p:cNvSpPr/>
            <p:nvPr/>
          </p:nvSpPr>
          <p:spPr>
            <a:xfrm>
              <a:off x="8357761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0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32"/>
            <p:cNvSpPr/>
            <p:nvPr/>
          </p:nvSpPr>
          <p:spPr>
            <a:xfrm>
              <a:off x="8491842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72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32"/>
            <p:cNvSpPr/>
            <p:nvPr/>
          </p:nvSpPr>
          <p:spPr>
            <a:xfrm>
              <a:off x="8626212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32"/>
            <p:cNvSpPr/>
            <p:nvPr/>
          </p:nvSpPr>
          <p:spPr>
            <a:xfrm>
              <a:off x="8760581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32"/>
            <p:cNvSpPr/>
            <p:nvPr/>
          </p:nvSpPr>
          <p:spPr>
            <a:xfrm>
              <a:off x="8894951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32"/>
            <p:cNvSpPr/>
            <p:nvPr/>
          </p:nvSpPr>
          <p:spPr>
            <a:xfrm>
              <a:off x="9029320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0" name="Google Shape;3970;p32"/>
          <p:cNvGrpSpPr/>
          <p:nvPr/>
        </p:nvGrpSpPr>
        <p:grpSpPr>
          <a:xfrm flipH="1">
            <a:off x="8698919" y="1976358"/>
            <a:ext cx="598267" cy="598523"/>
            <a:chOff x="1850403" y="2555088"/>
            <a:chExt cx="598267" cy="598523"/>
          </a:xfrm>
        </p:grpSpPr>
        <p:sp>
          <p:nvSpPr>
            <p:cNvPr id="3971" name="Google Shape;3971;p32"/>
            <p:cNvSpPr/>
            <p:nvPr/>
          </p:nvSpPr>
          <p:spPr>
            <a:xfrm>
              <a:off x="1850403" y="2555088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32"/>
            <p:cNvSpPr/>
            <p:nvPr/>
          </p:nvSpPr>
          <p:spPr>
            <a:xfrm>
              <a:off x="1962261" y="2555088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32"/>
            <p:cNvSpPr/>
            <p:nvPr/>
          </p:nvSpPr>
          <p:spPr>
            <a:xfrm>
              <a:off x="2074374" y="2555088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32"/>
            <p:cNvSpPr/>
            <p:nvPr/>
          </p:nvSpPr>
          <p:spPr>
            <a:xfrm>
              <a:off x="2186455" y="2555088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32"/>
            <p:cNvSpPr/>
            <p:nvPr/>
          </p:nvSpPr>
          <p:spPr>
            <a:xfrm>
              <a:off x="2298568" y="2555088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32"/>
            <p:cNvSpPr/>
            <p:nvPr/>
          </p:nvSpPr>
          <p:spPr>
            <a:xfrm>
              <a:off x="2410393" y="2555088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32"/>
            <p:cNvSpPr/>
            <p:nvPr/>
          </p:nvSpPr>
          <p:spPr>
            <a:xfrm>
              <a:off x="1850403" y="2667201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32"/>
            <p:cNvSpPr/>
            <p:nvPr/>
          </p:nvSpPr>
          <p:spPr>
            <a:xfrm>
              <a:off x="1962261" y="266720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32"/>
            <p:cNvSpPr/>
            <p:nvPr/>
          </p:nvSpPr>
          <p:spPr>
            <a:xfrm>
              <a:off x="2074374" y="266720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32"/>
            <p:cNvSpPr/>
            <p:nvPr/>
          </p:nvSpPr>
          <p:spPr>
            <a:xfrm>
              <a:off x="2186455" y="2667201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32"/>
            <p:cNvSpPr/>
            <p:nvPr/>
          </p:nvSpPr>
          <p:spPr>
            <a:xfrm>
              <a:off x="2298568" y="2667201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32"/>
            <p:cNvSpPr/>
            <p:nvPr/>
          </p:nvSpPr>
          <p:spPr>
            <a:xfrm>
              <a:off x="2410393" y="2667201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32"/>
            <p:cNvSpPr/>
            <p:nvPr/>
          </p:nvSpPr>
          <p:spPr>
            <a:xfrm>
              <a:off x="1850403" y="2779314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32"/>
            <p:cNvSpPr/>
            <p:nvPr/>
          </p:nvSpPr>
          <p:spPr>
            <a:xfrm>
              <a:off x="1962261" y="277931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32"/>
            <p:cNvSpPr/>
            <p:nvPr/>
          </p:nvSpPr>
          <p:spPr>
            <a:xfrm>
              <a:off x="2074374" y="277931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32"/>
            <p:cNvSpPr/>
            <p:nvPr/>
          </p:nvSpPr>
          <p:spPr>
            <a:xfrm>
              <a:off x="2186455" y="2779314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32"/>
            <p:cNvSpPr/>
            <p:nvPr/>
          </p:nvSpPr>
          <p:spPr>
            <a:xfrm>
              <a:off x="2298568" y="2779314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32"/>
            <p:cNvSpPr/>
            <p:nvPr/>
          </p:nvSpPr>
          <p:spPr>
            <a:xfrm>
              <a:off x="2410393" y="2779314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32"/>
            <p:cNvSpPr/>
            <p:nvPr/>
          </p:nvSpPr>
          <p:spPr>
            <a:xfrm>
              <a:off x="1850403" y="2891427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32"/>
            <p:cNvSpPr/>
            <p:nvPr/>
          </p:nvSpPr>
          <p:spPr>
            <a:xfrm>
              <a:off x="1962261" y="289142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32"/>
            <p:cNvSpPr/>
            <p:nvPr/>
          </p:nvSpPr>
          <p:spPr>
            <a:xfrm>
              <a:off x="2074374" y="289142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32"/>
            <p:cNvSpPr/>
            <p:nvPr/>
          </p:nvSpPr>
          <p:spPr>
            <a:xfrm>
              <a:off x="2186455" y="2891427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32"/>
            <p:cNvSpPr/>
            <p:nvPr/>
          </p:nvSpPr>
          <p:spPr>
            <a:xfrm>
              <a:off x="2298568" y="2891427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32"/>
            <p:cNvSpPr/>
            <p:nvPr/>
          </p:nvSpPr>
          <p:spPr>
            <a:xfrm>
              <a:off x="2410393" y="2891427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32"/>
            <p:cNvSpPr/>
            <p:nvPr/>
          </p:nvSpPr>
          <p:spPr>
            <a:xfrm>
              <a:off x="1850403" y="3003540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5"/>
                    <a:pt x="590" y="1195"/>
                  </a:cubicBezTo>
                  <a:cubicBezTo>
                    <a:pt x="920" y="1195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32"/>
            <p:cNvSpPr/>
            <p:nvPr/>
          </p:nvSpPr>
          <p:spPr>
            <a:xfrm>
              <a:off x="1962261" y="300354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32"/>
            <p:cNvSpPr/>
            <p:nvPr/>
          </p:nvSpPr>
          <p:spPr>
            <a:xfrm>
              <a:off x="2074374" y="300354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32"/>
            <p:cNvSpPr/>
            <p:nvPr/>
          </p:nvSpPr>
          <p:spPr>
            <a:xfrm>
              <a:off x="2186455" y="3003540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32"/>
            <p:cNvSpPr/>
            <p:nvPr/>
          </p:nvSpPr>
          <p:spPr>
            <a:xfrm>
              <a:off x="2298568" y="3003540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32"/>
            <p:cNvSpPr/>
            <p:nvPr/>
          </p:nvSpPr>
          <p:spPr>
            <a:xfrm>
              <a:off x="2410393" y="3003540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32"/>
            <p:cNvSpPr/>
            <p:nvPr/>
          </p:nvSpPr>
          <p:spPr>
            <a:xfrm>
              <a:off x="1850403" y="3115365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5"/>
                    <a:pt x="590" y="1195"/>
                  </a:cubicBezTo>
                  <a:cubicBezTo>
                    <a:pt x="920" y="1195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32"/>
            <p:cNvSpPr/>
            <p:nvPr/>
          </p:nvSpPr>
          <p:spPr>
            <a:xfrm>
              <a:off x="1962261" y="3115365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32"/>
            <p:cNvSpPr/>
            <p:nvPr/>
          </p:nvSpPr>
          <p:spPr>
            <a:xfrm>
              <a:off x="2074374" y="3115365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32"/>
            <p:cNvSpPr/>
            <p:nvPr/>
          </p:nvSpPr>
          <p:spPr>
            <a:xfrm>
              <a:off x="2186455" y="3115365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32"/>
            <p:cNvSpPr/>
            <p:nvPr/>
          </p:nvSpPr>
          <p:spPr>
            <a:xfrm>
              <a:off x="2298568" y="3115365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32"/>
            <p:cNvSpPr/>
            <p:nvPr/>
          </p:nvSpPr>
          <p:spPr>
            <a:xfrm>
              <a:off x="2410393" y="3115365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7" name="Google Shape;4007;p32"/>
          <p:cNvGrpSpPr/>
          <p:nvPr/>
        </p:nvGrpSpPr>
        <p:grpSpPr>
          <a:xfrm flipH="1">
            <a:off x="263232" y="1091334"/>
            <a:ext cx="161231" cy="340081"/>
            <a:chOff x="5962902" y="3181527"/>
            <a:chExt cx="161231" cy="340081"/>
          </a:xfrm>
        </p:grpSpPr>
        <p:sp>
          <p:nvSpPr>
            <p:cNvPr id="4008" name="Google Shape;4008;p32"/>
            <p:cNvSpPr/>
            <p:nvPr/>
          </p:nvSpPr>
          <p:spPr>
            <a:xfrm>
              <a:off x="6043357" y="3181527"/>
              <a:ext cx="32" cy="340081"/>
            </a:xfrm>
            <a:custGeom>
              <a:avLst/>
              <a:gdLst/>
              <a:ahLst/>
              <a:cxnLst/>
              <a:rect l="l" t="t" r="r" b="b"/>
              <a:pathLst>
                <a:path w="1" h="10635" fill="none" extrusionOk="0">
                  <a:moveTo>
                    <a:pt x="1" y="1"/>
                  </a:moveTo>
                  <a:lnTo>
                    <a:pt x="1" y="10635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32"/>
            <p:cNvSpPr/>
            <p:nvPr/>
          </p:nvSpPr>
          <p:spPr>
            <a:xfrm>
              <a:off x="6083873" y="3234865"/>
              <a:ext cx="32" cy="233404"/>
            </a:xfrm>
            <a:custGeom>
              <a:avLst/>
              <a:gdLst/>
              <a:ahLst/>
              <a:cxnLst/>
              <a:rect l="l" t="t" r="r" b="b"/>
              <a:pathLst>
                <a:path w="1" h="7299" fill="none" extrusionOk="0">
                  <a:moveTo>
                    <a:pt x="0" y="1"/>
                  </a:moveTo>
                  <a:lnTo>
                    <a:pt x="0" y="729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32"/>
            <p:cNvSpPr/>
            <p:nvPr/>
          </p:nvSpPr>
          <p:spPr>
            <a:xfrm>
              <a:off x="6124100" y="3271671"/>
              <a:ext cx="32" cy="159792"/>
            </a:xfrm>
            <a:custGeom>
              <a:avLst/>
              <a:gdLst/>
              <a:ahLst/>
              <a:cxnLst/>
              <a:rect l="l" t="t" r="r" b="b"/>
              <a:pathLst>
                <a:path w="1" h="4997" fill="none" extrusionOk="0">
                  <a:moveTo>
                    <a:pt x="0" y="1"/>
                  </a:moveTo>
                  <a:lnTo>
                    <a:pt x="0" y="4997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32"/>
            <p:cNvSpPr/>
            <p:nvPr/>
          </p:nvSpPr>
          <p:spPr>
            <a:xfrm>
              <a:off x="6003130" y="3234865"/>
              <a:ext cx="32" cy="233404"/>
            </a:xfrm>
            <a:custGeom>
              <a:avLst/>
              <a:gdLst/>
              <a:ahLst/>
              <a:cxnLst/>
              <a:rect l="l" t="t" r="r" b="b"/>
              <a:pathLst>
                <a:path w="1" h="7299" fill="none" extrusionOk="0">
                  <a:moveTo>
                    <a:pt x="1" y="1"/>
                  </a:moveTo>
                  <a:lnTo>
                    <a:pt x="1" y="729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32"/>
            <p:cNvSpPr/>
            <p:nvPr/>
          </p:nvSpPr>
          <p:spPr>
            <a:xfrm>
              <a:off x="5962902" y="3271671"/>
              <a:ext cx="32" cy="159792"/>
            </a:xfrm>
            <a:custGeom>
              <a:avLst/>
              <a:gdLst/>
              <a:ahLst/>
              <a:cxnLst/>
              <a:rect l="l" t="t" r="r" b="b"/>
              <a:pathLst>
                <a:path w="1" h="4997" fill="none" extrusionOk="0">
                  <a:moveTo>
                    <a:pt x="1" y="1"/>
                  </a:moveTo>
                  <a:lnTo>
                    <a:pt x="1" y="4997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13" name="Google Shape;4013;p32"/>
          <p:cNvSpPr/>
          <p:nvPr/>
        </p:nvSpPr>
        <p:spPr>
          <a:xfrm flipH="1">
            <a:off x="434645" y="2772625"/>
            <a:ext cx="32" cy="1835887"/>
          </a:xfrm>
          <a:custGeom>
            <a:avLst/>
            <a:gdLst/>
            <a:ahLst/>
            <a:cxnLst/>
            <a:rect l="l" t="t" r="r" b="b"/>
            <a:pathLst>
              <a:path w="1" h="59361" fill="none" extrusionOk="0">
                <a:moveTo>
                  <a:pt x="0" y="5936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5" name="Google Shape;4015;p33"/>
          <p:cNvGrpSpPr/>
          <p:nvPr/>
        </p:nvGrpSpPr>
        <p:grpSpPr>
          <a:xfrm>
            <a:off x="4752071" y="-155006"/>
            <a:ext cx="4742138" cy="495843"/>
            <a:chOff x="4752071" y="-155006"/>
            <a:chExt cx="4742138" cy="495843"/>
          </a:xfrm>
        </p:grpSpPr>
        <p:grpSp>
          <p:nvGrpSpPr>
            <p:cNvPr id="4016" name="Google Shape;4016;p33"/>
            <p:cNvGrpSpPr/>
            <p:nvPr/>
          </p:nvGrpSpPr>
          <p:grpSpPr>
            <a:xfrm>
              <a:off x="4752071" y="-153567"/>
              <a:ext cx="4742138" cy="494404"/>
              <a:chOff x="-398247" y="1215021"/>
              <a:chExt cx="4742138" cy="494404"/>
            </a:xfrm>
          </p:grpSpPr>
          <p:sp>
            <p:nvSpPr>
              <p:cNvPr id="4017" name="Google Shape;4017;p33"/>
              <p:cNvSpPr/>
              <p:nvPr/>
            </p:nvSpPr>
            <p:spPr>
              <a:xfrm>
                <a:off x="382096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8" name="Google Shape;4018;p33"/>
              <p:cNvSpPr/>
              <p:nvPr/>
            </p:nvSpPr>
            <p:spPr>
              <a:xfrm>
                <a:off x="-398247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9" name="Google Shape;4019;p33"/>
              <p:cNvSpPr/>
              <p:nvPr/>
            </p:nvSpPr>
            <p:spPr>
              <a:xfrm>
                <a:off x="-7369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0" name="Google Shape;4020;p33"/>
              <p:cNvSpPr/>
              <p:nvPr/>
            </p:nvSpPr>
            <p:spPr>
              <a:xfrm>
                <a:off x="250862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1" name="Google Shape;4021;p33"/>
              <p:cNvSpPr/>
              <p:nvPr/>
            </p:nvSpPr>
            <p:spPr>
              <a:xfrm>
                <a:off x="575417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2" name="Google Shape;4022;p33"/>
              <p:cNvSpPr/>
              <p:nvPr/>
            </p:nvSpPr>
            <p:spPr>
              <a:xfrm>
                <a:off x="899971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3" name="Google Shape;4023;p33"/>
              <p:cNvSpPr/>
              <p:nvPr/>
            </p:nvSpPr>
            <p:spPr>
              <a:xfrm>
                <a:off x="1224526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4" name="Google Shape;4024;p33"/>
              <p:cNvSpPr/>
              <p:nvPr/>
            </p:nvSpPr>
            <p:spPr>
              <a:xfrm>
                <a:off x="1549080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5" name="Google Shape;4025;p33"/>
              <p:cNvSpPr/>
              <p:nvPr/>
            </p:nvSpPr>
            <p:spPr>
              <a:xfrm>
                <a:off x="1873635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6" name="Google Shape;4026;p33"/>
              <p:cNvSpPr/>
              <p:nvPr/>
            </p:nvSpPr>
            <p:spPr>
              <a:xfrm>
                <a:off x="2198190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7" name="Google Shape;4027;p33"/>
              <p:cNvSpPr/>
              <p:nvPr/>
            </p:nvSpPr>
            <p:spPr>
              <a:xfrm>
                <a:off x="2522744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8" name="Google Shape;4028;p33"/>
              <p:cNvSpPr/>
              <p:nvPr/>
            </p:nvSpPr>
            <p:spPr>
              <a:xfrm>
                <a:off x="2847299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9" name="Google Shape;4029;p33"/>
              <p:cNvSpPr/>
              <p:nvPr/>
            </p:nvSpPr>
            <p:spPr>
              <a:xfrm>
                <a:off x="317185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0" name="Google Shape;4030;p33"/>
              <p:cNvSpPr/>
              <p:nvPr/>
            </p:nvSpPr>
            <p:spPr>
              <a:xfrm>
                <a:off x="3496408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31" name="Google Shape;4031;p33"/>
            <p:cNvGrpSpPr/>
            <p:nvPr/>
          </p:nvGrpSpPr>
          <p:grpSpPr>
            <a:xfrm>
              <a:off x="5921139" y="-155006"/>
              <a:ext cx="3441291" cy="359491"/>
              <a:chOff x="-306543" y="-155006"/>
              <a:chExt cx="3441291" cy="359491"/>
            </a:xfrm>
          </p:grpSpPr>
          <p:sp>
            <p:nvSpPr>
              <p:cNvPr id="4032" name="Google Shape;4032;p33"/>
              <p:cNvSpPr/>
              <p:nvPr/>
            </p:nvSpPr>
            <p:spPr>
              <a:xfrm>
                <a:off x="-306543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1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3" name="Google Shape;4033;p33"/>
              <p:cNvSpPr/>
              <p:nvPr/>
            </p:nvSpPr>
            <p:spPr>
              <a:xfrm>
                <a:off x="-71122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4" name="Google Shape;4034;p33"/>
              <p:cNvSpPr/>
              <p:nvPr/>
            </p:nvSpPr>
            <p:spPr>
              <a:xfrm>
                <a:off x="164299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0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5" name="Google Shape;4035;p33"/>
              <p:cNvSpPr/>
              <p:nvPr/>
            </p:nvSpPr>
            <p:spPr>
              <a:xfrm>
                <a:off x="39972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64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6" name="Google Shape;4036;p33"/>
              <p:cNvSpPr/>
              <p:nvPr/>
            </p:nvSpPr>
            <p:spPr>
              <a:xfrm>
                <a:off x="63514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0" y="1"/>
                    </a:moveTo>
                    <a:lnTo>
                      <a:pt x="0" y="11241"/>
                    </a:lnTo>
                    <a:lnTo>
                      <a:pt x="3355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7" name="Google Shape;4037;p33"/>
              <p:cNvSpPr/>
              <p:nvPr/>
            </p:nvSpPr>
            <p:spPr>
              <a:xfrm>
                <a:off x="870561" y="-155006"/>
                <a:ext cx="379989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3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63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8" name="Google Shape;4038;p33"/>
              <p:cNvSpPr/>
              <p:nvPr/>
            </p:nvSpPr>
            <p:spPr>
              <a:xfrm>
                <a:off x="110595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0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9" name="Google Shape;4039;p33"/>
              <p:cNvSpPr/>
              <p:nvPr/>
            </p:nvSpPr>
            <p:spPr>
              <a:xfrm>
                <a:off x="1341371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0" name="Google Shape;4040;p33"/>
              <p:cNvSpPr/>
              <p:nvPr/>
            </p:nvSpPr>
            <p:spPr>
              <a:xfrm>
                <a:off x="1576792" y="-155006"/>
                <a:ext cx="380308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1" name="Google Shape;4041;p33"/>
              <p:cNvSpPr/>
              <p:nvPr/>
            </p:nvSpPr>
            <p:spPr>
              <a:xfrm>
                <a:off x="181250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55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2" name="Google Shape;4042;p33"/>
              <p:cNvSpPr/>
              <p:nvPr/>
            </p:nvSpPr>
            <p:spPr>
              <a:xfrm>
                <a:off x="2047921" y="-155006"/>
                <a:ext cx="380308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64" y="11241"/>
                    </a:lnTo>
                    <a:lnTo>
                      <a:pt x="118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3" name="Google Shape;4043;p33"/>
              <p:cNvSpPr/>
              <p:nvPr/>
            </p:nvSpPr>
            <p:spPr>
              <a:xfrm>
                <a:off x="2283630" y="-155006"/>
                <a:ext cx="379989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3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54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4" name="Google Shape;4044;p33"/>
              <p:cNvSpPr/>
              <p:nvPr/>
            </p:nvSpPr>
            <p:spPr>
              <a:xfrm>
                <a:off x="2519019" y="-155006"/>
                <a:ext cx="380308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9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5" name="Google Shape;4045;p33"/>
              <p:cNvSpPr/>
              <p:nvPr/>
            </p:nvSpPr>
            <p:spPr>
              <a:xfrm>
                <a:off x="2754727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46" name="Google Shape;4046;p33"/>
          <p:cNvGrpSpPr/>
          <p:nvPr/>
        </p:nvGrpSpPr>
        <p:grpSpPr>
          <a:xfrm flipH="1">
            <a:off x="-157768" y="-113627"/>
            <a:ext cx="7648762" cy="1657170"/>
            <a:chOff x="1639608" y="-113627"/>
            <a:chExt cx="7648762" cy="1657170"/>
          </a:xfrm>
        </p:grpSpPr>
        <p:sp>
          <p:nvSpPr>
            <p:cNvPr id="4047" name="Google Shape;4047;p33"/>
            <p:cNvSpPr/>
            <p:nvPr/>
          </p:nvSpPr>
          <p:spPr>
            <a:xfrm>
              <a:off x="1639608" y="-113627"/>
              <a:ext cx="7648762" cy="1657170"/>
            </a:xfrm>
            <a:custGeom>
              <a:avLst/>
              <a:gdLst/>
              <a:ahLst/>
              <a:cxnLst/>
              <a:rect l="l" t="t" r="r" b="b"/>
              <a:pathLst>
                <a:path w="239192" h="51823" extrusionOk="0">
                  <a:moveTo>
                    <a:pt x="239191" y="0"/>
                  </a:moveTo>
                  <a:lnTo>
                    <a:pt x="0" y="3569"/>
                  </a:lnTo>
                  <a:lnTo>
                    <a:pt x="0" y="3569"/>
                  </a:lnTo>
                  <a:lnTo>
                    <a:pt x="226167" y="12570"/>
                  </a:lnTo>
                  <a:lnTo>
                    <a:pt x="234847" y="51822"/>
                  </a:lnTo>
                  <a:lnTo>
                    <a:pt x="2391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33"/>
            <p:cNvSpPr/>
            <p:nvPr/>
          </p:nvSpPr>
          <p:spPr>
            <a:xfrm>
              <a:off x="1639608" y="-113627"/>
              <a:ext cx="7648762" cy="1657170"/>
            </a:xfrm>
            <a:custGeom>
              <a:avLst/>
              <a:gdLst/>
              <a:ahLst/>
              <a:cxnLst/>
              <a:rect l="l" t="t" r="r" b="b"/>
              <a:pathLst>
                <a:path w="239192" h="51823" extrusionOk="0">
                  <a:moveTo>
                    <a:pt x="239191" y="0"/>
                  </a:moveTo>
                  <a:lnTo>
                    <a:pt x="0" y="3569"/>
                  </a:lnTo>
                  <a:lnTo>
                    <a:pt x="0" y="3569"/>
                  </a:lnTo>
                  <a:lnTo>
                    <a:pt x="228575" y="9251"/>
                  </a:lnTo>
                  <a:lnTo>
                    <a:pt x="234847" y="51822"/>
                  </a:lnTo>
                  <a:lnTo>
                    <a:pt x="2391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9" name="Google Shape;4049;p33"/>
          <p:cNvGrpSpPr/>
          <p:nvPr/>
        </p:nvGrpSpPr>
        <p:grpSpPr>
          <a:xfrm>
            <a:off x="3" y="4938371"/>
            <a:ext cx="4742138" cy="494404"/>
            <a:chOff x="-398247" y="1215021"/>
            <a:chExt cx="4742138" cy="494404"/>
          </a:xfrm>
        </p:grpSpPr>
        <p:sp>
          <p:nvSpPr>
            <p:cNvPr id="4050" name="Google Shape;4050;p33"/>
            <p:cNvSpPr/>
            <p:nvPr/>
          </p:nvSpPr>
          <p:spPr>
            <a:xfrm>
              <a:off x="3820963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33"/>
            <p:cNvSpPr/>
            <p:nvPr/>
          </p:nvSpPr>
          <p:spPr>
            <a:xfrm>
              <a:off x="-398247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33"/>
            <p:cNvSpPr/>
            <p:nvPr/>
          </p:nvSpPr>
          <p:spPr>
            <a:xfrm>
              <a:off x="-73693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33"/>
            <p:cNvSpPr/>
            <p:nvPr/>
          </p:nvSpPr>
          <p:spPr>
            <a:xfrm>
              <a:off x="250862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33"/>
            <p:cNvSpPr/>
            <p:nvPr/>
          </p:nvSpPr>
          <p:spPr>
            <a:xfrm>
              <a:off x="575417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33"/>
            <p:cNvSpPr/>
            <p:nvPr/>
          </p:nvSpPr>
          <p:spPr>
            <a:xfrm>
              <a:off x="899971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33"/>
            <p:cNvSpPr/>
            <p:nvPr/>
          </p:nvSpPr>
          <p:spPr>
            <a:xfrm>
              <a:off x="1224526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33"/>
            <p:cNvSpPr/>
            <p:nvPr/>
          </p:nvSpPr>
          <p:spPr>
            <a:xfrm>
              <a:off x="1549080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33"/>
            <p:cNvSpPr/>
            <p:nvPr/>
          </p:nvSpPr>
          <p:spPr>
            <a:xfrm>
              <a:off x="1873635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33"/>
            <p:cNvSpPr/>
            <p:nvPr/>
          </p:nvSpPr>
          <p:spPr>
            <a:xfrm>
              <a:off x="2198190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33"/>
            <p:cNvSpPr/>
            <p:nvPr/>
          </p:nvSpPr>
          <p:spPr>
            <a:xfrm>
              <a:off x="2522744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33"/>
            <p:cNvSpPr/>
            <p:nvPr/>
          </p:nvSpPr>
          <p:spPr>
            <a:xfrm>
              <a:off x="2847299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33"/>
            <p:cNvSpPr/>
            <p:nvPr/>
          </p:nvSpPr>
          <p:spPr>
            <a:xfrm>
              <a:off x="3171853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33"/>
            <p:cNvSpPr/>
            <p:nvPr/>
          </p:nvSpPr>
          <p:spPr>
            <a:xfrm>
              <a:off x="3496408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4" name="Google Shape;4064;p33"/>
          <p:cNvGrpSpPr/>
          <p:nvPr/>
        </p:nvGrpSpPr>
        <p:grpSpPr>
          <a:xfrm>
            <a:off x="364972" y="4938365"/>
            <a:ext cx="1963003" cy="205136"/>
            <a:chOff x="7283157" y="5024390"/>
            <a:chExt cx="1963003" cy="205136"/>
          </a:xfrm>
        </p:grpSpPr>
        <p:sp>
          <p:nvSpPr>
            <p:cNvPr id="4065" name="Google Shape;4065;p33"/>
            <p:cNvSpPr/>
            <p:nvPr/>
          </p:nvSpPr>
          <p:spPr>
            <a:xfrm>
              <a:off x="7283157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33"/>
            <p:cNvSpPr/>
            <p:nvPr/>
          </p:nvSpPr>
          <p:spPr>
            <a:xfrm>
              <a:off x="7417526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33"/>
            <p:cNvSpPr/>
            <p:nvPr/>
          </p:nvSpPr>
          <p:spPr>
            <a:xfrm>
              <a:off x="7551864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0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33"/>
            <p:cNvSpPr/>
            <p:nvPr/>
          </p:nvSpPr>
          <p:spPr>
            <a:xfrm>
              <a:off x="7686233" y="5024390"/>
              <a:ext cx="216552" cy="205136"/>
            </a:xfrm>
            <a:custGeom>
              <a:avLst/>
              <a:gdLst/>
              <a:ahLst/>
              <a:cxnLst/>
              <a:rect l="l" t="t" r="r" b="b"/>
              <a:pathLst>
                <a:path w="6772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0" y="6415"/>
                  </a:lnTo>
                  <a:lnTo>
                    <a:pt x="6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33"/>
            <p:cNvSpPr/>
            <p:nvPr/>
          </p:nvSpPr>
          <p:spPr>
            <a:xfrm>
              <a:off x="7820315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72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33"/>
            <p:cNvSpPr/>
            <p:nvPr/>
          </p:nvSpPr>
          <p:spPr>
            <a:xfrm>
              <a:off x="7954684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33"/>
            <p:cNvSpPr/>
            <p:nvPr/>
          </p:nvSpPr>
          <p:spPr>
            <a:xfrm>
              <a:off x="8089054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33"/>
            <p:cNvSpPr/>
            <p:nvPr/>
          </p:nvSpPr>
          <p:spPr>
            <a:xfrm>
              <a:off x="8223423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33"/>
            <p:cNvSpPr/>
            <p:nvPr/>
          </p:nvSpPr>
          <p:spPr>
            <a:xfrm>
              <a:off x="8357761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0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33"/>
            <p:cNvSpPr/>
            <p:nvPr/>
          </p:nvSpPr>
          <p:spPr>
            <a:xfrm>
              <a:off x="8491842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72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33"/>
            <p:cNvSpPr/>
            <p:nvPr/>
          </p:nvSpPr>
          <p:spPr>
            <a:xfrm>
              <a:off x="8626212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33"/>
            <p:cNvSpPr/>
            <p:nvPr/>
          </p:nvSpPr>
          <p:spPr>
            <a:xfrm>
              <a:off x="8760581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33"/>
            <p:cNvSpPr/>
            <p:nvPr/>
          </p:nvSpPr>
          <p:spPr>
            <a:xfrm>
              <a:off x="8894951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33"/>
            <p:cNvSpPr/>
            <p:nvPr/>
          </p:nvSpPr>
          <p:spPr>
            <a:xfrm>
              <a:off x="9029320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9" name="Google Shape;4079;p33"/>
          <p:cNvGrpSpPr/>
          <p:nvPr/>
        </p:nvGrpSpPr>
        <p:grpSpPr>
          <a:xfrm>
            <a:off x="-157772" y="1976358"/>
            <a:ext cx="598267" cy="598523"/>
            <a:chOff x="1850403" y="2555088"/>
            <a:chExt cx="598267" cy="598523"/>
          </a:xfrm>
        </p:grpSpPr>
        <p:sp>
          <p:nvSpPr>
            <p:cNvPr id="4080" name="Google Shape;4080;p33"/>
            <p:cNvSpPr/>
            <p:nvPr/>
          </p:nvSpPr>
          <p:spPr>
            <a:xfrm>
              <a:off x="1850403" y="2555088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33"/>
            <p:cNvSpPr/>
            <p:nvPr/>
          </p:nvSpPr>
          <p:spPr>
            <a:xfrm>
              <a:off x="1962261" y="2555088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33"/>
            <p:cNvSpPr/>
            <p:nvPr/>
          </p:nvSpPr>
          <p:spPr>
            <a:xfrm>
              <a:off x="2074374" y="2555088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33"/>
            <p:cNvSpPr/>
            <p:nvPr/>
          </p:nvSpPr>
          <p:spPr>
            <a:xfrm>
              <a:off x="2186455" y="2555088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33"/>
            <p:cNvSpPr/>
            <p:nvPr/>
          </p:nvSpPr>
          <p:spPr>
            <a:xfrm>
              <a:off x="2298568" y="2555088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33"/>
            <p:cNvSpPr/>
            <p:nvPr/>
          </p:nvSpPr>
          <p:spPr>
            <a:xfrm>
              <a:off x="2410393" y="2555088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33"/>
            <p:cNvSpPr/>
            <p:nvPr/>
          </p:nvSpPr>
          <p:spPr>
            <a:xfrm>
              <a:off x="1850403" y="2667201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33"/>
            <p:cNvSpPr/>
            <p:nvPr/>
          </p:nvSpPr>
          <p:spPr>
            <a:xfrm>
              <a:off x="1962261" y="266720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33"/>
            <p:cNvSpPr/>
            <p:nvPr/>
          </p:nvSpPr>
          <p:spPr>
            <a:xfrm>
              <a:off x="2074374" y="266720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33"/>
            <p:cNvSpPr/>
            <p:nvPr/>
          </p:nvSpPr>
          <p:spPr>
            <a:xfrm>
              <a:off x="2186455" y="2667201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33"/>
            <p:cNvSpPr/>
            <p:nvPr/>
          </p:nvSpPr>
          <p:spPr>
            <a:xfrm>
              <a:off x="2298568" y="2667201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33"/>
            <p:cNvSpPr/>
            <p:nvPr/>
          </p:nvSpPr>
          <p:spPr>
            <a:xfrm>
              <a:off x="2410393" y="2667201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33"/>
            <p:cNvSpPr/>
            <p:nvPr/>
          </p:nvSpPr>
          <p:spPr>
            <a:xfrm>
              <a:off x="1850403" y="2779314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33"/>
            <p:cNvSpPr/>
            <p:nvPr/>
          </p:nvSpPr>
          <p:spPr>
            <a:xfrm>
              <a:off x="1962261" y="277931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33"/>
            <p:cNvSpPr/>
            <p:nvPr/>
          </p:nvSpPr>
          <p:spPr>
            <a:xfrm>
              <a:off x="2074374" y="277931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33"/>
            <p:cNvSpPr/>
            <p:nvPr/>
          </p:nvSpPr>
          <p:spPr>
            <a:xfrm>
              <a:off x="2186455" y="2779314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33"/>
            <p:cNvSpPr/>
            <p:nvPr/>
          </p:nvSpPr>
          <p:spPr>
            <a:xfrm>
              <a:off x="2298568" y="2779314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33"/>
            <p:cNvSpPr/>
            <p:nvPr/>
          </p:nvSpPr>
          <p:spPr>
            <a:xfrm>
              <a:off x="2410393" y="2779314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33"/>
            <p:cNvSpPr/>
            <p:nvPr/>
          </p:nvSpPr>
          <p:spPr>
            <a:xfrm>
              <a:off x="1850403" y="2891427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33"/>
            <p:cNvSpPr/>
            <p:nvPr/>
          </p:nvSpPr>
          <p:spPr>
            <a:xfrm>
              <a:off x="1962261" y="289142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33"/>
            <p:cNvSpPr/>
            <p:nvPr/>
          </p:nvSpPr>
          <p:spPr>
            <a:xfrm>
              <a:off x="2074374" y="289142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33"/>
            <p:cNvSpPr/>
            <p:nvPr/>
          </p:nvSpPr>
          <p:spPr>
            <a:xfrm>
              <a:off x="2186455" y="2891427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33"/>
            <p:cNvSpPr/>
            <p:nvPr/>
          </p:nvSpPr>
          <p:spPr>
            <a:xfrm>
              <a:off x="2298568" y="2891427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33"/>
            <p:cNvSpPr/>
            <p:nvPr/>
          </p:nvSpPr>
          <p:spPr>
            <a:xfrm>
              <a:off x="2410393" y="2891427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33"/>
            <p:cNvSpPr/>
            <p:nvPr/>
          </p:nvSpPr>
          <p:spPr>
            <a:xfrm>
              <a:off x="1850403" y="3003540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5"/>
                    <a:pt x="590" y="1195"/>
                  </a:cubicBezTo>
                  <a:cubicBezTo>
                    <a:pt x="920" y="1195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33"/>
            <p:cNvSpPr/>
            <p:nvPr/>
          </p:nvSpPr>
          <p:spPr>
            <a:xfrm>
              <a:off x="1962261" y="300354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33"/>
            <p:cNvSpPr/>
            <p:nvPr/>
          </p:nvSpPr>
          <p:spPr>
            <a:xfrm>
              <a:off x="2074374" y="300354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33"/>
            <p:cNvSpPr/>
            <p:nvPr/>
          </p:nvSpPr>
          <p:spPr>
            <a:xfrm>
              <a:off x="2186455" y="3003540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33"/>
            <p:cNvSpPr/>
            <p:nvPr/>
          </p:nvSpPr>
          <p:spPr>
            <a:xfrm>
              <a:off x="2298568" y="3003540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33"/>
            <p:cNvSpPr/>
            <p:nvPr/>
          </p:nvSpPr>
          <p:spPr>
            <a:xfrm>
              <a:off x="2410393" y="3003540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33"/>
            <p:cNvSpPr/>
            <p:nvPr/>
          </p:nvSpPr>
          <p:spPr>
            <a:xfrm>
              <a:off x="1850403" y="3115365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5"/>
                    <a:pt x="590" y="1195"/>
                  </a:cubicBezTo>
                  <a:cubicBezTo>
                    <a:pt x="920" y="1195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33"/>
            <p:cNvSpPr/>
            <p:nvPr/>
          </p:nvSpPr>
          <p:spPr>
            <a:xfrm>
              <a:off x="1962261" y="3115365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33"/>
            <p:cNvSpPr/>
            <p:nvPr/>
          </p:nvSpPr>
          <p:spPr>
            <a:xfrm>
              <a:off x="2074374" y="3115365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33"/>
            <p:cNvSpPr/>
            <p:nvPr/>
          </p:nvSpPr>
          <p:spPr>
            <a:xfrm>
              <a:off x="2186455" y="3115365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33"/>
            <p:cNvSpPr/>
            <p:nvPr/>
          </p:nvSpPr>
          <p:spPr>
            <a:xfrm>
              <a:off x="2298568" y="3115365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33"/>
            <p:cNvSpPr/>
            <p:nvPr/>
          </p:nvSpPr>
          <p:spPr>
            <a:xfrm>
              <a:off x="2410393" y="3115365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6" name="Google Shape;4116;p33"/>
          <p:cNvGrpSpPr/>
          <p:nvPr/>
        </p:nvGrpSpPr>
        <p:grpSpPr>
          <a:xfrm>
            <a:off x="8714952" y="1091334"/>
            <a:ext cx="161231" cy="340081"/>
            <a:chOff x="5962902" y="3181527"/>
            <a:chExt cx="161231" cy="340081"/>
          </a:xfrm>
        </p:grpSpPr>
        <p:sp>
          <p:nvSpPr>
            <p:cNvPr id="4117" name="Google Shape;4117;p33"/>
            <p:cNvSpPr/>
            <p:nvPr/>
          </p:nvSpPr>
          <p:spPr>
            <a:xfrm>
              <a:off x="6043357" y="3181527"/>
              <a:ext cx="32" cy="340081"/>
            </a:xfrm>
            <a:custGeom>
              <a:avLst/>
              <a:gdLst/>
              <a:ahLst/>
              <a:cxnLst/>
              <a:rect l="l" t="t" r="r" b="b"/>
              <a:pathLst>
                <a:path w="1" h="10635" fill="none" extrusionOk="0">
                  <a:moveTo>
                    <a:pt x="1" y="1"/>
                  </a:moveTo>
                  <a:lnTo>
                    <a:pt x="1" y="10635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33"/>
            <p:cNvSpPr/>
            <p:nvPr/>
          </p:nvSpPr>
          <p:spPr>
            <a:xfrm>
              <a:off x="6083873" y="3234865"/>
              <a:ext cx="32" cy="233404"/>
            </a:xfrm>
            <a:custGeom>
              <a:avLst/>
              <a:gdLst/>
              <a:ahLst/>
              <a:cxnLst/>
              <a:rect l="l" t="t" r="r" b="b"/>
              <a:pathLst>
                <a:path w="1" h="7299" fill="none" extrusionOk="0">
                  <a:moveTo>
                    <a:pt x="0" y="1"/>
                  </a:moveTo>
                  <a:lnTo>
                    <a:pt x="0" y="729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33"/>
            <p:cNvSpPr/>
            <p:nvPr/>
          </p:nvSpPr>
          <p:spPr>
            <a:xfrm>
              <a:off x="6124100" y="3271671"/>
              <a:ext cx="32" cy="159792"/>
            </a:xfrm>
            <a:custGeom>
              <a:avLst/>
              <a:gdLst/>
              <a:ahLst/>
              <a:cxnLst/>
              <a:rect l="l" t="t" r="r" b="b"/>
              <a:pathLst>
                <a:path w="1" h="4997" fill="none" extrusionOk="0">
                  <a:moveTo>
                    <a:pt x="0" y="1"/>
                  </a:moveTo>
                  <a:lnTo>
                    <a:pt x="0" y="4997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33"/>
            <p:cNvSpPr/>
            <p:nvPr/>
          </p:nvSpPr>
          <p:spPr>
            <a:xfrm>
              <a:off x="6003130" y="3234865"/>
              <a:ext cx="32" cy="233404"/>
            </a:xfrm>
            <a:custGeom>
              <a:avLst/>
              <a:gdLst/>
              <a:ahLst/>
              <a:cxnLst/>
              <a:rect l="l" t="t" r="r" b="b"/>
              <a:pathLst>
                <a:path w="1" h="7299" fill="none" extrusionOk="0">
                  <a:moveTo>
                    <a:pt x="1" y="1"/>
                  </a:moveTo>
                  <a:lnTo>
                    <a:pt x="1" y="729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33"/>
            <p:cNvSpPr/>
            <p:nvPr/>
          </p:nvSpPr>
          <p:spPr>
            <a:xfrm>
              <a:off x="5962902" y="3271671"/>
              <a:ext cx="32" cy="159792"/>
            </a:xfrm>
            <a:custGeom>
              <a:avLst/>
              <a:gdLst/>
              <a:ahLst/>
              <a:cxnLst/>
              <a:rect l="l" t="t" r="r" b="b"/>
              <a:pathLst>
                <a:path w="1" h="4997" fill="none" extrusionOk="0">
                  <a:moveTo>
                    <a:pt x="1" y="1"/>
                  </a:moveTo>
                  <a:lnTo>
                    <a:pt x="1" y="4997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2" name="Google Shape;4122;p33"/>
          <p:cNvSpPr/>
          <p:nvPr/>
        </p:nvSpPr>
        <p:spPr>
          <a:xfrm>
            <a:off x="8704738" y="2772625"/>
            <a:ext cx="32" cy="1835887"/>
          </a:xfrm>
          <a:custGeom>
            <a:avLst/>
            <a:gdLst/>
            <a:ahLst/>
            <a:cxnLst/>
            <a:rect l="l" t="t" r="r" b="b"/>
            <a:pathLst>
              <a:path w="1" h="59361" fill="none" extrusionOk="0">
                <a:moveTo>
                  <a:pt x="0" y="5936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oppins"/>
              <a:buChar char="●"/>
              <a:defRPr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oppins"/>
              <a:buChar char="○"/>
              <a:defRPr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oppins"/>
              <a:buChar char="■"/>
              <a:defRPr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oppins"/>
              <a:buChar char="●"/>
              <a:defRPr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oppins"/>
              <a:buChar char="○"/>
              <a:defRPr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oppins"/>
              <a:buChar char="■"/>
              <a:defRPr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oppins"/>
              <a:buChar char="●"/>
              <a:defRPr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oppins"/>
              <a:buChar char="○"/>
              <a:defRPr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oppins"/>
              <a:buChar char="■"/>
              <a:defRPr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68" r:id="rId5"/>
    <p:sldLayoutId id="2147483670" r:id="rId6"/>
    <p:sldLayoutId id="2147483671" r:id="rId7"/>
    <p:sldLayoutId id="2147483678" r:id="rId8"/>
    <p:sldLayoutId id="214748367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3" name="Google Shape;4133;p37"/>
          <p:cNvSpPr txBox="1">
            <a:spLocks noGrp="1"/>
          </p:cNvSpPr>
          <p:nvPr>
            <p:ph type="ctrTitle"/>
          </p:nvPr>
        </p:nvSpPr>
        <p:spPr>
          <a:xfrm>
            <a:off x="929025" y="1033051"/>
            <a:ext cx="7286100" cy="26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/>
              <a:t>The Factory Pattern</a:t>
            </a:r>
          </a:p>
        </p:txBody>
      </p:sp>
      <p:grpSp>
        <p:nvGrpSpPr>
          <p:cNvPr id="4135" name="Google Shape;4135;p37"/>
          <p:cNvGrpSpPr/>
          <p:nvPr/>
        </p:nvGrpSpPr>
        <p:grpSpPr>
          <a:xfrm>
            <a:off x="7840578" y="387601"/>
            <a:ext cx="932592" cy="953409"/>
            <a:chOff x="6692628" y="3166401"/>
            <a:chExt cx="932592" cy="953409"/>
          </a:xfrm>
        </p:grpSpPr>
        <p:sp>
          <p:nvSpPr>
            <p:cNvPr id="4136" name="Google Shape;4136;p37"/>
            <p:cNvSpPr/>
            <p:nvPr/>
          </p:nvSpPr>
          <p:spPr>
            <a:xfrm>
              <a:off x="6693780" y="3166401"/>
              <a:ext cx="509529" cy="509242"/>
            </a:xfrm>
            <a:custGeom>
              <a:avLst/>
              <a:gdLst/>
              <a:ahLst/>
              <a:cxnLst/>
              <a:rect l="l" t="t" r="r" b="b"/>
              <a:pathLst>
                <a:path w="15934" h="15925" extrusionOk="0">
                  <a:moveTo>
                    <a:pt x="7967" y="1"/>
                  </a:moveTo>
                  <a:cubicBezTo>
                    <a:pt x="3569" y="1"/>
                    <a:pt x="0" y="3569"/>
                    <a:pt x="0" y="7958"/>
                  </a:cubicBezTo>
                  <a:cubicBezTo>
                    <a:pt x="0" y="12357"/>
                    <a:pt x="3569" y="15925"/>
                    <a:pt x="7967" y="15925"/>
                  </a:cubicBezTo>
                  <a:cubicBezTo>
                    <a:pt x="12365" y="15925"/>
                    <a:pt x="15933" y="12357"/>
                    <a:pt x="15933" y="7958"/>
                  </a:cubicBezTo>
                  <a:cubicBezTo>
                    <a:pt x="15933" y="3569"/>
                    <a:pt x="12365" y="1"/>
                    <a:pt x="79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37"/>
            <p:cNvSpPr/>
            <p:nvPr/>
          </p:nvSpPr>
          <p:spPr>
            <a:xfrm>
              <a:off x="7234359" y="3893570"/>
              <a:ext cx="226273" cy="226241"/>
            </a:xfrm>
            <a:custGeom>
              <a:avLst/>
              <a:gdLst/>
              <a:ahLst/>
              <a:cxnLst/>
              <a:rect l="l" t="t" r="r" b="b"/>
              <a:pathLst>
                <a:path w="7076" h="7075" extrusionOk="0">
                  <a:moveTo>
                    <a:pt x="3534" y="1"/>
                  </a:moveTo>
                  <a:cubicBezTo>
                    <a:pt x="1580" y="1"/>
                    <a:pt x="1" y="1580"/>
                    <a:pt x="1" y="3533"/>
                  </a:cubicBezTo>
                  <a:cubicBezTo>
                    <a:pt x="1" y="5487"/>
                    <a:pt x="1580" y="7075"/>
                    <a:pt x="3534" y="7075"/>
                  </a:cubicBezTo>
                  <a:cubicBezTo>
                    <a:pt x="5487" y="7075"/>
                    <a:pt x="7075" y="5487"/>
                    <a:pt x="7075" y="3533"/>
                  </a:cubicBezTo>
                  <a:cubicBezTo>
                    <a:pt x="7075" y="1580"/>
                    <a:pt x="5487" y="1"/>
                    <a:pt x="3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37"/>
            <p:cNvSpPr/>
            <p:nvPr/>
          </p:nvSpPr>
          <p:spPr>
            <a:xfrm>
              <a:off x="7503674" y="3614854"/>
              <a:ext cx="121546" cy="121578"/>
            </a:xfrm>
            <a:custGeom>
              <a:avLst/>
              <a:gdLst/>
              <a:ahLst/>
              <a:cxnLst/>
              <a:rect l="l" t="t" r="r" b="b"/>
              <a:pathLst>
                <a:path w="3801" h="3802" extrusionOk="0">
                  <a:moveTo>
                    <a:pt x="1901" y="1"/>
                  </a:moveTo>
                  <a:cubicBezTo>
                    <a:pt x="848" y="1"/>
                    <a:pt x="0" y="848"/>
                    <a:pt x="0" y="1901"/>
                  </a:cubicBezTo>
                  <a:cubicBezTo>
                    <a:pt x="0" y="2954"/>
                    <a:pt x="848" y="3801"/>
                    <a:pt x="1901" y="3801"/>
                  </a:cubicBezTo>
                  <a:cubicBezTo>
                    <a:pt x="2953" y="3801"/>
                    <a:pt x="3801" y="2954"/>
                    <a:pt x="3801" y="1901"/>
                  </a:cubicBezTo>
                  <a:cubicBezTo>
                    <a:pt x="3801" y="848"/>
                    <a:pt x="2953" y="1"/>
                    <a:pt x="19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37"/>
            <p:cNvSpPr/>
            <p:nvPr/>
          </p:nvSpPr>
          <p:spPr>
            <a:xfrm>
              <a:off x="6692628" y="3224313"/>
              <a:ext cx="871835" cy="872122"/>
            </a:xfrm>
            <a:custGeom>
              <a:avLst/>
              <a:gdLst/>
              <a:ahLst/>
              <a:cxnLst/>
              <a:rect l="l" t="t" r="r" b="b"/>
              <a:pathLst>
                <a:path w="27264" h="27273" extrusionOk="0">
                  <a:moveTo>
                    <a:pt x="13632" y="1"/>
                  </a:moveTo>
                  <a:cubicBezTo>
                    <a:pt x="6103" y="1"/>
                    <a:pt x="1" y="6103"/>
                    <a:pt x="1" y="13632"/>
                  </a:cubicBezTo>
                  <a:cubicBezTo>
                    <a:pt x="1" y="21161"/>
                    <a:pt x="6103" y="27272"/>
                    <a:pt x="13632" y="27272"/>
                  </a:cubicBezTo>
                  <a:cubicBezTo>
                    <a:pt x="21162" y="27272"/>
                    <a:pt x="27264" y="21161"/>
                    <a:pt x="27264" y="13632"/>
                  </a:cubicBezTo>
                  <a:cubicBezTo>
                    <a:pt x="27264" y="6103"/>
                    <a:pt x="21162" y="1"/>
                    <a:pt x="136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7" name="Google Shape;4237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1026146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When use Factory Pattern</a:t>
            </a:r>
            <a:endParaRPr dirty="0"/>
          </a:p>
        </p:txBody>
      </p:sp>
      <p:sp>
        <p:nvSpPr>
          <p:cNvPr id="4239" name="Google Shape;4239;p44"/>
          <p:cNvSpPr txBox="1">
            <a:spLocks noGrp="1"/>
          </p:cNvSpPr>
          <p:nvPr>
            <p:ph type="subTitle" idx="1"/>
          </p:nvPr>
        </p:nvSpPr>
        <p:spPr>
          <a:xfrm>
            <a:off x="945978" y="2062702"/>
            <a:ext cx="3057961" cy="8973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Decouple object creation from object usage</a:t>
            </a:r>
            <a:endParaRPr dirty="0"/>
          </a:p>
        </p:txBody>
      </p:sp>
      <p:sp>
        <p:nvSpPr>
          <p:cNvPr id="4243" name="Google Shape;4243;p44"/>
          <p:cNvSpPr txBox="1">
            <a:spLocks noGrp="1"/>
          </p:cNvSpPr>
          <p:nvPr>
            <p:ph type="subTitle" idx="6"/>
          </p:nvPr>
        </p:nvSpPr>
        <p:spPr>
          <a:xfrm>
            <a:off x="2837572" y="3551604"/>
            <a:ext cx="3468856" cy="10261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Create object base on run time conditions</a:t>
            </a:r>
          </a:p>
        </p:txBody>
      </p:sp>
      <p:sp>
        <p:nvSpPr>
          <p:cNvPr id="4244" name="Google Shape;4244;p44"/>
          <p:cNvSpPr txBox="1">
            <a:spLocks noGrp="1"/>
          </p:cNvSpPr>
          <p:nvPr>
            <p:ph type="subTitle" idx="7"/>
          </p:nvPr>
        </p:nvSpPr>
        <p:spPr>
          <a:xfrm>
            <a:off x="5379222" y="2062702"/>
            <a:ext cx="2818800" cy="8973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 new types of objects without modify the code</a:t>
            </a:r>
          </a:p>
        </p:txBody>
      </p:sp>
    </p:spTree>
    <p:extLst>
      <p:ext uri="{BB962C8B-B14F-4D97-AF65-F5344CB8AC3E}">
        <p14:creationId xmlns:p14="http://schemas.microsoft.com/office/powerpoint/2010/main" val="3615300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7" name="Google Shape;4237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1026146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we don’t use Factory Pattern when it should be used</a:t>
            </a:r>
            <a:endParaRPr dirty="0"/>
          </a:p>
        </p:txBody>
      </p:sp>
      <p:sp>
        <p:nvSpPr>
          <p:cNvPr id="4239" name="Google Shape;4239;p44"/>
          <p:cNvSpPr txBox="1">
            <a:spLocks noGrp="1"/>
          </p:cNvSpPr>
          <p:nvPr>
            <p:ph type="subTitle" idx="1"/>
          </p:nvPr>
        </p:nvSpPr>
        <p:spPr>
          <a:xfrm>
            <a:off x="945978" y="2062702"/>
            <a:ext cx="3057961" cy="8973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Difficult to add new types of objects</a:t>
            </a:r>
            <a:endParaRPr dirty="0"/>
          </a:p>
        </p:txBody>
      </p:sp>
      <p:sp>
        <p:nvSpPr>
          <p:cNvPr id="4243" name="Google Shape;4243;p44"/>
          <p:cNvSpPr txBox="1">
            <a:spLocks noGrp="1"/>
          </p:cNvSpPr>
          <p:nvPr>
            <p:ph type="subTitle" idx="6"/>
          </p:nvPr>
        </p:nvSpPr>
        <p:spPr>
          <a:xfrm>
            <a:off x="2837572" y="3551604"/>
            <a:ext cx="3468856" cy="10261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May require changes to the code</a:t>
            </a:r>
          </a:p>
        </p:txBody>
      </p:sp>
      <p:sp>
        <p:nvSpPr>
          <p:cNvPr id="4244" name="Google Shape;4244;p44"/>
          <p:cNvSpPr txBox="1">
            <a:spLocks noGrp="1"/>
          </p:cNvSpPr>
          <p:nvPr>
            <p:ph type="subTitle" idx="7"/>
          </p:nvPr>
        </p:nvSpPr>
        <p:spPr>
          <a:xfrm>
            <a:off x="5379222" y="2062702"/>
            <a:ext cx="2818800" cy="8973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Less flexible and harder to extend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7" name="Google Shape;4237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Real world example</a:t>
            </a:r>
            <a:endParaRPr dirty="0"/>
          </a:p>
        </p:txBody>
      </p:sp>
      <p:sp>
        <p:nvSpPr>
          <p:cNvPr id="4239" name="Google Shape;4239;p44"/>
          <p:cNvSpPr txBox="1">
            <a:spLocks noGrp="1"/>
          </p:cNvSpPr>
          <p:nvPr>
            <p:ph type="subTitle" idx="1"/>
          </p:nvPr>
        </p:nvSpPr>
        <p:spPr>
          <a:xfrm>
            <a:off x="2375050" y="2281899"/>
            <a:ext cx="4393900" cy="111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Imagine a pizza store with creation of different types of pizza</a:t>
            </a:r>
          </a:p>
        </p:txBody>
      </p:sp>
      <p:grpSp>
        <p:nvGrpSpPr>
          <p:cNvPr id="4264" name="Google Shape;4264;p44"/>
          <p:cNvGrpSpPr/>
          <p:nvPr/>
        </p:nvGrpSpPr>
        <p:grpSpPr>
          <a:xfrm>
            <a:off x="1064565" y="2002236"/>
            <a:ext cx="342580" cy="339271"/>
            <a:chOff x="5049725" y="1435050"/>
            <a:chExt cx="486550" cy="481850"/>
          </a:xfrm>
        </p:grpSpPr>
        <p:sp>
          <p:nvSpPr>
            <p:cNvPr id="4265" name="Google Shape;4265;p44"/>
            <p:cNvSpPr/>
            <p:nvPr/>
          </p:nvSpPr>
          <p:spPr>
            <a:xfrm>
              <a:off x="5136300" y="1519775"/>
              <a:ext cx="310550" cy="310550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266" name="Google Shape;4266;p44"/>
            <p:cNvSpPr/>
            <p:nvPr/>
          </p:nvSpPr>
          <p:spPr>
            <a:xfrm>
              <a:off x="5184925" y="157625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267" name="Google Shape;4267;p44"/>
            <p:cNvSpPr/>
            <p:nvPr/>
          </p:nvSpPr>
          <p:spPr>
            <a:xfrm>
              <a:off x="5049725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268" name="Google Shape;4268;p44"/>
            <p:cNvSpPr/>
            <p:nvPr/>
          </p:nvSpPr>
          <p:spPr>
            <a:xfrm>
              <a:off x="5245825" y="1435050"/>
              <a:ext cx="290450" cy="282350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269" name="Google Shape;4269;p44"/>
          <p:cNvGrpSpPr/>
          <p:nvPr/>
        </p:nvGrpSpPr>
        <p:grpSpPr>
          <a:xfrm>
            <a:off x="1058573" y="3397399"/>
            <a:ext cx="354586" cy="353888"/>
            <a:chOff x="-31094350" y="3194000"/>
            <a:chExt cx="292225" cy="291650"/>
          </a:xfrm>
        </p:grpSpPr>
        <p:sp>
          <p:nvSpPr>
            <p:cNvPr id="4270" name="Google Shape;4270;p44"/>
            <p:cNvSpPr/>
            <p:nvPr/>
          </p:nvSpPr>
          <p:spPr>
            <a:xfrm>
              <a:off x="-31033700" y="3194000"/>
              <a:ext cx="103200" cy="34100"/>
            </a:xfrm>
            <a:custGeom>
              <a:avLst/>
              <a:gdLst/>
              <a:ahLst/>
              <a:cxnLst/>
              <a:rect l="l" t="t" r="r" b="b"/>
              <a:pathLst>
                <a:path w="4128" h="1364" extrusionOk="0">
                  <a:moveTo>
                    <a:pt x="645" y="0"/>
                  </a:moveTo>
                  <a:cubicBezTo>
                    <a:pt x="263" y="0"/>
                    <a:pt x="0" y="296"/>
                    <a:pt x="0" y="670"/>
                  </a:cubicBezTo>
                  <a:lnTo>
                    <a:pt x="0" y="1016"/>
                  </a:lnTo>
                  <a:cubicBezTo>
                    <a:pt x="0" y="1205"/>
                    <a:pt x="158" y="1363"/>
                    <a:pt x="347" y="1363"/>
                  </a:cubicBezTo>
                  <a:lnTo>
                    <a:pt x="3781" y="1363"/>
                  </a:lnTo>
                  <a:cubicBezTo>
                    <a:pt x="3970" y="1363"/>
                    <a:pt x="4127" y="1205"/>
                    <a:pt x="4127" y="1016"/>
                  </a:cubicBezTo>
                  <a:lnTo>
                    <a:pt x="4127" y="670"/>
                  </a:lnTo>
                  <a:cubicBezTo>
                    <a:pt x="4127" y="260"/>
                    <a:pt x="3812" y="8"/>
                    <a:pt x="3466" y="8"/>
                  </a:cubicBezTo>
                  <a:lnTo>
                    <a:pt x="756" y="8"/>
                  </a:lnTo>
                  <a:cubicBezTo>
                    <a:pt x="718" y="3"/>
                    <a:pt x="681" y="0"/>
                    <a:pt x="6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44"/>
            <p:cNvSpPr/>
            <p:nvPr/>
          </p:nvSpPr>
          <p:spPr>
            <a:xfrm>
              <a:off x="-31042375" y="3346200"/>
              <a:ext cx="16550" cy="18150"/>
            </a:xfrm>
            <a:custGeom>
              <a:avLst/>
              <a:gdLst/>
              <a:ahLst/>
              <a:cxnLst/>
              <a:rect l="l" t="t" r="r" b="b"/>
              <a:pathLst>
                <a:path w="662" h="726" extrusionOk="0">
                  <a:moveTo>
                    <a:pt x="1" y="1"/>
                  </a:moveTo>
                  <a:lnTo>
                    <a:pt x="1" y="725"/>
                  </a:lnTo>
                  <a:lnTo>
                    <a:pt x="662" y="725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44"/>
            <p:cNvSpPr/>
            <p:nvPr/>
          </p:nvSpPr>
          <p:spPr>
            <a:xfrm>
              <a:off x="-31042375" y="3278475"/>
              <a:ext cx="16550" cy="16550"/>
            </a:xfrm>
            <a:custGeom>
              <a:avLst/>
              <a:gdLst/>
              <a:ahLst/>
              <a:cxnLst/>
              <a:rect l="l" t="t" r="r" b="b"/>
              <a:pathLst>
                <a:path w="662" h="662" extrusionOk="0">
                  <a:moveTo>
                    <a:pt x="1" y="0"/>
                  </a:moveTo>
                  <a:lnTo>
                    <a:pt x="1" y="662"/>
                  </a:lnTo>
                  <a:lnTo>
                    <a:pt x="662" y="662"/>
                  </a:lnTo>
                  <a:lnTo>
                    <a:pt x="6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44"/>
            <p:cNvSpPr/>
            <p:nvPr/>
          </p:nvSpPr>
          <p:spPr>
            <a:xfrm>
              <a:off x="-31042375" y="3416300"/>
              <a:ext cx="16550" cy="16575"/>
            </a:xfrm>
            <a:custGeom>
              <a:avLst/>
              <a:gdLst/>
              <a:ahLst/>
              <a:cxnLst/>
              <a:rect l="l" t="t" r="r" b="b"/>
              <a:pathLst>
                <a:path w="662" h="663" extrusionOk="0">
                  <a:moveTo>
                    <a:pt x="1" y="1"/>
                  </a:moveTo>
                  <a:lnTo>
                    <a:pt x="1" y="662"/>
                  </a:lnTo>
                  <a:lnTo>
                    <a:pt x="662" y="662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44"/>
            <p:cNvSpPr/>
            <p:nvPr/>
          </p:nvSpPr>
          <p:spPr>
            <a:xfrm>
              <a:off x="-31094350" y="3210725"/>
              <a:ext cx="222900" cy="274925"/>
            </a:xfrm>
            <a:custGeom>
              <a:avLst/>
              <a:gdLst/>
              <a:ahLst/>
              <a:cxnLst/>
              <a:rect l="l" t="t" r="r" b="b"/>
              <a:pathLst>
                <a:path w="8916" h="10997" extrusionOk="0">
                  <a:moveTo>
                    <a:pt x="7183" y="2049"/>
                  </a:moveTo>
                  <a:cubicBezTo>
                    <a:pt x="7404" y="2049"/>
                    <a:pt x="7561" y="2206"/>
                    <a:pt x="7561" y="2395"/>
                  </a:cubicBezTo>
                  <a:cubicBezTo>
                    <a:pt x="7561" y="2584"/>
                    <a:pt x="7404" y="2742"/>
                    <a:pt x="7183" y="2742"/>
                  </a:cubicBezTo>
                  <a:lnTo>
                    <a:pt x="4474" y="2742"/>
                  </a:lnTo>
                  <a:cubicBezTo>
                    <a:pt x="4285" y="2742"/>
                    <a:pt x="4127" y="2584"/>
                    <a:pt x="4127" y="2395"/>
                  </a:cubicBezTo>
                  <a:cubicBezTo>
                    <a:pt x="4127" y="2206"/>
                    <a:pt x="4285" y="2049"/>
                    <a:pt x="4474" y="2049"/>
                  </a:cubicBezTo>
                  <a:close/>
                  <a:moveTo>
                    <a:pt x="3151" y="2017"/>
                  </a:moveTo>
                  <a:cubicBezTo>
                    <a:pt x="3340" y="2017"/>
                    <a:pt x="3497" y="2175"/>
                    <a:pt x="3497" y="2364"/>
                  </a:cubicBezTo>
                  <a:lnTo>
                    <a:pt x="3497" y="3750"/>
                  </a:lnTo>
                  <a:cubicBezTo>
                    <a:pt x="3497" y="3939"/>
                    <a:pt x="3340" y="4097"/>
                    <a:pt x="3151" y="4097"/>
                  </a:cubicBezTo>
                  <a:lnTo>
                    <a:pt x="1764" y="4097"/>
                  </a:lnTo>
                  <a:cubicBezTo>
                    <a:pt x="1575" y="4097"/>
                    <a:pt x="1418" y="3939"/>
                    <a:pt x="1418" y="3750"/>
                  </a:cubicBezTo>
                  <a:lnTo>
                    <a:pt x="1418" y="2364"/>
                  </a:lnTo>
                  <a:cubicBezTo>
                    <a:pt x="1418" y="2175"/>
                    <a:pt x="1575" y="2017"/>
                    <a:pt x="1764" y="2017"/>
                  </a:cubicBezTo>
                  <a:close/>
                  <a:moveTo>
                    <a:pt x="5860" y="3372"/>
                  </a:moveTo>
                  <a:cubicBezTo>
                    <a:pt x="6049" y="3372"/>
                    <a:pt x="6207" y="3529"/>
                    <a:pt x="6207" y="3750"/>
                  </a:cubicBezTo>
                  <a:cubicBezTo>
                    <a:pt x="6207" y="3939"/>
                    <a:pt x="6049" y="4097"/>
                    <a:pt x="5860" y="4097"/>
                  </a:cubicBezTo>
                  <a:lnTo>
                    <a:pt x="4474" y="4097"/>
                  </a:lnTo>
                  <a:cubicBezTo>
                    <a:pt x="4285" y="4097"/>
                    <a:pt x="4127" y="3939"/>
                    <a:pt x="4127" y="3750"/>
                  </a:cubicBezTo>
                  <a:cubicBezTo>
                    <a:pt x="4127" y="3529"/>
                    <a:pt x="4285" y="3372"/>
                    <a:pt x="4474" y="3372"/>
                  </a:cubicBezTo>
                  <a:close/>
                  <a:moveTo>
                    <a:pt x="7183" y="4758"/>
                  </a:moveTo>
                  <a:cubicBezTo>
                    <a:pt x="7404" y="4758"/>
                    <a:pt x="7561" y="4916"/>
                    <a:pt x="7561" y="5105"/>
                  </a:cubicBezTo>
                  <a:cubicBezTo>
                    <a:pt x="7561" y="5325"/>
                    <a:pt x="7404" y="5483"/>
                    <a:pt x="7183" y="5483"/>
                  </a:cubicBezTo>
                  <a:lnTo>
                    <a:pt x="4474" y="5483"/>
                  </a:lnTo>
                  <a:cubicBezTo>
                    <a:pt x="4285" y="5483"/>
                    <a:pt x="4127" y="5325"/>
                    <a:pt x="4127" y="5105"/>
                  </a:cubicBezTo>
                  <a:cubicBezTo>
                    <a:pt x="4127" y="4916"/>
                    <a:pt x="4285" y="4758"/>
                    <a:pt x="4474" y="4758"/>
                  </a:cubicBezTo>
                  <a:close/>
                  <a:moveTo>
                    <a:pt x="3151" y="4758"/>
                  </a:moveTo>
                  <a:cubicBezTo>
                    <a:pt x="3340" y="4758"/>
                    <a:pt x="3497" y="4916"/>
                    <a:pt x="3497" y="5105"/>
                  </a:cubicBezTo>
                  <a:lnTo>
                    <a:pt x="3497" y="6491"/>
                  </a:lnTo>
                  <a:cubicBezTo>
                    <a:pt x="3497" y="6680"/>
                    <a:pt x="3340" y="6837"/>
                    <a:pt x="3151" y="6837"/>
                  </a:cubicBezTo>
                  <a:lnTo>
                    <a:pt x="1764" y="6837"/>
                  </a:lnTo>
                  <a:cubicBezTo>
                    <a:pt x="1575" y="6837"/>
                    <a:pt x="1418" y="6680"/>
                    <a:pt x="1418" y="6491"/>
                  </a:cubicBezTo>
                  <a:lnTo>
                    <a:pt x="1418" y="5105"/>
                  </a:lnTo>
                  <a:cubicBezTo>
                    <a:pt x="1418" y="4916"/>
                    <a:pt x="1575" y="4758"/>
                    <a:pt x="1764" y="4758"/>
                  </a:cubicBezTo>
                  <a:close/>
                  <a:moveTo>
                    <a:pt x="5860" y="6144"/>
                  </a:moveTo>
                  <a:cubicBezTo>
                    <a:pt x="6049" y="6144"/>
                    <a:pt x="6207" y="6302"/>
                    <a:pt x="6207" y="6491"/>
                  </a:cubicBezTo>
                  <a:cubicBezTo>
                    <a:pt x="6207" y="6680"/>
                    <a:pt x="6049" y="6837"/>
                    <a:pt x="5860" y="6837"/>
                  </a:cubicBezTo>
                  <a:lnTo>
                    <a:pt x="4474" y="6837"/>
                  </a:lnTo>
                  <a:cubicBezTo>
                    <a:pt x="4285" y="6837"/>
                    <a:pt x="4127" y="6680"/>
                    <a:pt x="4127" y="6491"/>
                  </a:cubicBezTo>
                  <a:cubicBezTo>
                    <a:pt x="4127" y="6302"/>
                    <a:pt x="4285" y="6144"/>
                    <a:pt x="4474" y="6144"/>
                  </a:cubicBezTo>
                  <a:close/>
                  <a:moveTo>
                    <a:pt x="7183" y="7562"/>
                  </a:moveTo>
                  <a:cubicBezTo>
                    <a:pt x="7404" y="7562"/>
                    <a:pt x="7561" y="7720"/>
                    <a:pt x="7561" y="7909"/>
                  </a:cubicBezTo>
                  <a:cubicBezTo>
                    <a:pt x="7561" y="8098"/>
                    <a:pt x="7404" y="8255"/>
                    <a:pt x="7183" y="8255"/>
                  </a:cubicBezTo>
                  <a:lnTo>
                    <a:pt x="4474" y="8255"/>
                  </a:lnTo>
                  <a:cubicBezTo>
                    <a:pt x="4285" y="8255"/>
                    <a:pt x="4127" y="8098"/>
                    <a:pt x="4127" y="7909"/>
                  </a:cubicBezTo>
                  <a:cubicBezTo>
                    <a:pt x="4127" y="7720"/>
                    <a:pt x="4285" y="7562"/>
                    <a:pt x="4474" y="7562"/>
                  </a:cubicBezTo>
                  <a:close/>
                  <a:moveTo>
                    <a:pt x="3151" y="7531"/>
                  </a:moveTo>
                  <a:cubicBezTo>
                    <a:pt x="3340" y="7531"/>
                    <a:pt x="3497" y="7657"/>
                    <a:pt x="3497" y="7877"/>
                  </a:cubicBezTo>
                  <a:lnTo>
                    <a:pt x="3497" y="9232"/>
                  </a:lnTo>
                  <a:cubicBezTo>
                    <a:pt x="3497" y="9452"/>
                    <a:pt x="3340" y="9610"/>
                    <a:pt x="3151" y="9610"/>
                  </a:cubicBezTo>
                  <a:lnTo>
                    <a:pt x="1764" y="9610"/>
                  </a:lnTo>
                  <a:cubicBezTo>
                    <a:pt x="1575" y="9610"/>
                    <a:pt x="1418" y="9452"/>
                    <a:pt x="1418" y="9232"/>
                  </a:cubicBezTo>
                  <a:lnTo>
                    <a:pt x="1418" y="7877"/>
                  </a:lnTo>
                  <a:cubicBezTo>
                    <a:pt x="1418" y="7657"/>
                    <a:pt x="1575" y="7531"/>
                    <a:pt x="1764" y="7531"/>
                  </a:cubicBezTo>
                  <a:close/>
                  <a:moveTo>
                    <a:pt x="5860" y="8885"/>
                  </a:moveTo>
                  <a:cubicBezTo>
                    <a:pt x="6049" y="8885"/>
                    <a:pt x="6207" y="9043"/>
                    <a:pt x="6207" y="9232"/>
                  </a:cubicBezTo>
                  <a:cubicBezTo>
                    <a:pt x="6207" y="9452"/>
                    <a:pt x="6049" y="9610"/>
                    <a:pt x="5860" y="9610"/>
                  </a:cubicBezTo>
                  <a:lnTo>
                    <a:pt x="4474" y="9610"/>
                  </a:lnTo>
                  <a:cubicBezTo>
                    <a:pt x="4285" y="9610"/>
                    <a:pt x="4127" y="9452"/>
                    <a:pt x="4127" y="9232"/>
                  </a:cubicBezTo>
                  <a:cubicBezTo>
                    <a:pt x="4127" y="9043"/>
                    <a:pt x="4285" y="8885"/>
                    <a:pt x="4474" y="8885"/>
                  </a:cubicBezTo>
                  <a:close/>
                  <a:moveTo>
                    <a:pt x="1040" y="1"/>
                  </a:moveTo>
                  <a:cubicBezTo>
                    <a:pt x="504" y="1"/>
                    <a:pt x="0" y="473"/>
                    <a:pt x="0" y="1009"/>
                  </a:cubicBezTo>
                  <a:lnTo>
                    <a:pt x="0" y="9956"/>
                  </a:lnTo>
                  <a:cubicBezTo>
                    <a:pt x="32" y="10524"/>
                    <a:pt x="504" y="10996"/>
                    <a:pt x="1040" y="10996"/>
                  </a:cubicBezTo>
                  <a:lnTo>
                    <a:pt x="7908" y="10996"/>
                  </a:lnTo>
                  <a:cubicBezTo>
                    <a:pt x="8444" y="10996"/>
                    <a:pt x="8916" y="10524"/>
                    <a:pt x="8916" y="9956"/>
                  </a:cubicBezTo>
                  <a:lnTo>
                    <a:pt x="8916" y="1009"/>
                  </a:lnTo>
                  <a:cubicBezTo>
                    <a:pt x="8916" y="473"/>
                    <a:pt x="8444" y="1"/>
                    <a:pt x="7908" y="1"/>
                  </a:cubicBezTo>
                  <a:lnTo>
                    <a:pt x="7183" y="1"/>
                  </a:lnTo>
                  <a:lnTo>
                    <a:pt x="7183" y="347"/>
                  </a:lnTo>
                  <a:cubicBezTo>
                    <a:pt x="7183" y="915"/>
                    <a:pt x="6711" y="1387"/>
                    <a:pt x="6175" y="1387"/>
                  </a:cubicBezTo>
                  <a:lnTo>
                    <a:pt x="2741" y="1387"/>
                  </a:lnTo>
                  <a:cubicBezTo>
                    <a:pt x="2206" y="1387"/>
                    <a:pt x="1733" y="915"/>
                    <a:pt x="1733" y="347"/>
                  </a:cubicBezTo>
                  <a:lnTo>
                    <a:pt x="17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44"/>
            <p:cNvSpPr/>
            <p:nvPr/>
          </p:nvSpPr>
          <p:spPr>
            <a:xfrm>
              <a:off x="-30853350" y="3295000"/>
              <a:ext cx="51225" cy="104000"/>
            </a:xfrm>
            <a:custGeom>
              <a:avLst/>
              <a:gdLst/>
              <a:ahLst/>
              <a:cxnLst/>
              <a:rect l="l" t="t" r="r" b="b"/>
              <a:pathLst>
                <a:path w="2049" h="4160" extrusionOk="0">
                  <a:moveTo>
                    <a:pt x="1" y="1"/>
                  </a:moveTo>
                  <a:lnTo>
                    <a:pt x="1" y="4160"/>
                  </a:lnTo>
                  <a:lnTo>
                    <a:pt x="2049" y="4160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44"/>
            <p:cNvSpPr/>
            <p:nvPr/>
          </p:nvSpPr>
          <p:spPr>
            <a:xfrm>
              <a:off x="-30853350" y="3227275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048"/>
                  </a:lnTo>
                  <a:lnTo>
                    <a:pt x="2049" y="2048"/>
                  </a:lnTo>
                  <a:lnTo>
                    <a:pt x="2049" y="1040"/>
                  </a:ln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44"/>
            <p:cNvSpPr/>
            <p:nvPr/>
          </p:nvSpPr>
          <p:spPr>
            <a:xfrm>
              <a:off x="-30851775" y="3416300"/>
              <a:ext cx="46500" cy="51225"/>
            </a:xfrm>
            <a:custGeom>
              <a:avLst/>
              <a:gdLst/>
              <a:ahLst/>
              <a:cxnLst/>
              <a:rect l="l" t="t" r="r" b="b"/>
              <a:pathLst>
                <a:path w="1860" h="2049" extrusionOk="0">
                  <a:moveTo>
                    <a:pt x="1" y="1"/>
                  </a:moveTo>
                  <a:lnTo>
                    <a:pt x="599" y="1796"/>
                  </a:lnTo>
                  <a:cubicBezTo>
                    <a:pt x="694" y="1985"/>
                    <a:pt x="788" y="2048"/>
                    <a:pt x="946" y="2048"/>
                  </a:cubicBezTo>
                  <a:cubicBezTo>
                    <a:pt x="1103" y="2048"/>
                    <a:pt x="1229" y="1985"/>
                    <a:pt x="1261" y="1796"/>
                  </a:cubicBezTo>
                  <a:lnTo>
                    <a:pt x="18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82844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5B4E890-F7D0-A6F5-7925-DC63B4BBE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905000"/>
            <a:ext cx="7704000" cy="1422399"/>
          </a:xfrm>
        </p:spPr>
        <p:txBody>
          <a:bodyPr/>
          <a:lstStyle/>
          <a:p>
            <a:r>
              <a:rPr lang="en-US" dirty="0"/>
              <a:t>Here is a code sample of how an factory pattern</a:t>
            </a:r>
          </a:p>
        </p:txBody>
      </p:sp>
    </p:spTree>
    <p:extLst>
      <p:ext uri="{BB962C8B-B14F-4D97-AF65-F5344CB8AC3E}">
        <p14:creationId xmlns:p14="http://schemas.microsoft.com/office/powerpoint/2010/main" val="2224148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7" name="Google Shape;5177;p8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sp>
        <p:nvSpPr>
          <p:cNvPr id="5178" name="Google Shape;5178;p85"/>
          <p:cNvSpPr txBox="1">
            <a:spLocks noGrp="1"/>
          </p:cNvSpPr>
          <p:nvPr>
            <p:ph type="subTitle" idx="1"/>
          </p:nvPr>
        </p:nvSpPr>
        <p:spPr>
          <a:xfrm>
            <a:off x="495300" y="1854112"/>
            <a:ext cx="3550850" cy="12510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Pham Tuan Kiet - 1042103</a:t>
            </a:r>
            <a:endParaRPr dirty="0"/>
          </a:p>
        </p:txBody>
      </p:sp>
      <p:sp>
        <p:nvSpPr>
          <p:cNvPr id="5179" name="Google Shape;5179;p85"/>
          <p:cNvSpPr txBox="1">
            <a:spLocks noGrp="1"/>
          </p:cNvSpPr>
          <p:nvPr>
            <p:ph type="subTitle" idx="2"/>
          </p:nvPr>
        </p:nvSpPr>
        <p:spPr>
          <a:xfrm>
            <a:off x="5097850" y="1854112"/>
            <a:ext cx="2693600" cy="12510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Bui Vu Khoa - 10421028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1" name="Google Shape;4211;p42"/>
          <p:cNvSpPr txBox="1">
            <a:spLocks noGrp="1"/>
          </p:cNvSpPr>
          <p:nvPr>
            <p:ph type="title"/>
          </p:nvPr>
        </p:nvSpPr>
        <p:spPr>
          <a:xfrm>
            <a:off x="1826550" y="2092187"/>
            <a:ext cx="5490900" cy="9591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 FOR LISTENNING!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7891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59" name="Google Shape;4159;p40"/>
          <p:cNvGrpSpPr/>
          <p:nvPr/>
        </p:nvGrpSpPr>
        <p:grpSpPr>
          <a:xfrm>
            <a:off x="4641582" y="3210543"/>
            <a:ext cx="931441" cy="953409"/>
            <a:chOff x="1027767" y="1695156"/>
            <a:chExt cx="931441" cy="953409"/>
          </a:xfrm>
        </p:grpSpPr>
        <p:sp>
          <p:nvSpPr>
            <p:cNvPr id="4160" name="Google Shape;4160;p40"/>
            <p:cNvSpPr/>
            <p:nvPr/>
          </p:nvSpPr>
          <p:spPr>
            <a:xfrm>
              <a:off x="1027767" y="1695156"/>
              <a:ext cx="509529" cy="509242"/>
            </a:xfrm>
            <a:custGeom>
              <a:avLst/>
              <a:gdLst/>
              <a:ahLst/>
              <a:cxnLst/>
              <a:rect l="l" t="t" r="r" b="b"/>
              <a:pathLst>
                <a:path w="15934" h="15925" extrusionOk="0">
                  <a:moveTo>
                    <a:pt x="7967" y="1"/>
                  </a:moveTo>
                  <a:cubicBezTo>
                    <a:pt x="3569" y="1"/>
                    <a:pt x="0" y="3569"/>
                    <a:pt x="0" y="7958"/>
                  </a:cubicBezTo>
                  <a:cubicBezTo>
                    <a:pt x="0" y="12357"/>
                    <a:pt x="3569" y="15925"/>
                    <a:pt x="7967" y="15925"/>
                  </a:cubicBezTo>
                  <a:cubicBezTo>
                    <a:pt x="12365" y="15925"/>
                    <a:pt x="15933" y="12357"/>
                    <a:pt x="15933" y="7958"/>
                  </a:cubicBezTo>
                  <a:cubicBezTo>
                    <a:pt x="15933" y="3569"/>
                    <a:pt x="12365" y="1"/>
                    <a:pt x="79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40"/>
            <p:cNvSpPr/>
            <p:nvPr/>
          </p:nvSpPr>
          <p:spPr>
            <a:xfrm>
              <a:off x="1568347" y="2422324"/>
              <a:ext cx="226273" cy="226241"/>
            </a:xfrm>
            <a:custGeom>
              <a:avLst/>
              <a:gdLst/>
              <a:ahLst/>
              <a:cxnLst/>
              <a:rect l="l" t="t" r="r" b="b"/>
              <a:pathLst>
                <a:path w="7076" h="7075" extrusionOk="0">
                  <a:moveTo>
                    <a:pt x="3534" y="1"/>
                  </a:moveTo>
                  <a:cubicBezTo>
                    <a:pt x="1580" y="1"/>
                    <a:pt x="1" y="1580"/>
                    <a:pt x="1" y="3533"/>
                  </a:cubicBezTo>
                  <a:cubicBezTo>
                    <a:pt x="1" y="5487"/>
                    <a:pt x="1580" y="7075"/>
                    <a:pt x="3534" y="7075"/>
                  </a:cubicBezTo>
                  <a:cubicBezTo>
                    <a:pt x="5487" y="7075"/>
                    <a:pt x="7075" y="5487"/>
                    <a:pt x="7075" y="3533"/>
                  </a:cubicBezTo>
                  <a:cubicBezTo>
                    <a:pt x="7075" y="1580"/>
                    <a:pt x="5487" y="1"/>
                    <a:pt x="3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40"/>
            <p:cNvSpPr/>
            <p:nvPr/>
          </p:nvSpPr>
          <p:spPr>
            <a:xfrm>
              <a:off x="1837661" y="2143608"/>
              <a:ext cx="121546" cy="121578"/>
            </a:xfrm>
            <a:custGeom>
              <a:avLst/>
              <a:gdLst/>
              <a:ahLst/>
              <a:cxnLst/>
              <a:rect l="l" t="t" r="r" b="b"/>
              <a:pathLst>
                <a:path w="3801" h="3802" extrusionOk="0">
                  <a:moveTo>
                    <a:pt x="1901" y="1"/>
                  </a:moveTo>
                  <a:cubicBezTo>
                    <a:pt x="848" y="1"/>
                    <a:pt x="0" y="848"/>
                    <a:pt x="0" y="1901"/>
                  </a:cubicBezTo>
                  <a:cubicBezTo>
                    <a:pt x="0" y="2954"/>
                    <a:pt x="848" y="3801"/>
                    <a:pt x="1901" y="3801"/>
                  </a:cubicBezTo>
                  <a:cubicBezTo>
                    <a:pt x="2953" y="3801"/>
                    <a:pt x="3801" y="2954"/>
                    <a:pt x="3801" y="1901"/>
                  </a:cubicBezTo>
                  <a:cubicBezTo>
                    <a:pt x="3801" y="848"/>
                    <a:pt x="2953" y="1"/>
                    <a:pt x="19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63" name="Google Shape;4163;p40"/>
          <p:cNvSpPr/>
          <p:nvPr/>
        </p:nvSpPr>
        <p:spPr>
          <a:xfrm>
            <a:off x="4640431" y="3268454"/>
            <a:ext cx="871835" cy="872122"/>
          </a:xfrm>
          <a:custGeom>
            <a:avLst/>
            <a:gdLst/>
            <a:ahLst/>
            <a:cxnLst/>
            <a:rect l="l" t="t" r="r" b="b"/>
            <a:pathLst>
              <a:path w="27264" h="27273" extrusionOk="0">
                <a:moveTo>
                  <a:pt x="13632" y="1"/>
                </a:moveTo>
                <a:cubicBezTo>
                  <a:pt x="6103" y="1"/>
                  <a:pt x="1" y="6103"/>
                  <a:pt x="1" y="13632"/>
                </a:cubicBezTo>
                <a:cubicBezTo>
                  <a:pt x="1" y="21161"/>
                  <a:pt x="6103" y="27272"/>
                  <a:pt x="13632" y="27272"/>
                </a:cubicBezTo>
                <a:cubicBezTo>
                  <a:pt x="21162" y="27272"/>
                  <a:pt x="27264" y="21161"/>
                  <a:pt x="27264" y="13632"/>
                </a:cubicBezTo>
                <a:cubicBezTo>
                  <a:pt x="27264" y="6103"/>
                  <a:pt x="21162" y="1"/>
                  <a:pt x="136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64" name="Google Shape;4164;p40"/>
          <p:cNvGrpSpPr/>
          <p:nvPr/>
        </p:nvGrpSpPr>
        <p:grpSpPr>
          <a:xfrm>
            <a:off x="4641582" y="1695156"/>
            <a:ext cx="931441" cy="953409"/>
            <a:chOff x="1027767" y="1695156"/>
            <a:chExt cx="931441" cy="953409"/>
          </a:xfrm>
        </p:grpSpPr>
        <p:sp>
          <p:nvSpPr>
            <p:cNvPr id="4165" name="Google Shape;4165;p40"/>
            <p:cNvSpPr/>
            <p:nvPr/>
          </p:nvSpPr>
          <p:spPr>
            <a:xfrm>
              <a:off x="1027767" y="1695156"/>
              <a:ext cx="509529" cy="509242"/>
            </a:xfrm>
            <a:custGeom>
              <a:avLst/>
              <a:gdLst/>
              <a:ahLst/>
              <a:cxnLst/>
              <a:rect l="l" t="t" r="r" b="b"/>
              <a:pathLst>
                <a:path w="15934" h="15925" extrusionOk="0">
                  <a:moveTo>
                    <a:pt x="7967" y="1"/>
                  </a:moveTo>
                  <a:cubicBezTo>
                    <a:pt x="3569" y="1"/>
                    <a:pt x="0" y="3569"/>
                    <a:pt x="0" y="7958"/>
                  </a:cubicBezTo>
                  <a:cubicBezTo>
                    <a:pt x="0" y="12357"/>
                    <a:pt x="3569" y="15925"/>
                    <a:pt x="7967" y="15925"/>
                  </a:cubicBezTo>
                  <a:cubicBezTo>
                    <a:pt x="12365" y="15925"/>
                    <a:pt x="15933" y="12357"/>
                    <a:pt x="15933" y="7958"/>
                  </a:cubicBezTo>
                  <a:cubicBezTo>
                    <a:pt x="15933" y="3569"/>
                    <a:pt x="12365" y="1"/>
                    <a:pt x="79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40"/>
            <p:cNvSpPr/>
            <p:nvPr/>
          </p:nvSpPr>
          <p:spPr>
            <a:xfrm>
              <a:off x="1568347" y="2422324"/>
              <a:ext cx="226273" cy="226241"/>
            </a:xfrm>
            <a:custGeom>
              <a:avLst/>
              <a:gdLst/>
              <a:ahLst/>
              <a:cxnLst/>
              <a:rect l="l" t="t" r="r" b="b"/>
              <a:pathLst>
                <a:path w="7076" h="7075" extrusionOk="0">
                  <a:moveTo>
                    <a:pt x="3534" y="1"/>
                  </a:moveTo>
                  <a:cubicBezTo>
                    <a:pt x="1580" y="1"/>
                    <a:pt x="1" y="1580"/>
                    <a:pt x="1" y="3533"/>
                  </a:cubicBezTo>
                  <a:cubicBezTo>
                    <a:pt x="1" y="5487"/>
                    <a:pt x="1580" y="7075"/>
                    <a:pt x="3534" y="7075"/>
                  </a:cubicBezTo>
                  <a:cubicBezTo>
                    <a:pt x="5487" y="7075"/>
                    <a:pt x="7075" y="5487"/>
                    <a:pt x="7075" y="3533"/>
                  </a:cubicBezTo>
                  <a:cubicBezTo>
                    <a:pt x="7075" y="1580"/>
                    <a:pt x="5487" y="1"/>
                    <a:pt x="3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40"/>
            <p:cNvSpPr/>
            <p:nvPr/>
          </p:nvSpPr>
          <p:spPr>
            <a:xfrm>
              <a:off x="1837661" y="2143608"/>
              <a:ext cx="121546" cy="121578"/>
            </a:xfrm>
            <a:custGeom>
              <a:avLst/>
              <a:gdLst/>
              <a:ahLst/>
              <a:cxnLst/>
              <a:rect l="l" t="t" r="r" b="b"/>
              <a:pathLst>
                <a:path w="3801" h="3802" extrusionOk="0">
                  <a:moveTo>
                    <a:pt x="1901" y="1"/>
                  </a:moveTo>
                  <a:cubicBezTo>
                    <a:pt x="848" y="1"/>
                    <a:pt x="0" y="848"/>
                    <a:pt x="0" y="1901"/>
                  </a:cubicBezTo>
                  <a:cubicBezTo>
                    <a:pt x="0" y="2954"/>
                    <a:pt x="848" y="3801"/>
                    <a:pt x="1901" y="3801"/>
                  </a:cubicBezTo>
                  <a:cubicBezTo>
                    <a:pt x="2953" y="3801"/>
                    <a:pt x="3801" y="2954"/>
                    <a:pt x="3801" y="1901"/>
                  </a:cubicBezTo>
                  <a:cubicBezTo>
                    <a:pt x="3801" y="848"/>
                    <a:pt x="2953" y="1"/>
                    <a:pt x="19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68" name="Google Shape;4168;p40"/>
          <p:cNvSpPr/>
          <p:nvPr/>
        </p:nvSpPr>
        <p:spPr>
          <a:xfrm>
            <a:off x="4640431" y="1753067"/>
            <a:ext cx="871835" cy="872122"/>
          </a:xfrm>
          <a:custGeom>
            <a:avLst/>
            <a:gdLst/>
            <a:ahLst/>
            <a:cxnLst/>
            <a:rect l="l" t="t" r="r" b="b"/>
            <a:pathLst>
              <a:path w="27264" h="27273" extrusionOk="0">
                <a:moveTo>
                  <a:pt x="13632" y="1"/>
                </a:moveTo>
                <a:cubicBezTo>
                  <a:pt x="6103" y="1"/>
                  <a:pt x="1" y="6103"/>
                  <a:pt x="1" y="13632"/>
                </a:cubicBezTo>
                <a:cubicBezTo>
                  <a:pt x="1" y="21161"/>
                  <a:pt x="6103" y="27272"/>
                  <a:pt x="13632" y="27272"/>
                </a:cubicBezTo>
                <a:cubicBezTo>
                  <a:pt x="21162" y="27272"/>
                  <a:pt x="27264" y="21161"/>
                  <a:pt x="27264" y="13632"/>
                </a:cubicBezTo>
                <a:cubicBezTo>
                  <a:pt x="27264" y="6103"/>
                  <a:pt x="21162" y="1"/>
                  <a:pt x="136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69" name="Google Shape;4169;p40"/>
          <p:cNvGrpSpPr/>
          <p:nvPr/>
        </p:nvGrpSpPr>
        <p:grpSpPr>
          <a:xfrm>
            <a:off x="1027767" y="3210543"/>
            <a:ext cx="931441" cy="953409"/>
            <a:chOff x="1027767" y="1695156"/>
            <a:chExt cx="931441" cy="953409"/>
          </a:xfrm>
        </p:grpSpPr>
        <p:sp>
          <p:nvSpPr>
            <p:cNvPr id="4170" name="Google Shape;4170;p40"/>
            <p:cNvSpPr/>
            <p:nvPr/>
          </p:nvSpPr>
          <p:spPr>
            <a:xfrm>
              <a:off x="1027767" y="1695156"/>
              <a:ext cx="509529" cy="509242"/>
            </a:xfrm>
            <a:custGeom>
              <a:avLst/>
              <a:gdLst/>
              <a:ahLst/>
              <a:cxnLst/>
              <a:rect l="l" t="t" r="r" b="b"/>
              <a:pathLst>
                <a:path w="15934" h="15925" extrusionOk="0">
                  <a:moveTo>
                    <a:pt x="7967" y="1"/>
                  </a:moveTo>
                  <a:cubicBezTo>
                    <a:pt x="3569" y="1"/>
                    <a:pt x="0" y="3569"/>
                    <a:pt x="0" y="7958"/>
                  </a:cubicBezTo>
                  <a:cubicBezTo>
                    <a:pt x="0" y="12357"/>
                    <a:pt x="3569" y="15925"/>
                    <a:pt x="7967" y="15925"/>
                  </a:cubicBezTo>
                  <a:cubicBezTo>
                    <a:pt x="12365" y="15925"/>
                    <a:pt x="15933" y="12357"/>
                    <a:pt x="15933" y="7958"/>
                  </a:cubicBezTo>
                  <a:cubicBezTo>
                    <a:pt x="15933" y="3569"/>
                    <a:pt x="12365" y="1"/>
                    <a:pt x="79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40"/>
            <p:cNvSpPr/>
            <p:nvPr/>
          </p:nvSpPr>
          <p:spPr>
            <a:xfrm>
              <a:off x="1568347" y="2422324"/>
              <a:ext cx="226273" cy="226241"/>
            </a:xfrm>
            <a:custGeom>
              <a:avLst/>
              <a:gdLst/>
              <a:ahLst/>
              <a:cxnLst/>
              <a:rect l="l" t="t" r="r" b="b"/>
              <a:pathLst>
                <a:path w="7076" h="7075" extrusionOk="0">
                  <a:moveTo>
                    <a:pt x="3534" y="1"/>
                  </a:moveTo>
                  <a:cubicBezTo>
                    <a:pt x="1580" y="1"/>
                    <a:pt x="1" y="1580"/>
                    <a:pt x="1" y="3533"/>
                  </a:cubicBezTo>
                  <a:cubicBezTo>
                    <a:pt x="1" y="5487"/>
                    <a:pt x="1580" y="7075"/>
                    <a:pt x="3534" y="7075"/>
                  </a:cubicBezTo>
                  <a:cubicBezTo>
                    <a:pt x="5487" y="7075"/>
                    <a:pt x="7075" y="5487"/>
                    <a:pt x="7075" y="3533"/>
                  </a:cubicBezTo>
                  <a:cubicBezTo>
                    <a:pt x="7075" y="1580"/>
                    <a:pt x="5487" y="1"/>
                    <a:pt x="3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40"/>
            <p:cNvSpPr/>
            <p:nvPr/>
          </p:nvSpPr>
          <p:spPr>
            <a:xfrm>
              <a:off x="1837661" y="2143608"/>
              <a:ext cx="121546" cy="121578"/>
            </a:xfrm>
            <a:custGeom>
              <a:avLst/>
              <a:gdLst/>
              <a:ahLst/>
              <a:cxnLst/>
              <a:rect l="l" t="t" r="r" b="b"/>
              <a:pathLst>
                <a:path w="3801" h="3802" extrusionOk="0">
                  <a:moveTo>
                    <a:pt x="1901" y="1"/>
                  </a:moveTo>
                  <a:cubicBezTo>
                    <a:pt x="848" y="1"/>
                    <a:pt x="0" y="848"/>
                    <a:pt x="0" y="1901"/>
                  </a:cubicBezTo>
                  <a:cubicBezTo>
                    <a:pt x="0" y="2954"/>
                    <a:pt x="848" y="3801"/>
                    <a:pt x="1901" y="3801"/>
                  </a:cubicBezTo>
                  <a:cubicBezTo>
                    <a:pt x="2953" y="3801"/>
                    <a:pt x="3801" y="2954"/>
                    <a:pt x="3801" y="1901"/>
                  </a:cubicBezTo>
                  <a:cubicBezTo>
                    <a:pt x="3801" y="848"/>
                    <a:pt x="2953" y="1"/>
                    <a:pt x="19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73" name="Google Shape;4173;p40"/>
          <p:cNvSpPr/>
          <p:nvPr/>
        </p:nvSpPr>
        <p:spPr>
          <a:xfrm>
            <a:off x="1026616" y="3268454"/>
            <a:ext cx="871835" cy="872122"/>
          </a:xfrm>
          <a:custGeom>
            <a:avLst/>
            <a:gdLst/>
            <a:ahLst/>
            <a:cxnLst/>
            <a:rect l="l" t="t" r="r" b="b"/>
            <a:pathLst>
              <a:path w="27264" h="27273" extrusionOk="0">
                <a:moveTo>
                  <a:pt x="13632" y="1"/>
                </a:moveTo>
                <a:cubicBezTo>
                  <a:pt x="6103" y="1"/>
                  <a:pt x="1" y="6103"/>
                  <a:pt x="1" y="13632"/>
                </a:cubicBezTo>
                <a:cubicBezTo>
                  <a:pt x="1" y="21161"/>
                  <a:pt x="6103" y="27272"/>
                  <a:pt x="13632" y="27272"/>
                </a:cubicBezTo>
                <a:cubicBezTo>
                  <a:pt x="21162" y="27272"/>
                  <a:pt x="27264" y="21161"/>
                  <a:pt x="27264" y="13632"/>
                </a:cubicBezTo>
                <a:cubicBezTo>
                  <a:pt x="27264" y="6103"/>
                  <a:pt x="21162" y="1"/>
                  <a:pt x="136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74" name="Google Shape;4174;p40"/>
          <p:cNvGrpSpPr/>
          <p:nvPr/>
        </p:nvGrpSpPr>
        <p:grpSpPr>
          <a:xfrm>
            <a:off x="1027767" y="1695156"/>
            <a:ext cx="931441" cy="953409"/>
            <a:chOff x="1027767" y="1695156"/>
            <a:chExt cx="931441" cy="953409"/>
          </a:xfrm>
        </p:grpSpPr>
        <p:sp>
          <p:nvSpPr>
            <p:cNvPr id="4175" name="Google Shape;4175;p40"/>
            <p:cNvSpPr/>
            <p:nvPr/>
          </p:nvSpPr>
          <p:spPr>
            <a:xfrm>
              <a:off x="1027767" y="1695156"/>
              <a:ext cx="509529" cy="509242"/>
            </a:xfrm>
            <a:custGeom>
              <a:avLst/>
              <a:gdLst/>
              <a:ahLst/>
              <a:cxnLst/>
              <a:rect l="l" t="t" r="r" b="b"/>
              <a:pathLst>
                <a:path w="15934" h="15925" extrusionOk="0">
                  <a:moveTo>
                    <a:pt x="7967" y="1"/>
                  </a:moveTo>
                  <a:cubicBezTo>
                    <a:pt x="3569" y="1"/>
                    <a:pt x="0" y="3569"/>
                    <a:pt x="0" y="7958"/>
                  </a:cubicBezTo>
                  <a:cubicBezTo>
                    <a:pt x="0" y="12357"/>
                    <a:pt x="3569" y="15925"/>
                    <a:pt x="7967" y="15925"/>
                  </a:cubicBezTo>
                  <a:cubicBezTo>
                    <a:pt x="12365" y="15925"/>
                    <a:pt x="15933" y="12357"/>
                    <a:pt x="15933" y="7958"/>
                  </a:cubicBezTo>
                  <a:cubicBezTo>
                    <a:pt x="15933" y="3569"/>
                    <a:pt x="12365" y="1"/>
                    <a:pt x="79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40"/>
            <p:cNvSpPr/>
            <p:nvPr/>
          </p:nvSpPr>
          <p:spPr>
            <a:xfrm>
              <a:off x="1568347" y="2422324"/>
              <a:ext cx="226273" cy="226241"/>
            </a:xfrm>
            <a:custGeom>
              <a:avLst/>
              <a:gdLst/>
              <a:ahLst/>
              <a:cxnLst/>
              <a:rect l="l" t="t" r="r" b="b"/>
              <a:pathLst>
                <a:path w="7076" h="7075" extrusionOk="0">
                  <a:moveTo>
                    <a:pt x="3534" y="1"/>
                  </a:moveTo>
                  <a:cubicBezTo>
                    <a:pt x="1580" y="1"/>
                    <a:pt x="1" y="1580"/>
                    <a:pt x="1" y="3533"/>
                  </a:cubicBezTo>
                  <a:cubicBezTo>
                    <a:pt x="1" y="5487"/>
                    <a:pt x="1580" y="7075"/>
                    <a:pt x="3534" y="7075"/>
                  </a:cubicBezTo>
                  <a:cubicBezTo>
                    <a:pt x="5487" y="7075"/>
                    <a:pt x="7075" y="5487"/>
                    <a:pt x="7075" y="3533"/>
                  </a:cubicBezTo>
                  <a:cubicBezTo>
                    <a:pt x="7075" y="1580"/>
                    <a:pt x="5487" y="1"/>
                    <a:pt x="3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40"/>
            <p:cNvSpPr/>
            <p:nvPr/>
          </p:nvSpPr>
          <p:spPr>
            <a:xfrm>
              <a:off x="1837661" y="2143608"/>
              <a:ext cx="121546" cy="121578"/>
            </a:xfrm>
            <a:custGeom>
              <a:avLst/>
              <a:gdLst/>
              <a:ahLst/>
              <a:cxnLst/>
              <a:rect l="l" t="t" r="r" b="b"/>
              <a:pathLst>
                <a:path w="3801" h="3802" extrusionOk="0">
                  <a:moveTo>
                    <a:pt x="1901" y="1"/>
                  </a:moveTo>
                  <a:cubicBezTo>
                    <a:pt x="848" y="1"/>
                    <a:pt x="0" y="848"/>
                    <a:pt x="0" y="1901"/>
                  </a:cubicBezTo>
                  <a:cubicBezTo>
                    <a:pt x="0" y="2954"/>
                    <a:pt x="848" y="3801"/>
                    <a:pt x="1901" y="3801"/>
                  </a:cubicBezTo>
                  <a:cubicBezTo>
                    <a:pt x="2953" y="3801"/>
                    <a:pt x="3801" y="2954"/>
                    <a:pt x="3801" y="1901"/>
                  </a:cubicBezTo>
                  <a:cubicBezTo>
                    <a:pt x="3801" y="848"/>
                    <a:pt x="2953" y="1"/>
                    <a:pt x="19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78" name="Google Shape;4178;p40"/>
          <p:cNvSpPr/>
          <p:nvPr/>
        </p:nvSpPr>
        <p:spPr>
          <a:xfrm>
            <a:off x="1026616" y="1753067"/>
            <a:ext cx="871835" cy="872122"/>
          </a:xfrm>
          <a:custGeom>
            <a:avLst/>
            <a:gdLst/>
            <a:ahLst/>
            <a:cxnLst/>
            <a:rect l="l" t="t" r="r" b="b"/>
            <a:pathLst>
              <a:path w="27264" h="27273" extrusionOk="0">
                <a:moveTo>
                  <a:pt x="13632" y="1"/>
                </a:moveTo>
                <a:cubicBezTo>
                  <a:pt x="6103" y="1"/>
                  <a:pt x="1" y="6103"/>
                  <a:pt x="1" y="13632"/>
                </a:cubicBezTo>
                <a:cubicBezTo>
                  <a:pt x="1" y="21161"/>
                  <a:pt x="6103" y="27272"/>
                  <a:pt x="13632" y="27272"/>
                </a:cubicBezTo>
                <a:cubicBezTo>
                  <a:pt x="21162" y="27272"/>
                  <a:pt x="27264" y="21161"/>
                  <a:pt x="27264" y="13632"/>
                </a:cubicBezTo>
                <a:cubicBezTo>
                  <a:pt x="27264" y="6103"/>
                  <a:pt x="21162" y="1"/>
                  <a:pt x="136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9" name="Google Shape;4179;p40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Montserrat"/>
                <a:ea typeface="Montserrat"/>
                <a:cs typeface="Montserrat"/>
                <a:sym typeface="Montserrat"/>
              </a:rPr>
              <a:t>TABLE OF CONTENTS</a:t>
            </a:r>
            <a:endParaRPr/>
          </a:p>
        </p:txBody>
      </p:sp>
      <p:sp>
        <p:nvSpPr>
          <p:cNvPr id="4180" name="Google Shape;4180;p40"/>
          <p:cNvSpPr txBox="1">
            <a:spLocks noGrp="1"/>
          </p:cNvSpPr>
          <p:nvPr>
            <p:ph type="title"/>
          </p:nvPr>
        </p:nvSpPr>
        <p:spPr>
          <a:xfrm>
            <a:off x="1127450" y="1945238"/>
            <a:ext cx="670200" cy="4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182" name="Google Shape;4182;p40"/>
          <p:cNvSpPr txBox="1">
            <a:spLocks noGrp="1"/>
          </p:cNvSpPr>
          <p:nvPr>
            <p:ph type="title" idx="2"/>
          </p:nvPr>
        </p:nvSpPr>
        <p:spPr>
          <a:xfrm>
            <a:off x="4741240" y="1945225"/>
            <a:ext cx="670200" cy="4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184" name="Google Shape;4184;p40"/>
          <p:cNvSpPr txBox="1">
            <a:spLocks noGrp="1"/>
          </p:cNvSpPr>
          <p:nvPr>
            <p:ph type="title" idx="4"/>
          </p:nvPr>
        </p:nvSpPr>
        <p:spPr>
          <a:xfrm>
            <a:off x="1127438" y="3460608"/>
            <a:ext cx="670200" cy="4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186" name="Google Shape;4186;p40"/>
          <p:cNvSpPr txBox="1">
            <a:spLocks noGrp="1"/>
          </p:cNvSpPr>
          <p:nvPr>
            <p:ph type="title" idx="6"/>
          </p:nvPr>
        </p:nvSpPr>
        <p:spPr>
          <a:xfrm>
            <a:off x="4741240" y="3460595"/>
            <a:ext cx="670200" cy="4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188" name="Google Shape;4188;p40"/>
          <p:cNvSpPr txBox="1">
            <a:spLocks noGrp="1"/>
          </p:cNvSpPr>
          <p:nvPr>
            <p:ph type="subTitle" idx="9"/>
          </p:nvPr>
        </p:nvSpPr>
        <p:spPr>
          <a:xfrm>
            <a:off x="2083938" y="1617911"/>
            <a:ext cx="23364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Definition</a:t>
            </a:r>
            <a:endParaRPr dirty="0"/>
          </a:p>
        </p:txBody>
      </p:sp>
      <p:sp>
        <p:nvSpPr>
          <p:cNvPr id="4189" name="Google Shape;4189;p40"/>
          <p:cNvSpPr txBox="1">
            <a:spLocks noGrp="1"/>
          </p:cNvSpPr>
          <p:nvPr>
            <p:ph type="subTitle" idx="13"/>
          </p:nvPr>
        </p:nvSpPr>
        <p:spPr>
          <a:xfrm>
            <a:off x="5701138" y="1617911"/>
            <a:ext cx="23364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Advantages</a:t>
            </a:r>
            <a:endParaRPr dirty="0"/>
          </a:p>
        </p:txBody>
      </p:sp>
      <p:sp>
        <p:nvSpPr>
          <p:cNvPr id="4190" name="Google Shape;4190;p40"/>
          <p:cNvSpPr txBox="1">
            <a:spLocks noGrp="1"/>
          </p:cNvSpPr>
          <p:nvPr>
            <p:ph type="subTitle" idx="14"/>
          </p:nvPr>
        </p:nvSpPr>
        <p:spPr>
          <a:xfrm>
            <a:off x="2083938" y="3132624"/>
            <a:ext cx="2336400" cy="10313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Factory method and abstract factory method</a:t>
            </a:r>
            <a:endParaRPr dirty="0"/>
          </a:p>
        </p:txBody>
      </p:sp>
      <p:sp>
        <p:nvSpPr>
          <p:cNvPr id="4191" name="Google Shape;4191;p40"/>
          <p:cNvSpPr txBox="1">
            <a:spLocks noGrp="1"/>
          </p:cNvSpPr>
          <p:nvPr>
            <p:ph type="subTitle" idx="15"/>
          </p:nvPr>
        </p:nvSpPr>
        <p:spPr>
          <a:xfrm>
            <a:off x="5701138" y="3132624"/>
            <a:ext cx="3036398" cy="10079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 should we use the Factory Pattern</a:t>
            </a:r>
            <a:endParaRPr dirty="0"/>
          </a:p>
        </p:txBody>
      </p:sp>
      <p:sp>
        <p:nvSpPr>
          <p:cNvPr id="4192" name="Google Shape;4192;p40"/>
          <p:cNvSpPr/>
          <p:nvPr/>
        </p:nvSpPr>
        <p:spPr>
          <a:xfrm>
            <a:off x="5689575" y="1691261"/>
            <a:ext cx="32" cy="961203"/>
          </a:xfrm>
          <a:custGeom>
            <a:avLst/>
            <a:gdLst/>
            <a:ahLst/>
            <a:cxnLst/>
            <a:rect l="l" t="t" r="r" b="b"/>
            <a:pathLst>
              <a:path w="1" h="59361" fill="none" extrusionOk="0">
                <a:moveTo>
                  <a:pt x="0" y="5936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3" name="Google Shape;4193;p40"/>
          <p:cNvSpPr/>
          <p:nvPr/>
        </p:nvSpPr>
        <p:spPr>
          <a:xfrm>
            <a:off x="2077268" y="1691261"/>
            <a:ext cx="32" cy="961203"/>
          </a:xfrm>
          <a:custGeom>
            <a:avLst/>
            <a:gdLst/>
            <a:ahLst/>
            <a:cxnLst/>
            <a:rect l="l" t="t" r="r" b="b"/>
            <a:pathLst>
              <a:path w="1" h="59361" fill="none" extrusionOk="0">
                <a:moveTo>
                  <a:pt x="0" y="5936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4" name="Google Shape;4194;p40"/>
          <p:cNvSpPr/>
          <p:nvPr/>
        </p:nvSpPr>
        <p:spPr>
          <a:xfrm>
            <a:off x="5689575" y="3206650"/>
            <a:ext cx="32" cy="961203"/>
          </a:xfrm>
          <a:custGeom>
            <a:avLst/>
            <a:gdLst/>
            <a:ahLst/>
            <a:cxnLst/>
            <a:rect l="l" t="t" r="r" b="b"/>
            <a:pathLst>
              <a:path w="1" h="59361" fill="none" extrusionOk="0">
                <a:moveTo>
                  <a:pt x="0" y="5936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5" name="Google Shape;4195;p40"/>
          <p:cNvSpPr/>
          <p:nvPr/>
        </p:nvSpPr>
        <p:spPr>
          <a:xfrm>
            <a:off x="2077268" y="3206650"/>
            <a:ext cx="32" cy="961203"/>
          </a:xfrm>
          <a:custGeom>
            <a:avLst/>
            <a:gdLst/>
            <a:ahLst/>
            <a:cxnLst/>
            <a:rect l="l" t="t" r="r" b="b"/>
            <a:pathLst>
              <a:path w="1" h="59361" fill="none" extrusionOk="0">
                <a:moveTo>
                  <a:pt x="0" y="5936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06" name="Google Shape;4206;p42"/>
          <p:cNvGrpSpPr/>
          <p:nvPr/>
        </p:nvGrpSpPr>
        <p:grpSpPr>
          <a:xfrm>
            <a:off x="4153392" y="1471781"/>
            <a:ext cx="931441" cy="953409"/>
            <a:chOff x="4153392" y="1471781"/>
            <a:chExt cx="931441" cy="953409"/>
          </a:xfrm>
        </p:grpSpPr>
        <p:sp>
          <p:nvSpPr>
            <p:cNvPr id="4207" name="Google Shape;4207;p42"/>
            <p:cNvSpPr/>
            <p:nvPr/>
          </p:nvSpPr>
          <p:spPr>
            <a:xfrm>
              <a:off x="4153392" y="1471781"/>
              <a:ext cx="509529" cy="509242"/>
            </a:xfrm>
            <a:custGeom>
              <a:avLst/>
              <a:gdLst/>
              <a:ahLst/>
              <a:cxnLst/>
              <a:rect l="l" t="t" r="r" b="b"/>
              <a:pathLst>
                <a:path w="15934" h="15925" extrusionOk="0">
                  <a:moveTo>
                    <a:pt x="7967" y="1"/>
                  </a:moveTo>
                  <a:cubicBezTo>
                    <a:pt x="3569" y="1"/>
                    <a:pt x="0" y="3569"/>
                    <a:pt x="0" y="7958"/>
                  </a:cubicBezTo>
                  <a:cubicBezTo>
                    <a:pt x="0" y="12357"/>
                    <a:pt x="3569" y="15925"/>
                    <a:pt x="7967" y="15925"/>
                  </a:cubicBezTo>
                  <a:cubicBezTo>
                    <a:pt x="12365" y="15925"/>
                    <a:pt x="15933" y="12357"/>
                    <a:pt x="15933" y="7958"/>
                  </a:cubicBezTo>
                  <a:cubicBezTo>
                    <a:pt x="15933" y="3569"/>
                    <a:pt x="12365" y="1"/>
                    <a:pt x="79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42"/>
            <p:cNvSpPr/>
            <p:nvPr/>
          </p:nvSpPr>
          <p:spPr>
            <a:xfrm>
              <a:off x="4693972" y="2198949"/>
              <a:ext cx="226273" cy="226241"/>
            </a:xfrm>
            <a:custGeom>
              <a:avLst/>
              <a:gdLst/>
              <a:ahLst/>
              <a:cxnLst/>
              <a:rect l="l" t="t" r="r" b="b"/>
              <a:pathLst>
                <a:path w="7076" h="7075" extrusionOk="0">
                  <a:moveTo>
                    <a:pt x="3534" y="1"/>
                  </a:moveTo>
                  <a:cubicBezTo>
                    <a:pt x="1580" y="1"/>
                    <a:pt x="1" y="1580"/>
                    <a:pt x="1" y="3533"/>
                  </a:cubicBezTo>
                  <a:cubicBezTo>
                    <a:pt x="1" y="5487"/>
                    <a:pt x="1580" y="7075"/>
                    <a:pt x="3534" y="7075"/>
                  </a:cubicBezTo>
                  <a:cubicBezTo>
                    <a:pt x="5487" y="7075"/>
                    <a:pt x="7075" y="5487"/>
                    <a:pt x="7075" y="3533"/>
                  </a:cubicBezTo>
                  <a:cubicBezTo>
                    <a:pt x="7075" y="1580"/>
                    <a:pt x="5487" y="1"/>
                    <a:pt x="3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42"/>
            <p:cNvSpPr/>
            <p:nvPr/>
          </p:nvSpPr>
          <p:spPr>
            <a:xfrm>
              <a:off x="4963286" y="1920233"/>
              <a:ext cx="121546" cy="121578"/>
            </a:xfrm>
            <a:custGeom>
              <a:avLst/>
              <a:gdLst/>
              <a:ahLst/>
              <a:cxnLst/>
              <a:rect l="l" t="t" r="r" b="b"/>
              <a:pathLst>
                <a:path w="3801" h="3802" extrusionOk="0">
                  <a:moveTo>
                    <a:pt x="1901" y="1"/>
                  </a:moveTo>
                  <a:cubicBezTo>
                    <a:pt x="848" y="1"/>
                    <a:pt x="0" y="848"/>
                    <a:pt x="0" y="1901"/>
                  </a:cubicBezTo>
                  <a:cubicBezTo>
                    <a:pt x="0" y="2954"/>
                    <a:pt x="848" y="3801"/>
                    <a:pt x="1901" y="3801"/>
                  </a:cubicBezTo>
                  <a:cubicBezTo>
                    <a:pt x="2953" y="3801"/>
                    <a:pt x="3801" y="2954"/>
                    <a:pt x="3801" y="1901"/>
                  </a:cubicBezTo>
                  <a:cubicBezTo>
                    <a:pt x="3801" y="848"/>
                    <a:pt x="2953" y="1"/>
                    <a:pt x="19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10" name="Google Shape;4210;p42"/>
          <p:cNvSpPr/>
          <p:nvPr/>
        </p:nvSpPr>
        <p:spPr>
          <a:xfrm>
            <a:off x="4152241" y="1529692"/>
            <a:ext cx="871835" cy="872122"/>
          </a:xfrm>
          <a:custGeom>
            <a:avLst/>
            <a:gdLst/>
            <a:ahLst/>
            <a:cxnLst/>
            <a:rect l="l" t="t" r="r" b="b"/>
            <a:pathLst>
              <a:path w="27264" h="27273" extrusionOk="0">
                <a:moveTo>
                  <a:pt x="13632" y="1"/>
                </a:moveTo>
                <a:cubicBezTo>
                  <a:pt x="6103" y="1"/>
                  <a:pt x="1" y="6103"/>
                  <a:pt x="1" y="13632"/>
                </a:cubicBezTo>
                <a:cubicBezTo>
                  <a:pt x="1" y="21161"/>
                  <a:pt x="6103" y="27272"/>
                  <a:pt x="13632" y="27272"/>
                </a:cubicBezTo>
                <a:cubicBezTo>
                  <a:pt x="21162" y="27272"/>
                  <a:pt x="27264" y="21161"/>
                  <a:pt x="27264" y="13632"/>
                </a:cubicBezTo>
                <a:cubicBezTo>
                  <a:pt x="27264" y="6103"/>
                  <a:pt x="21162" y="1"/>
                  <a:pt x="136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1" name="Google Shape;4211;p42"/>
          <p:cNvSpPr txBox="1">
            <a:spLocks noGrp="1"/>
          </p:cNvSpPr>
          <p:nvPr>
            <p:ph type="title"/>
          </p:nvPr>
        </p:nvSpPr>
        <p:spPr>
          <a:xfrm>
            <a:off x="1826600" y="2546775"/>
            <a:ext cx="5490900" cy="66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Definition</a:t>
            </a:r>
            <a:endParaRPr dirty="0"/>
          </a:p>
        </p:txBody>
      </p:sp>
      <p:sp>
        <p:nvSpPr>
          <p:cNvPr id="4213" name="Google Shape;4213;p42"/>
          <p:cNvSpPr txBox="1">
            <a:spLocks noGrp="1"/>
          </p:cNvSpPr>
          <p:nvPr>
            <p:ph type="title" idx="2"/>
          </p:nvPr>
        </p:nvSpPr>
        <p:spPr>
          <a:xfrm>
            <a:off x="4152250" y="1757212"/>
            <a:ext cx="839700" cy="4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9" name="Google Shape;4389;p5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Factory Pattern?</a:t>
            </a:r>
            <a:endParaRPr dirty="0"/>
          </a:p>
        </p:txBody>
      </p:sp>
      <p:sp>
        <p:nvSpPr>
          <p:cNvPr id="4390" name="Google Shape;4390;p51"/>
          <p:cNvSpPr txBox="1">
            <a:spLocks noGrp="1"/>
          </p:cNvSpPr>
          <p:nvPr>
            <p:ph type="subTitle" idx="1"/>
          </p:nvPr>
        </p:nvSpPr>
        <p:spPr>
          <a:xfrm>
            <a:off x="1285806" y="1498600"/>
            <a:ext cx="6226243" cy="2673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A design pattern to create object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The object creation responsibility to subclasses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Useful when objects share common theme but vary in details</a:t>
            </a:r>
          </a:p>
        </p:txBody>
      </p:sp>
    </p:spTree>
    <p:extLst>
      <p:ext uri="{BB962C8B-B14F-4D97-AF65-F5344CB8AC3E}">
        <p14:creationId xmlns:p14="http://schemas.microsoft.com/office/powerpoint/2010/main" val="1518805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06" name="Google Shape;4206;p42"/>
          <p:cNvGrpSpPr/>
          <p:nvPr/>
        </p:nvGrpSpPr>
        <p:grpSpPr>
          <a:xfrm>
            <a:off x="4153392" y="1471781"/>
            <a:ext cx="931441" cy="953409"/>
            <a:chOff x="4153392" y="1471781"/>
            <a:chExt cx="931441" cy="953409"/>
          </a:xfrm>
        </p:grpSpPr>
        <p:sp>
          <p:nvSpPr>
            <p:cNvPr id="4207" name="Google Shape;4207;p42"/>
            <p:cNvSpPr/>
            <p:nvPr/>
          </p:nvSpPr>
          <p:spPr>
            <a:xfrm>
              <a:off x="4153392" y="1471781"/>
              <a:ext cx="509529" cy="509242"/>
            </a:xfrm>
            <a:custGeom>
              <a:avLst/>
              <a:gdLst/>
              <a:ahLst/>
              <a:cxnLst/>
              <a:rect l="l" t="t" r="r" b="b"/>
              <a:pathLst>
                <a:path w="15934" h="15925" extrusionOk="0">
                  <a:moveTo>
                    <a:pt x="7967" y="1"/>
                  </a:moveTo>
                  <a:cubicBezTo>
                    <a:pt x="3569" y="1"/>
                    <a:pt x="0" y="3569"/>
                    <a:pt x="0" y="7958"/>
                  </a:cubicBezTo>
                  <a:cubicBezTo>
                    <a:pt x="0" y="12357"/>
                    <a:pt x="3569" y="15925"/>
                    <a:pt x="7967" y="15925"/>
                  </a:cubicBezTo>
                  <a:cubicBezTo>
                    <a:pt x="12365" y="15925"/>
                    <a:pt x="15933" y="12357"/>
                    <a:pt x="15933" y="7958"/>
                  </a:cubicBezTo>
                  <a:cubicBezTo>
                    <a:pt x="15933" y="3569"/>
                    <a:pt x="12365" y="1"/>
                    <a:pt x="79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42"/>
            <p:cNvSpPr/>
            <p:nvPr/>
          </p:nvSpPr>
          <p:spPr>
            <a:xfrm>
              <a:off x="4693972" y="2198949"/>
              <a:ext cx="226273" cy="226241"/>
            </a:xfrm>
            <a:custGeom>
              <a:avLst/>
              <a:gdLst/>
              <a:ahLst/>
              <a:cxnLst/>
              <a:rect l="l" t="t" r="r" b="b"/>
              <a:pathLst>
                <a:path w="7076" h="7075" extrusionOk="0">
                  <a:moveTo>
                    <a:pt x="3534" y="1"/>
                  </a:moveTo>
                  <a:cubicBezTo>
                    <a:pt x="1580" y="1"/>
                    <a:pt x="1" y="1580"/>
                    <a:pt x="1" y="3533"/>
                  </a:cubicBezTo>
                  <a:cubicBezTo>
                    <a:pt x="1" y="5487"/>
                    <a:pt x="1580" y="7075"/>
                    <a:pt x="3534" y="7075"/>
                  </a:cubicBezTo>
                  <a:cubicBezTo>
                    <a:pt x="5487" y="7075"/>
                    <a:pt x="7075" y="5487"/>
                    <a:pt x="7075" y="3533"/>
                  </a:cubicBezTo>
                  <a:cubicBezTo>
                    <a:pt x="7075" y="1580"/>
                    <a:pt x="5487" y="1"/>
                    <a:pt x="3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42"/>
            <p:cNvSpPr/>
            <p:nvPr/>
          </p:nvSpPr>
          <p:spPr>
            <a:xfrm>
              <a:off x="4963286" y="1920233"/>
              <a:ext cx="121546" cy="121578"/>
            </a:xfrm>
            <a:custGeom>
              <a:avLst/>
              <a:gdLst/>
              <a:ahLst/>
              <a:cxnLst/>
              <a:rect l="l" t="t" r="r" b="b"/>
              <a:pathLst>
                <a:path w="3801" h="3802" extrusionOk="0">
                  <a:moveTo>
                    <a:pt x="1901" y="1"/>
                  </a:moveTo>
                  <a:cubicBezTo>
                    <a:pt x="848" y="1"/>
                    <a:pt x="0" y="848"/>
                    <a:pt x="0" y="1901"/>
                  </a:cubicBezTo>
                  <a:cubicBezTo>
                    <a:pt x="0" y="2954"/>
                    <a:pt x="848" y="3801"/>
                    <a:pt x="1901" y="3801"/>
                  </a:cubicBezTo>
                  <a:cubicBezTo>
                    <a:pt x="2953" y="3801"/>
                    <a:pt x="3801" y="2954"/>
                    <a:pt x="3801" y="1901"/>
                  </a:cubicBezTo>
                  <a:cubicBezTo>
                    <a:pt x="3801" y="848"/>
                    <a:pt x="2953" y="1"/>
                    <a:pt x="19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10" name="Google Shape;4210;p42"/>
          <p:cNvSpPr/>
          <p:nvPr/>
        </p:nvSpPr>
        <p:spPr>
          <a:xfrm>
            <a:off x="4152241" y="1529692"/>
            <a:ext cx="871835" cy="872122"/>
          </a:xfrm>
          <a:custGeom>
            <a:avLst/>
            <a:gdLst/>
            <a:ahLst/>
            <a:cxnLst/>
            <a:rect l="l" t="t" r="r" b="b"/>
            <a:pathLst>
              <a:path w="27264" h="27273" extrusionOk="0">
                <a:moveTo>
                  <a:pt x="13632" y="1"/>
                </a:moveTo>
                <a:cubicBezTo>
                  <a:pt x="6103" y="1"/>
                  <a:pt x="1" y="6103"/>
                  <a:pt x="1" y="13632"/>
                </a:cubicBezTo>
                <a:cubicBezTo>
                  <a:pt x="1" y="21161"/>
                  <a:pt x="6103" y="27272"/>
                  <a:pt x="13632" y="27272"/>
                </a:cubicBezTo>
                <a:cubicBezTo>
                  <a:pt x="21162" y="27272"/>
                  <a:pt x="27264" y="21161"/>
                  <a:pt x="27264" y="13632"/>
                </a:cubicBezTo>
                <a:cubicBezTo>
                  <a:pt x="27264" y="6103"/>
                  <a:pt x="21162" y="1"/>
                  <a:pt x="136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1" name="Google Shape;4211;p42"/>
          <p:cNvSpPr txBox="1">
            <a:spLocks noGrp="1"/>
          </p:cNvSpPr>
          <p:nvPr>
            <p:ph type="title"/>
          </p:nvPr>
        </p:nvSpPr>
        <p:spPr>
          <a:xfrm>
            <a:off x="1826600" y="2546775"/>
            <a:ext cx="5490900" cy="66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Advantages</a:t>
            </a:r>
            <a:endParaRPr dirty="0"/>
          </a:p>
        </p:txBody>
      </p:sp>
      <p:sp>
        <p:nvSpPr>
          <p:cNvPr id="4213" name="Google Shape;4213;p42"/>
          <p:cNvSpPr txBox="1">
            <a:spLocks noGrp="1"/>
          </p:cNvSpPr>
          <p:nvPr>
            <p:ph type="title" idx="2"/>
          </p:nvPr>
        </p:nvSpPr>
        <p:spPr>
          <a:xfrm>
            <a:off x="4152250" y="1757212"/>
            <a:ext cx="839700" cy="4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9749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0" name="Google Shape;4390;p51"/>
          <p:cNvSpPr txBox="1">
            <a:spLocks noGrp="1"/>
          </p:cNvSpPr>
          <p:nvPr>
            <p:ph type="subTitle" idx="1"/>
          </p:nvPr>
        </p:nvSpPr>
        <p:spPr>
          <a:xfrm>
            <a:off x="1285807" y="1655356"/>
            <a:ext cx="2818800" cy="11666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Encapsulation</a:t>
            </a:r>
            <a:endParaRPr dirty="0"/>
          </a:p>
        </p:txBody>
      </p:sp>
      <p:sp>
        <p:nvSpPr>
          <p:cNvPr id="4395" name="Google Shape;4395;p51"/>
          <p:cNvSpPr txBox="1">
            <a:spLocks noGrp="1"/>
          </p:cNvSpPr>
          <p:nvPr>
            <p:ph type="subTitle" idx="6"/>
          </p:nvPr>
        </p:nvSpPr>
        <p:spPr>
          <a:xfrm>
            <a:off x="1285807" y="3027150"/>
            <a:ext cx="2818800" cy="71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Decoupling</a:t>
            </a:r>
            <a:endParaRPr dirty="0"/>
          </a:p>
        </p:txBody>
      </p:sp>
      <p:sp>
        <p:nvSpPr>
          <p:cNvPr id="4396" name="Google Shape;4396;p51"/>
          <p:cNvSpPr txBox="1">
            <a:spLocks noGrp="1"/>
          </p:cNvSpPr>
          <p:nvPr>
            <p:ph type="subTitle" idx="7"/>
          </p:nvPr>
        </p:nvSpPr>
        <p:spPr>
          <a:xfrm>
            <a:off x="5039384" y="2142598"/>
            <a:ext cx="3317216" cy="6794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Flexibility</a:t>
            </a:r>
            <a:endParaRPr dirty="0"/>
          </a:p>
        </p:txBody>
      </p:sp>
      <p:sp>
        <p:nvSpPr>
          <p:cNvPr id="4397" name="Google Shape;4397;p51"/>
          <p:cNvSpPr txBox="1">
            <a:spLocks noGrp="1"/>
          </p:cNvSpPr>
          <p:nvPr>
            <p:ph type="subTitle" idx="8"/>
          </p:nvPr>
        </p:nvSpPr>
        <p:spPr>
          <a:xfrm>
            <a:off x="5039384" y="3255350"/>
            <a:ext cx="3317216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Extensibility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06" name="Google Shape;4206;p42"/>
          <p:cNvGrpSpPr/>
          <p:nvPr/>
        </p:nvGrpSpPr>
        <p:grpSpPr>
          <a:xfrm>
            <a:off x="4153392" y="1471781"/>
            <a:ext cx="931441" cy="953409"/>
            <a:chOff x="4153392" y="1471781"/>
            <a:chExt cx="931441" cy="953409"/>
          </a:xfrm>
        </p:grpSpPr>
        <p:sp>
          <p:nvSpPr>
            <p:cNvPr id="4207" name="Google Shape;4207;p42"/>
            <p:cNvSpPr/>
            <p:nvPr/>
          </p:nvSpPr>
          <p:spPr>
            <a:xfrm>
              <a:off x="4153392" y="1471781"/>
              <a:ext cx="509529" cy="509242"/>
            </a:xfrm>
            <a:custGeom>
              <a:avLst/>
              <a:gdLst/>
              <a:ahLst/>
              <a:cxnLst/>
              <a:rect l="l" t="t" r="r" b="b"/>
              <a:pathLst>
                <a:path w="15934" h="15925" extrusionOk="0">
                  <a:moveTo>
                    <a:pt x="7967" y="1"/>
                  </a:moveTo>
                  <a:cubicBezTo>
                    <a:pt x="3569" y="1"/>
                    <a:pt x="0" y="3569"/>
                    <a:pt x="0" y="7958"/>
                  </a:cubicBezTo>
                  <a:cubicBezTo>
                    <a:pt x="0" y="12357"/>
                    <a:pt x="3569" y="15925"/>
                    <a:pt x="7967" y="15925"/>
                  </a:cubicBezTo>
                  <a:cubicBezTo>
                    <a:pt x="12365" y="15925"/>
                    <a:pt x="15933" y="12357"/>
                    <a:pt x="15933" y="7958"/>
                  </a:cubicBezTo>
                  <a:cubicBezTo>
                    <a:pt x="15933" y="3569"/>
                    <a:pt x="12365" y="1"/>
                    <a:pt x="79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42"/>
            <p:cNvSpPr/>
            <p:nvPr/>
          </p:nvSpPr>
          <p:spPr>
            <a:xfrm>
              <a:off x="4693972" y="2198949"/>
              <a:ext cx="226273" cy="226241"/>
            </a:xfrm>
            <a:custGeom>
              <a:avLst/>
              <a:gdLst/>
              <a:ahLst/>
              <a:cxnLst/>
              <a:rect l="l" t="t" r="r" b="b"/>
              <a:pathLst>
                <a:path w="7076" h="7075" extrusionOk="0">
                  <a:moveTo>
                    <a:pt x="3534" y="1"/>
                  </a:moveTo>
                  <a:cubicBezTo>
                    <a:pt x="1580" y="1"/>
                    <a:pt x="1" y="1580"/>
                    <a:pt x="1" y="3533"/>
                  </a:cubicBezTo>
                  <a:cubicBezTo>
                    <a:pt x="1" y="5487"/>
                    <a:pt x="1580" y="7075"/>
                    <a:pt x="3534" y="7075"/>
                  </a:cubicBezTo>
                  <a:cubicBezTo>
                    <a:pt x="5487" y="7075"/>
                    <a:pt x="7075" y="5487"/>
                    <a:pt x="7075" y="3533"/>
                  </a:cubicBezTo>
                  <a:cubicBezTo>
                    <a:pt x="7075" y="1580"/>
                    <a:pt x="5487" y="1"/>
                    <a:pt x="3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42"/>
            <p:cNvSpPr/>
            <p:nvPr/>
          </p:nvSpPr>
          <p:spPr>
            <a:xfrm>
              <a:off x="4963286" y="1920233"/>
              <a:ext cx="121546" cy="121578"/>
            </a:xfrm>
            <a:custGeom>
              <a:avLst/>
              <a:gdLst/>
              <a:ahLst/>
              <a:cxnLst/>
              <a:rect l="l" t="t" r="r" b="b"/>
              <a:pathLst>
                <a:path w="3801" h="3802" extrusionOk="0">
                  <a:moveTo>
                    <a:pt x="1901" y="1"/>
                  </a:moveTo>
                  <a:cubicBezTo>
                    <a:pt x="848" y="1"/>
                    <a:pt x="0" y="848"/>
                    <a:pt x="0" y="1901"/>
                  </a:cubicBezTo>
                  <a:cubicBezTo>
                    <a:pt x="0" y="2954"/>
                    <a:pt x="848" y="3801"/>
                    <a:pt x="1901" y="3801"/>
                  </a:cubicBezTo>
                  <a:cubicBezTo>
                    <a:pt x="2953" y="3801"/>
                    <a:pt x="3801" y="2954"/>
                    <a:pt x="3801" y="1901"/>
                  </a:cubicBezTo>
                  <a:cubicBezTo>
                    <a:pt x="3801" y="848"/>
                    <a:pt x="2953" y="1"/>
                    <a:pt x="19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10" name="Google Shape;4210;p42"/>
          <p:cNvSpPr/>
          <p:nvPr/>
        </p:nvSpPr>
        <p:spPr>
          <a:xfrm>
            <a:off x="4152241" y="1529692"/>
            <a:ext cx="871835" cy="872122"/>
          </a:xfrm>
          <a:custGeom>
            <a:avLst/>
            <a:gdLst/>
            <a:ahLst/>
            <a:cxnLst/>
            <a:rect l="l" t="t" r="r" b="b"/>
            <a:pathLst>
              <a:path w="27264" h="27273" extrusionOk="0">
                <a:moveTo>
                  <a:pt x="13632" y="1"/>
                </a:moveTo>
                <a:cubicBezTo>
                  <a:pt x="6103" y="1"/>
                  <a:pt x="1" y="6103"/>
                  <a:pt x="1" y="13632"/>
                </a:cubicBezTo>
                <a:cubicBezTo>
                  <a:pt x="1" y="21161"/>
                  <a:pt x="6103" y="27272"/>
                  <a:pt x="13632" y="27272"/>
                </a:cubicBezTo>
                <a:cubicBezTo>
                  <a:pt x="21162" y="27272"/>
                  <a:pt x="27264" y="21161"/>
                  <a:pt x="27264" y="13632"/>
                </a:cubicBezTo>
                <a:cubicBezTo>
                  <a:pt x="27264" y="6103"/>
                  <a:pt x="21162" y="1"/>
                  <a:pt x="136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1" name="Google Shape;4211;p42"/>
          <p:cNvSpPr txBox="1">
            <a:spLocks noGrp="1"/>
          </p:cNvSpPr>
          <p:nvPr>
            <p:ph type="title"/>
          </p:nvPr>
        </p:nvSpPr>
        <p:spPr>
          <a:xfrm>
            <a:off x="1826600" y="2546774"/>
            <a:ext cx="5490900" cy="15870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Factory method and abstract factory method</a:t>
            </a:r>
            <a:br>
              <a:rPr lang="en-US" dirty="0"/>
            </a:br>
            <a:endParaRPr dirty="0"/>
          </a:p>
        </p:txBody>
      </p:sp>
      <p:sp>
        <p:nvSpPr>
          <p:cNvPr id="4213" name="Google Shape;4213;p42"/>
          <p:cNvSpPr txBox="1">
            <a:spLocks noGrp="1"/>
          </p:cNvSpPr>
          <p:nvPr>
            <p:ph type="title" idx="2"/>
          </p:nvPr>
        </p:nvSpPr>
        <p:spPr>
          <a:xfrm>
            <a:off x="4152250" y="1757212"/>
            <a:ext cx="839700" cy="4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9275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0" name="Google Shape;4390;p51"/>
          <p:cNvSpPr txBox="1">
            <a:spLocks noGrp="1"/>
          </p:cNvSpPr>
          <p:nvPr>
            <p:ph type="subTitle" idx="1"/>
          </p:nvPr>
        </p:nvSpPr>
        <p:spPr>
          <a:xfrm>
            <a:off x="3162600" y="967476"/>
            <a:ext cx="2818800" cy="13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Scope</a:t>
            </a:r>
          </a:p>
        </p:txBody>
      </p:sp>
      <p:sp>
        <p:nvSpPr>
          <p:cNvPr id="4395" name="Google Shape;4395;p51"/>
          <p:cNvSpPr txBox="1">
            <a:spLocks noGrp="1"/>
          </p:cNvSpPr>
          <p:nvPr>
            <p:ph type="subTitle" idx="6"/>
          </p:nvPr>
        </p:nvSpPr>
        <p:spPr>
          <a:xfrm>
            <a:off x="1012758" y="2854825"/>
            <a:ext cx="2818800" cy="8971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Abstraction</a:t>
            </a:r>
            <a:endParaRPr dirty="0"/>
          </a:p>
        </p:txBody>
      </p:sp>
      <p:sp>
        <p:nvSpPr>
          <p:cNvPr id="4397" name="Google Shape;4397;p51"/>
          <p:cNvSpPr txBox="1">
            <a:spLocks noGrp="1"/>
          </p:cNvSpPr>
          <p:nvPr>
            <p:ph type="subTitle" idx="8"/>
          </p:nvPr>
        </p:nvSpPr>
        <p:spPr>
          <a:xfrm>
            <a:off x="5312442" y="2853025"/>
            <a:ext cx="2818800" cy="8989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Flexibility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5341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06" name="Google Shape;4206;p42"/>
          <p:cNvGrpSpPr/>
          <p:nvPr/>
        </p:nvGrpSpPr>
        <p:grpSpPr>
          <a:xfrm>
            <a:off x="4153392" y="1471781"/>
            <a:ext cx="931441" cy="953409"/>
            <a:chOff x="4153392" y="1471781"/>
            <a:chExt cx="931441" cy="953409"/>
          </a:xfrm>
        </p:grpSpPr>
        <p:sp>
          <p:nvSpPr>
            <p:cNvPr id="4207" name="Google Shape;4207;p42"/>
            <p:cNvSpPr/>
            <p:nvPr/>
          </p:nvSpPr>
          <p:spPr>
            <a:xfrm>
              <a:off x="4153392" y="1471781"/>
              <a:ext cx="509529" cy="509242"/>
            </a:xfrm>
            <a:custGeom>
              <a:avLst/>
              <a:gdLst/>
              <a:ahLst/>
              <a:cxnLst/>
              <a:rect l="l" t="t" r="r" b="b"/>
              <a:pathLst>
                <a:path w="15934" h="15925" extrusionOk="0">
                  <a:moveTo>
                    <a:pt x="7967" y="1"/>
                  </a:moveTo>
                  <a:cubicBezTo>
                    <a:pt x="3569" y="1"/>
                    <a:pt x="0" y="3569"/>
                    <a:pt x="0" y="7958"/>
                  </a:cubicBezTo>
                  <a:cubicBezTo>
                    <a:pt x="0" y="12357"/>
                    <a:pt x="3569" y="15925"/>
                    <a:pt x="7967" y="15925"/>
                  </a:cubicBezTo>
                  <a:cubicBezTo>
                    <a:pt x="12365" y="15925"/>
                    <a:pt x="15933" y="12357"/>
                    <a:pt x="15933" y="7958"/>
                  </a:cubicBezTo>
                  <a:cubicBezTo>
                    <a:pt x="15933" y="3569"/>
                    <a:pt x="12365" y="1"/>
                    <a:pt x="79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42"/>
            <p:cNvSpPr/>
            <p:nvPr/>
          </p:nvSpPr>
          <p:spPr>
            <a:xfrm>
              <a:off x="4693972" y="2198949"/>
              <a:ext cx="226273" cy="226241"/>
            </a:xfrm>
            <a:custGeom>
              <a:avLst/>
              <a:gdLst/>
              <a:ahLst/>
              <a:cxnLst/>
              <a:rect l="l" t="t" r="r" b="b"/>
              <a:pathLst>
                <a:path w="7076" h="7075" extrusionOk="0">
                  <a:moveTo>
                    <a:pt x="3534" y="1"/>
                  </a:moveTo>
                  <a:cubicBezTo>
                    <a:pt x="1580" y="1"/>
                    <a:pt x="1" y="1580"/>
                    <a:pt x="1" y="3533"/>
                  </a:cubicBezTo>
                  <a:cubicBezTo>
                    <a:pt x="1" y="5487"/>
                    <a:pt x="1580" y="7075"/>
                    <a:pt x="3534" y="7075"/>
                  </a:cubicBezTo>
                  <a:cubicBezTo>
                    <a:pt x="5487" y="7075"/>
                    <a:pt x="7075" y="5487"/>
                    <a:pt x="7075" y="3533"/>
                  </a:cubicBezTo>
                  <a:cubicBezTo>
                    <a:pt x="7075" y="1580"/>
                    <a:pt x="5487" y="1"/>
                    <a:pt x="3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42"/>
            <p:cNvSpPr/>
            <p:nvPr/>
          </p:nvSpPr>
          <p:spPr>
            <a:xfrm>
              <a:off x="4963286" y="1920233"/>
              <a:ext cx="121546" cy="121578"/>
            </a:xfrm>
            <a:custGeom>
              <a:avLst/>
              <a:gdLst/>
              <a:ahLst/>
              <a:cxnLst/>
              <a:rect l="l" t="t" r="r" b="b"/>
              <a:pathLst>
                <a:path w="3801" h="3802" extrusionOk="0">
                  <a:moveTo>
                    <a:pt x="1901" y="1"/>
                  </a:moveTo>
                  <a:cubicBezTo>
                    <a:pt x="848" y="1"/>
                    <a:pt x="0" y="848"/>
                    <a:pt x="0" y="1901"/>
                  </a:cubicBezTo>
                  <a:cubicBezTo>
                    <a:pt x="0" y="2954"/>
                    <a:pt x="848" y="3801"/>
                    <a:pt x="1901" y="3801"/>
                  </a:cubicBezTo>
                  <a:cubicBezTo>
                    <a:pt x="2953" y="3801"/>
                    <a:pt x="3801" y="2954"/>
                    <a:pt x="3801" y="1901"/>
                  </a:cubicBezTo>
                  <a:cubicBezTo>
                    <a:pt x="3801" y="848"/>
                    <a:pt x="2953" y="1"/>
                    <a:pt x="19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10" name="Google Shape;4210;p42"/>
          <p:cNvSpPr/>
          <p:nvPr/>
        </p:nvSpPr>
        <p:spPr>
          <a:xfrm>
            <a:off x="4152241" y="1529692"/>
            <a:ext cx="871835" cy="872122"/>
          </a:xfrm>
          <a:custGeom>
            <a:avLst/>
            <a:gdLst/>
            <a:ahLst/>
            <a:cxnLst/>
            <a:rect l="l" t="t" r="r" b="b"/>
            <a:pathLst>
              <a:path w="27264" h="27273" extrusionOk="0">
                <a:moveTo>
                  <a:pt x="13632" y="1"/>
                </a:moveTo>
                <a:cubicBezTo>
                  <a:pt x="6103" y="1"/>
                  <a:pt x="1" y="6103"/>
                  <a:pt x="1" y="13632"/>
                </a:cubicBezTo>
                <a:cubicBezTo>
                  <a:pt x="1" y="21161"/>
                  <a:pt x="6103" y="27272"/>
                  <a:pt x="13632" y="27272"/>
                </a:cubicBezTo>
                <a:cubicBezTo>
                  <a:pt x="21162" y="27272"/>
                  <a:pt x="27264" y="21161"/>
                  <a:pt x="27264" y="13632"/>
                </a:cubicBezTo>
                <a:cubicBezTo>
                  <a:pt x="27264" y="6103"/>
                  <a:pt x="21162" y="1"/>
                  <a:pt x="136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11" name="Google Shape;4211;p42"/>
          <p:cNvSpPr txBox="1">
            <a:spLocks noGrp="1"/>
          </p:cNvSpPr>
          <p:nvPr>
            <p:ph type="title"/>
          </p:nvPr>
        </p:nvSpPr>
        <p:spPr>
          <a:xfrm>
            <a:off x="1826550" y="2629334"/>
            <a:ext cx="5490900" cy="9591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 should we use</a:t>
            </a:r>
            <a:br>
              <a:rPr lang="en-US" dirty="0"/>
            </a:br>
            <a:r>
              <a:rPr lang="en-US" dirty="0"/>
              <a:t>Factory Pattern?</a:t>
            </a:r>
            <a:endParaRPr dirty="0"/>
          </a:p>
        </p:txBody>
      </p:sp>
      <p:sp>
        <p:nvSpPr>
          <p:cNvPr id="4213" name="Google Shape;4213;p42"/>
          <p:cNvSpPr txBox="1">
            <a:spLocks noGrp="1"/>
          </p:cNvSpPr>
          <p:nvPr>
            <p:ph type="title" idx="2"/>
          </p:nvPr>
        </p:nvSpPr>
        <p:spPr>
          <a:xfrm>
            <a:off x="4152250" y="1757212"/>
            <a:ext cx="839700" cy="4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1804730"/>
      </p:ext>
    </p:extLst>
  </p:cSld>
  <p:clrMapOvr>
    <a:masterClrMapping/>
  </p:clrMapOvr>
</p:sld>
</file>

<file path=ppt/theme/theme1.xml><?xml version="1.0" encoding="utf-8"?>
<a:theme xmlns:a="http://schemas.openxmlformats.org/drawingml/2006/main" name="Automotive Cooling System Consulting by Slidesgo">
  <a:themeElements>
    <a:clrScheme name="Simple Light">
      <a:dk1>
        <a:srgbClr val="191919"/>
      </a:dk1>
      <a:lt1>
        <a:srgbClr val="FFFFFF"/>
      </a:lt1>
      <a:dk2>
        <a:srgbClr val="2D4D5E"/>
      </a:dk2>
      <a:lt2>
        <a:srgbClr val="5992A7"/>
      </a:lt2>
      <a:accent1>
        <a:srgbClr val="8FB3C3"/>
      </a:accent1>
      <a:accent2>
        <a:srgbClr val="E6E8E8"/>
      </a:accent2>
      <a:accent3>
        <a:srgbClr val="353637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176</Words>
  <Application>Microsoft Office PowerPoint</Application>
  <PresentationFormat>On-screen Show (16:9)</PresentationFormat>
  <Paragraphs>46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Montserrat</vt:lpstr>
      <vt:lpstr>Poppins</vt:lpstr>
      <vt:lpstr>Bebas Neue</vt:lpstr>
      <vt:lpstr>Automotive Cooling System Consulting by Slidesgo</vt:lpstr>
      <vt:lpstr>The Factory Pattern</vt:lpstr>
      <vt:lpstr>TABLE OF CONTENTS</vt:lpstr>
      <vt:lpstr>Definition</vt:lpstr>
      <vt:lpstr>What is Factory Pattern?</vt:lpstr>
      <vt:lpstr>Advantages</vt:lpstr>
      <vt:lpstr>PowerPoint Presentation</vt:lpstr>
      <vt:lpstr>Factory method and abstract factory method </vt:lpstr>
      <vt:lpstr>PowerPoint Presentation</vt:lpstr>
      <vt:lpstr>Why should we use Factory Pattern?</vt:lpstr>
      <vt:lpstr>When use Factory Pattern</vt:lpstr>
      <vt:lpstr>If we don’t use Factory Pattern when it should be used</vt:lpstr>
      <vt:lpstr>Real world example</vt:lpstr>
      <vt:lpstr>Here is a code sample of how an factory pattern</vt:lpstr>
      <vt:lpstr>OUR TEAM</vt:lpstr>
      <vt:lpstr>THANKS FOR LISTENNING!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AUTOMOTIVE COOLING SYSTEM CONSULTING</dc:title>
  <dc:creator>Kiet Pham</dc:creator>
  <cp:lastModifiedBy>Steve Bui</cp:lastModifiedBy>
  <cp:revision>6</cp:revision>
  <dcterms:modified xsi:type="dcterms:W3CDTF">2023-04-25T09:18:27Z</dcterms:modified>
</cp:coreProperties>
</file>