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5" r:id="rId6"/>
    <p:sldId id="288" r:id="rId7"/>
    <p:sldId id="294" r:id="rId8"/>
    <p:sldId id="292" r:id="rId9"/>
    <p:sldId id="287" r:id="rId10"/>
    <p:sldId id="289" r:id="rId11"/>
    <p:sldId id="290" r:id="rId12"/>
    <p:sldId id="291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18" y="1447352"/>
            <a:ext cx="6890200" cy="1225296"/>
          </a:xfrm>
        </p:spPr>
        <p:txBody>
          <a:bodyPr/>
          <a:lstStyle/>
          <a:p>
            <a:r>
              <a:rPr lang="en-US" dirty="0"/>
              <a:t>Design patterns:</a:t>
            </a:r>
            <a:br>
              <a:rPr lang="en-US" dirty="0"/>
            </a:br>
            <a:r>
              <a:rPr lang="en-US" dirty="0"/>
              <a:t>The singleton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 Vu Khoa – 1042108</a:t>
            </a:r>
          </a:p>
          <a:p>
            <a:r>
              <a:rPr lang="en-US" dirty="0"/>
              <a:t>Pham Tuan Kiet - 1042103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SEP 20XX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NOV 20XX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JAN 20XX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MAR 20XX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MAY 20XX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MARKET 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Capitalize on low-hanging fruit to identify a ballpark value</a:t>
            </a:r>
          </a:p>
          <a:p>
            <a:r>
              <a:rPr lang="en-US" dirty="0"/>
              <a:t>Visualize customer directed convergence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</a:t>
            </a:r>
            <a:r>
              <a:rPr lang="zh-CN" altLang="en-US"/>
              <a:t> </a:t>
            </a:r>
            <a:r>
              <a:rPr lang="en-US" dirty="0"/>
              <a:t>OPPORTUNITIES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the inside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THERE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Envision multimedia-based expertise and cross-media growth strategies</a:t>
            </a:r>
          </a:p>
          <a:p>
            <a:r>
              <a:rPr lang="en-US" dirty="0"/>
              <a:t>Visualize quality intellectual capital</a:t>
            </a:r>
          </a:p>
          <a:p>
            <a:r>
              <a:rPr lang="en-US" dirty="0"/>
              <a:t>Engage worldwide methodologies with web-enabled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NICHE MARKETS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</a:t>
            </a:r>
          </a:p>
          <a:p>
            <a:r>
              <a:rPr lang="en-US" dirty="0"/>
              <a:t>Engage top-line web services with cutting-edge deliverables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SUPPLY</a:t>
            </a:r>
            <a:r>
              <a:rPr lang="zh-CN" altLang="en-US"/>
              <a:t> </a:t>
            </a:r>
            <a:r>
              <a:rPr lang="en-US" altLang="zh-CN" dirty="0"/>
              <a:t>CHAINS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Cultivate one-to-one customer service with robust ideas</a:t>
            </a:r>
          </a:p>
          <a:p>
            <a:r>
              <a:rPr lang="en-US" dirty="0"/>
              <a:t>Maximize timely deliverables for real-time schemas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15" y="1901952"/>
            <a:ext cx="7292046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285367" cy="312216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What is multithreading</a:t>
            </a:r>
          </a:p>
          <a:p>
            <a:r>
              <a:rPr lang="en-US" dirty="0"/>
              <a:t>How Singleton interact with Multithreading</a:t>
            </a:r>
          </a:p>
          <a:p>
            <a:r>
              <a:rPr lang="en-US" dirty="0"/>
              <a:t>​Code showcase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508760"/>
            <a:ext cx="6766560" cy="768096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Behavioral design pattern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Encapsulates and decouple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Allows the requester to specify a request via object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80" y="198961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2929" y="3032117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Receiver, Concrete Command and the Invoker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FB805-71E5-BE3C-9D79-F62AC4B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80" y="3679116"/>
            <a:ext cx="7306627" cy="25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2" y="4990706"/>
            <a:ext cx="2598737" cy="1410093"/>
          </a:xfrm>
        </p:spPr>
        <p:txBody>
          <a:bodyPr/>
          <a:lstStyle/>
          <a:p>
            <a:r>
              <a:rPr lang="en-US" dirty="0"/>
              <a:t>parameterize objects with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16747" y="4990111"/>
            <a:ext cx="2598737" cy="1410688"/>
          </a:xfrm>
        </p:spPr>
        <p:txBody>
          <a:bodyPr/>
          <a:lstStyle/>
          <a:p>
            <a:r>
              <a:rPr lang="en-US" dirty="0"/>
              <a:t> support undo and redo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4589" y="4990707"/>
            <a:ext cx="2598737" cy="1410092"/>
          </a:xfrm>
        </p:spPr>
        <p:txBody>
          <a:bodyPr/>
          <a:lstStyle/>
          <a:p>
            <a:r>
              <a:rPr lang="en-US" dirty="0"/>
              <a:t>queue commands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2431" y="4990707"/>
            <a:ext cx="2598737" cy="1410092"/>
          </a:xfrm>
        </p:spPr>
        <p:txBody>
          <a:bodyPr/>
          <a:lstStyle/>
          <a:p>
            <a:r>
              <a:rPr lang="en-US" dirty="0"/>
              <a:t>log commands </a:t>
            </a:r>
          </a:p>
          <a:p>
            <a:r>
              <a:rPr lang="en-US" dirty="0"/>
              <a:t>for debugging purposes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7AB94C4-7E1F-50BA-6064-E785926323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5" name="Picture Placeholder 64">
            <a:extLst>
              <a:ext uri="{FF2B5EF4-FFF2-40B4-BE49-F238E27FC236}">
                <a16:creationId xmlns:a16="http://schemas.microsoft.com/office/drawing/2014/main" id="{3E823F10-E0C0-0798-9A51-032F89C940D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3855" r="3855"/>
          <a:stretch/>
        </p:blipFill>
        <p:spPr/>
      </p:pic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CF6AED33-06F7-F103-F9D1-3171D5CE280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31" b="3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" name="Picture Placeholder 67">
            <a:extLst>
              <a:ext uri="{FF2B5EF4-FFF2-40B4-BE49-F238E27FC236}">
                <a16:creationId xmlns:a16="http://schemas.microsoft.com/office/drawing/2014/main" id="{BEA347BB-0E2F-97B6-FDDE-1365F6FC8AA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31" b="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Decoupling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Providing clear separation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Ease of component 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Undo and redo made easier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Abstract details, simplifying code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Test individual commands in isolation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1EDF-A1A3-E657-CE9E-53C9E02B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3611" y="261485"/>
            <a:ext cx="6400800" cy="768096"/>
          </a:xfrm>
        </p:spPr>
        <p:txBody>
          <a:bodyPr/>
          <a:lstStyle/>
          <a:p>
            <a:r>
              <a:rPr lang="en-US" dirty="0"/>
              <a:t>Real life examples</a:t>
            </a:r>
          </a:p>
        </p:txBody>
      </p:sp>
      <p:pic>
        <p:nvPicPr>
          <p:cNvPr id="2050" name="Picture 2" descr="Amazon.com: OEM Sony Remote Control Originally Shipped with: KDL40R510C,  KDL-40R510C, KDL48R550C, KDL-48R550C, KDL32W600D, KDL-32W600D : Electronics">
            <a:extLst>
              <a:ext uri="{FF2B5EF4-FFF2-40B4-BE49-F238E27FC236}">
                <a16:creationId xmlns:a16="http://schemas.microsoft.com/office/drawing/2014/main" id="{5150B3A1-8251-14BC-E1B4-6F96B6F0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1" y="2090910"/>
            <a:ext cx="5282755" cy="4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Code Editing. Redefined">
            <a:extLst>
              <a:ext uri="{FF2B5EF4-FFF2-40B4-BE49-F238E27FC236}">
                <a16:creationId xmlns:a16="http://schemas.microsoft.com/office/drawing/2014/main" id="{823F6AA1-E6CB-2866-0CD3-F8C91BF23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16"/>
          <a:stretch/>
        </p:blipFill>
        <p:spPr bwMode="auto">
          <a:xfrm>
            <a:off x="5647189" y="2090910"/>
            <a:ext cx="6400800" cy="4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99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15568"/>
            <a:ext cx="6766560" cy="768096"/>
          </a:xfrm>
        </p:spPr>
        <p:txBody>
          <a:bodyPr/>
          <a:lstStyle/>
          <a:p>
            <a:r>
              <a:rPr lang="en-US" dirty="0"/>
              <a:t>Code showcase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B0293-456B-0CA4-4C9A-A784B853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5" y="1942051"/>
            <a:ext cx="7018165" cy="445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Extended TEAM</a:t>
            </a:r>
          </a:p>
        </p:txBody>
      </p:sp>
      <p:pic>
        <p:nvPicPr>
          <p:cNvPr id="127" name="Picture Placeholder 126" descr="Team member headshot">
            <a:extLst>
              <a:ext uri="{FF2B5EF4-FFF2-40B4-BE49-F238E27FC236}">
                <a16:creationId xmlns:a16="http://schemas.microsoft.com/office/drawing/2014/main" id="{647C05DC-04F0-1158-3AA5-BF470126B9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3" b="7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TAKUMA HAYASHI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35" name="Picture Placeholder 134" descr="Team member headshot">
            <a:extLst>
              <a:ext uri="{FF2B5EF4-FFF2-40B4-BE49-F238E27FC236}">
                <a16:creationId xmlns:a16="http://schemas.microsoft.com/office/drawing/2014/main" id="{53CE1A7F-C303-6378-F7D9-285999C320C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" r="45"/>
          <a:stretch/>
        </p:blipFill>
        <p:spPr/>
      </p:pic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F269F917-64D7-CDF3-D985-799AE9C3B7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GRAHAM BARNES</a:t>
            </a:r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2814DD63-8543-970F-927B-E6AA56C99E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VP Product</a:t>
            </a:r>
          </a:p>
        </p:txBody>
      </p:sp>
      <p:pic>
        <p:nvPicPr>
          <p:cNvPr id="129" name="Picture Placeholder 128" descr="Team member headshot">
            <a:extLst>
              <a:ext uri="{FF2B5EF4-FFF2-40B4-BE49-F238E27FC236}">
                <a16:creationId xmlns:a16="http://schemas.microsoft.com/office/drawing/2014/main" id="{8B3998AA-37D7-2B8A-664B-5EE24039828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5" b="145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137" name="Picture Placeholder 136" descr="Team member headshot">
            <a:extLst>
              <a:ext uri="{FF2B5EF4-FFF2-40B4-BE49-F238E27FC236}">
                <a16:creationId xmlns:a16="http://schemas.microsoft.com/office/drawing/2014/main" id="{5C2754CD-7055-FC29-FE1C-82327C46414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" r="45"/>
          <a:stretch/>
        </p:blipFill>
        <p:spPr/>
      </p:pic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18835196-357D-8C96-24B5-B52A2DDEB00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ROWAN MURPHY</a:t>
            </a:r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41C11B69-21C7-3FD7-1E14-583CF5B1707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SEO Strategist</a:t>
            </a:r>
          </a:p>
        </p:txBody>
      </p:sp>
      <p:pic>
        <p:nvPicPr>
          <p:cNvPr id="131" name="Picture Placeholder 130" descr="Team member headshot">
            <a:extLst>
              <a:ext uri="{FF2B5EF4-FFF2-40B4-BE49-F238E27FC236}">
                <a16:creationId xmlns:a16="http://schemas.microsoft.com/office/drawing/2014/main" id="{2269A4E3-AE66-274F-54C8-9DD8DBA3B15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3" b="83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139" name="Picture Placeholder 138" descr="Team member headshot">
            <a:extLst>
              <a:ext uri="{FF2B5EF4-FFF2-40B4-BE49-F238E27FC236}">
                <a16:creationId xmlns:a16="http://schemas.microsoft.com/office/drawing/2014/main" id="{9A9F1D08-2372-A757-BE1E-91723DB0EBB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" b="80"/>
          <a:stretch/>
        </p:blipFill>
        <p:spPr/>
      </p:pic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D362CDA4-D5CF-59E2-690B-FD99A9F4A51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ELIZABETH MOORE</a:t>
            </a:r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id="{D14B20BF-5DF9-3EC6-60DD-C63E039F74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Product Designer</a:t>
            </a:r>
          </a:p>
        </p:txBody>
      </p:sp>
      <p:pic>
        <p:nvPicPr>
          <p:cNvPr id="133" name="Picture Placeholder 132" descr="Team member headshot">
            <a:extLst>
              <a:ext uri="{FF2B5EF4-FFF2-40B4-BE49-F238E27FC236}">
                <a16:creationId xmlns:a16="http://schemas.microsoft.com/office/drawing/2014/main" id="{65B0483B-CE9B-CD44-979E-DBD8145B7D3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" b="29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141" name="Picture Placeholder 140" descr="Team member headshot">
            <a:extLst>
              <a:ext uri="{FF2B5EF4-FFF2-40B4-BE49-F238E27FC236}">
                <a16:creationId xmlns:a16="http://schemas.microsoft.com/office/drawing/2014/main" id="{9714A55E-3681-98F0-A943-50EE7A07869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" r="56"/>
          <a:stretch/>
        </p:blipFill>
        <p:spPr/>
      </p:pic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6FA69800-878A-E997-C835-4A34703F23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ROBIN KLINE</a:t>
            </a:r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231555FC-0BA5-3E6F-7FCB-66878580BB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Content Developer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{E2F4CA52-7DBB-497F-9F10-F87F634664CA}tf78438558_win32</Template>
  <TotalTime>158</TotalTime>
  <Words>315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Design patterns: The singleton Pattern</vt:lpstr>
      <vt:lpstr>Table of contents</vt:lpstr>
      <vt:lpstr>Definition</vt:lpstr>
      <vt:lpstr>How it works</vt:lpstr>
      <vt:lpstr>Use cases</vt:lpstr>
      <vt:lpstr>Benefits</vt:lpstr>
      <vt:lpstr>Real life examples</vt:lpstr>
      <vt:lpstr>Code showcase </vt:lpstr>
      <vt:lpstr>MEET OUR Extended TEAM</vt:lpstr>
      <vt:lpstr>TIMELINE</vt:lpstr>
      <vt:lpstr>AREAS OF FOCUS </vt:lpstr>
      <vt:lpstr>HOW WE GET THERE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The command Pattern</dc:title>
  <dc:subject/>
  <dc:creator>Steve Bui</dc:creator>
  <cp:lastModifiedBy>Steve Bui</cp:lastModifiedBy>
  <cp:revision>3</cp:revision>
  <dcterms:created xsi:type="dcterms:W3CDTF">2023-04-25T02:35:42Z</dcterms:created>
  <dcterms:modified xsi:type="dcterms:W3CDTF">2023-04-25T09:43:22Z</dcterms:modified>
</cp:coreProperties>
</file>