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58" r:id="rId6"/>
    <p:sldId id="276" r:id="rId7"/>
    <p:sldId id="262" r:id="rId8"/>
    <p:sldId id="272" r:id="rId9"/>
    <p:sldId id="264" r:id="rId10"/>
    <p:sldId id="270" r:id="rId11"/>
    <p:sldId id="265" r:id="rId12"/>
    <p:sldId id="266" r:id="rId13"/>
    <p:sldId id="267" r:id="rId14"/>
    <p:sldId id="274" r:id="rId15"/>
    <p:sldId id="268" r:id="rId16"/>
    <p:sldId id="273" r:id="rId17"/>
    <p:sldId id="275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6484-DF85-44A1-8137-67222A7A490C}" v="132" dt="2023-09-21T18:12:33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63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Florian" userId="0acb3d9e-b1cc-476d-99d6-49505ac4505f" providerId="ADAL" clId="{E5A26484-DF85-44A1-8137-67222A7A490C}"/>
    <pc:docChg chg="undo custSel addSld delSld modSld sldOrd">
      <pc:chgData name="Werner, Florian" userId="0acb3d9e-b1cc-476d-99d6-49505ac4505f" providerId="ADAL" clId="{E5A26484-DF85-44A1-8137-67222A7A490C}" dt="2023-09-22T10:17:08.852" v="2366" actId="20577"/>
      <pc:docMkLst>
        <pc:docMk/>
      </pc:docMkLst>
      <pc:sldChg chg="addSp delSp modSp mod setBg">
        <pc:chgData name="Werner, Florian" userId="0acb3d9e-b1cc-476d-99d6-49505ac4505f" providerId="ADAL" clId="{E5A26484-DF85-44A1-8137-67222A7A490C}" dt="2023-09-21T18:04:00.698" v="2075" actId="20577"/>
        <pc:sldMkLst>
          <pc:docMk/>
          <pc:sldMk cId="2218486338" sldId="257"/>
        </pc:sldMkLst>
        <pc:spChg chg="mod">
          <ac:chgData name="Werner, Florian" userId="0acb3d9e-b1cc-476d-99d6-49505ac4505f" providerId="ADAL" clId="{E5A26484-DF85-44A1-8137-67222A7A490C}" dt="2023-09-21T18:04:00.698" v="2075" actId="20577"/>
          <ac:spMkLst>
            <pc:docMk/>
            <pc:sldMk cId="2218486338" sldId="257"/>
            <ac:spMk id="6" creationId="{E5881CBD-6A5C-9B1D-3BAE-A500D43DEF40}"/>
          </ac:spMkLst>
        </pc:spChg>
        <pc:spChg chg="del mod">
          <ac:chgData name="Werner, Florian" userId="0acb3d9e-b1cc-476d-99d6-49505ac4505f" providerId="ADAL" clId="{E5A26484-DF85-44A1-8137-67222A7A490C}" dt="2023-09-21T18:03:17.815" v="2045" actId="26606"/>
          <ac:spMkLst>
            <pc:docMk/>
            <pc:sldMk cId="2218486338" sldId="257"/>
            <ac:spMk id="7" creationId="{3763AA4E-635F-6DF3-B52D-CC841C57A9C1}"/>
          </ac:spMkLst>
        </pc:spChg>
        <pc:spChg chg="add">
          <ac:chgData name="Werner, Florian" userId="0acb3d9e-b1cc-476d-99d6-49505ac4505f" providerId="ADAL" clId="{E5A26484-DF85-44A1-8137-67222A7A490C}" dt="2023-09-21T18:03:17.815" v="2045" actId="26606"/>
          <ac:spMkLst>
            <pc:docMk/>
            <pc:sldMk cId="2218486338" sldId="257"/>
            <ac:spMk id="13" creationId="{2C33F367-76E5-4D2A-96B1-4FD443CDD1CF}"/>
          </ac:spMkLst>
        </pc:spChg>
        <pc:spChg chg="add">
          <ac:chgData name="Werner, Florian" userId="0acb3d9e-b1cc-476d-99d6-49505ac4505f" providerId="ADAL" clId="{E5A26484-DF85-44A1-8137-67222A7A490C}" dt="2023-09-21T18:03:17.815" v="2045" actId="26606"/>
          <ac:spMkLst>
            <pc:docMk/>
            <pc:sldMk cId="2218486338" sldId="257"/>
            <ac:spMk id="15" creationId="{6F769419-3E73-449D-B62A-0CDEC946A679}"/>
          </ac:spMkLst>
        </pc:spChg>
        <pc:grpChg chg="add">
          <ac:chgData name="Werner, Florian" userId="0acb3d9e-b1cc-476d-99d6-49505ac4505f" providerId="ADAL" clId="{E5A26484-DF85-44A1-8137-67222A7A490C}" dt="2023-09-21T18:03:17.815" v="2045" actId="26606"/>
          <ac:grpSpMkLst>
            <pc:docMk/>
            <pc:sldMk cId="2218486338" sldId="257"/>
            <ac:grpSpMk id="17" creationId="{A6515200-42F9-488F-9895-6CDBCD1E87C8}"/>
          </ac:grpSpMkLst>
        </pc:grpChg>
        <pc:graphicFrameChg chg="add mod">
          <ac:chgData name="Werner, Florian" userId="0acb3d9e-b1cc-476d-99d6-49505ac4505f" providerId="ADAL" clId="{E5A26484-DF85-44A1-8137-67222A7A490C}" dt="2023-09-21T18:03:51.725" v="2068" actId="20577"/>
          <ac:graphicFrameMkLst>
            <pc:docMk/>
            <pc:sldMk cId="2218486338" sldId="257"/>
            <ac:graphicFrameMk id="9" creationId="{CA2AB2A0-CB09-FE92-BCB6-716C12E4C3FC}"/>
          </ac:graphicFrameMkLst>
        </pc:graphicFrameChg>
      </pc:sldChg>
      <pc:sldChg chg="addSp delSp mod modNotesTx">
        <pc:chgData name="Werner, Florian" userId="0acb3d9e-b1cc-476d-99d6-49505ac4505f" providerId="ADAL" clId="{E5A26484-DF85-44A1-8137-67222A7A490C}" dt="2023-09-22T10:16:38.896" v="2359" actId="20577"/>
        <pc:sldMkLst>
          <pc:docMk/>
          <pc:sldMk cId="4095842019" sldId="258"/>
        </pc:sldMkLst>
        <pc:spChg chg="del">
          <ac:chgData name="Werner, Florian" userId="0acb3d9e-b1cc-476d-99d6-49505ac4505f" providerId="ADAL" clId="{E5A26484-DF85-44A1-8137-67222A7A490C}" dt="2023-09-21T18:08:14.310" v="2243" actId="26606"/>
          <ac:spMkLst>
            <pc:docMk/>
            <pc:sldMk cId="4095842019" sldId="258"/>
            <ac:spMk id="8" creationId="{54E295C6-664A-823F-F137-7CE4885A32D5}"/>
          </ac:spMkLst>
        </pc:spChg>
        <pc:graphicFrameChg chg="add">
          <ac:chgData name="Werner, Florian" userId="0acb3d9e-b1cc-476d-99d6-49505ac4505f" providerId="ADAL" clId="{E5A26484-DF85-44A1-8137-67222A7A490C}" dt="2023-09-21T18:08:14.310" v="2243" actId="26606"/>
          <ac:graphicFrameMkLst>
            <pc:docMk/>
            <pc:sldMk cId="4095842019" sldId="258"/>
            <ac:graphicFrameMk id="14" creationId="{E5D409A8-F978-C067-7085-CEE52FDD1351}"/>
          </ac:graphicFrameMkLst>
        </pc:graphicFrameChg>
      </pc:sldChg>
      <pc:sldChg chg="delSp mod modNotesTx">
        <pc:chgData name="Werner, Florian" userId="0acb3d9e-b1cc-476d-99d6-49505ac4505f" providerId="ADAL" clId="{E5A26484-DF85-44A1-8137-67222A7A490C}" dt="2023-09-22T10:16:31.758" v="2358" actId="20577"/>
        <pc:sldMkLst>
          <pc:docMk/>
          <pc:sldMk cId="686580261" sldId="259"/>
        </pc:sldMkLst>
        <pc:picChg chg="del">
          <ac:chgData name="Werner, Florian" userId="0acb3d9e-b1cc-476d-99d6-49505ac4505f" providerId="ADAL" clId="{E5A26484-DF85-44A1-8137-67222A7A490C}" dt="2023-09-21T18:04:25.900" v="2077" actId="478"/>
          <ac:picMkLst>
            <pc:docMk/>
            <pc:sldMk cId="686580261" sldId="259"/>
            <ac:picMk id="15" creationId="{EFEF2B8C-2475-502C-70E6-0656030E06CF}"/>
          </ac:picMkLst>
        </pc:picChg>
        <pc:picChg chg="del">
          <ac:chgData name="Werner, Florian" userId="0acb3d9e-b1cc-476d-99d6-49505ac4505f" providerId="ADAL" clId="{E5A26484-DF85-44A1-8137-67222A7A490C}" dt="2023-09-21T18:04:24.200" v="2076" actId="478"/>
          <ac:picMkLst>
            <pc:docMk/>
            <pc:sldMk cId="686580261" sldId="259"/>
            <ac:picMk id="16" creationId="{64C3F6A8-8DC2-3D95-4CB6-AEEB4E5A5452}"/>
          </ac:picMkLst>
        </pc:picChg>
      </pc:sldChg>
      <pc:sldChg chg="addSp delSp mod">
        <pc:chgData name="Werner, Florian" userId="0acb3d9e-b1cc-476d-99d6-49505ac4505f" providerId="ADAL" clId="{E5A26484-DF85-44A1-8137-67222A7A490C}" dt="2023-09-21T18:38:58.473" v="2357" actId="26606"/>
        <pc:sldMkLst>
          <pc:docMk/>
          <pc:sldMk cId="1344846419" sldId="261"/>
        </pc:sldMkLst>
        <pc:spChg chg="del">
          <ac:chgData name="Werner, Florian" userId="0acb3d9e-b1cc-476d-99d6-49505ac4505f" providerId="ADAL" clId="{E5A26484-DF85-44A1-8137-67222A7A490C}" dt="2023-09-21T18:38:58.473" v="2357" actId="26606"/>
          <ac:spMkLst>
            <pc:docMk/>
            <pc:sldMk cId="1344846419" sldId="261"/>
            <ac:spMk id="11" creationId="{144B150D-7E90-377C-90BC-1522F5DBE1A3}"/>
          </ac:spMkLst>
        </pc:spChg>
        <pc:graphicFrameChg chg="add">
          <ac:chgData name="Werner, Florian" userId="0acb3d9e-b1cc-476d-99d6-49505ac4505f" providerId="ADAL" clId="{E5A26484-DF85-44A1-8137-67222A7A490C}" dt="2023-09-21T18:38:58.473" v="2357" actId="26606"/>
          <ac:graphicFrameMkLst>
            <pc:docMk/>
            <pc:sldMk cId="1344846419" sldId="261"/>
            <ac:graphicFrameMk id="13" creationId="{15254FE3-C1AC-835B-AA06-BDF894BD46E8}"/>
          </ac:graphicFrameMkLst>
        </pc:graphicFrameChg>
      </pc:sldChg>
      <pc:sldChg chg="modSp mod modNotesTx">
        <pc:chgData name="Werner, Florian" userId="0acb3d9e-b1cc-476d-99d6-49505ac4505f" providerId="ADAL" clId="{E5A26484-DF85-44A1-8137-67222A7A490C}" dt="2023-09-22T10:16:51.979" v="2363" actId="20577"/>
        <pc:sldMkLst>
          <pc:docMk/>
          <pc:sldMk cId="2298866990" sldId="262"/>
        </pc:sldMkLst>
        <pc:picChg chg="mod">
          <ac:chgData name="Werner, Florian" userId="0acb3d9e-b1cc-476d-99d6-49505ac4505f" providerId="ADAL" clId="{E5A26484-DF85-44A1-8137-67222A7A490C}" dt="2023-09-18T11:20:14.035" v="1769" actId="1076"/>
          <ac:picMkLst>
            <pc:docMk/>
            <pc:sldMk cId="2298866990" sldId="262"/>
            <ac:picMk id="7" creationId="{A24A12B0-8290-89B0-9013-2E72EC555B59}"/>
          </ac:picMkLst>
        </pc:picChg>
      </pc:sldChg>
      <pc:sldChg chg="addSp delSp modSp del mod ord modNotesTx">
        <pc:chgData name="Werner, Florian" userId="0acb3d9e-b1cc-476d-99d6-49505ac4505f" providerId="ADAL" clId="{E5A26484-DF85-44A1-8137-67222A7A490C}" dt="2023-09-21T15:22:11.856" v="1885" actId="47"/>
        <pc:sldMkLst>
          <pc:docMk/>
          <pc:sldMk cId="486028865" sldId="263"/>
        </pc:sldMkLst>
        <pc:picChg chg="del">
          <ac:chgData name="Werner, Florian" userId="0acb3d9e-b1cc-476d-99d6-49505ac4505f" providerId="ADAL" clId="{E5A26484-DF85-44A1-8137-67222A7A490C}" dt="2023-09-21T15:20:31.052" v="1873" actId="478"/>
          <ac:picMkLst>
            <pc:docMk/>
            <pc:sldMk cId="486028865" sldId="263"/>
            <ac:picMk id="2" creationId="{546BA71F-564B-F9A6-2514-F07E53B38860}"/>
          </ac:picMkLst>
        </pc:picChg>
        <pc:picChg chg="add del mod">
          <ac:chgData name="Werner, Florian" userId="0acb3d9e-b1cc-476d-99d6-49505ac4505f" providerId="ADAL" clId="{E5A26484-DF85-44A1-8137-67222A7A490C}" dt="2023-09-21T15:20:43.618" v="1877" actId="478"/>
          <ac:picMkLst>
            <pc:docMk/>
            <pc:sldMk cId="486028865" sldId="263"/>
            <ac:picMk id="3" creationId="{6A259691-0551-B603-17C6-69FAAFE521C0}"/>
          </ac:picMkLst>
        </pc:picChg>
        <pc:picChg chg="add del mod">
          <ac:chgData name="Werner, Florian" userId="0acb3d9e-b1cc-476d-99d6-49505ac4505f" providerId="ADAL" clId="{E5A26484-DF85-44A1-8137-67222A7A490C}" dt="2023-09-21T15:21:33.474" v="1882" actId="478"/>
          <ac:picMkLst>
            <pc:docMk/>
            <pc:sldMk cId="486028865" sldId="263"/>
            <ac:picMk id="4" creationId="{6489C883-5E36-4422-247F-8499C278176C}"/>
          </ac:picMkLst>
        </pc:picChg>
        <pc:picChg chg="add del">
          <ac:chgData name="Werner, Florian" userId="0acb3d9e-b1cc-476d-99d6-49505ac4505f" providerId="ADAL" clId="{E5A26484-DF85-44A1-8137-67222A7A490C}" dt="2023-09-21T15:22:06.342" v="1884" actId="478"/>
          <ac:picMkLst>
            <pc:docMk/>
            <pc:sldMk cId="486028865" sldId="263"/>
            <ac:picMk id="6" creationId="{D4725BBC-5D08-0E2E-4E2B-E836D054213D}"/>
          </ac:picMkLst>
        </pc:picChg>
      </pc:sldChg>
      <pc:sldChg chg="new del">
        <pc:chgData name="Werner, Florian" userId="0acb3d9e-b1cc-476d-99d6-49505ac4505f" providerId="ADAL" clId="{E5A26484-DF85-44A1-8137-67222A7A490C}" dt="2023-09-13T13:58:58.390" v="48" actId="47"/>
        <pc:sldMkLst>
          <pc:docMk/>
          <pc:sldMk cId="895853453" sldId="264"/>
        </pc:sldMkLst>
      </pc:sldChg>
      <pc:sldChg chg="addSp delSp modSp add mod ord setBg setClrOvrMap modNotesTx">
        <pc:chgData name="Werner, Florian" userId="0acb3d9e-b1cc-476d-99d6-49505ac4505f" providerId="ADAL" clId="{E5A26484-DF85-44A1-8137-67222A7A490C}" dt="2023-09-13T14:10:34.286" v="97" actId="1076"/>
        <pc:sldMkLst>
          <pc:docMk/>
          <pc:sldMk cId="1578418231" sldId="264"/>
        </pc:sldMkLst>
        <pc:spChg chg="add del mod">
          <ac:chgData name="Werner, Florian" userId="0acb3d9e-b1cc-476d-99d6-49505ac4505f" providerId="ADAL" clId="{E5A26484-DF85-44A1-8137-67222A7A490C}" dt="2023-09-13T14:01:06.241" v="76"/>
          <ac:spMkLst>
            <pc:docMk/>
            <pc:sldMk cId="1578418231" sldId="264"/>
            <ac:spMk id="3" creationId="{8A9602FF-3E42-A5F3-7D03-B382CA8C5F00}"/>
          </ac:spMkLst>
        </pc:spChg>
        <pc:spChg chg="mod">
          <ac:chgData name="Werner, Florian" userId="0acb3d9e-b1cc-476d-99d6-49505ac4505f" providerId="ADAL" clId="{E5A26484-DF85-44A1-8137-67222A7A490C}" dt="2023-09-13T14:03:00.053" v="89" actId="26606"/>
          <ac:spMkLst>
            <pc:docMk/>
            <pc:sldMk cId="1578418231" sldId="264"/>
            <ac:spMk id="4" creationId="{41180260-516B-A726-4E9C-9CABBA178508}"/>
          </ac:spMkLst>
        </pc:spChg>
        <pc:spChg chg="add del mod">
          <ac:chgData name="Werner, Florian" userId="0acb3d9e-b1cc-476d-99d6-49505ac4505f" providerId="ADAL" clId="{E5A26484-DF85-44A1-8137-67222A7A490C}" dt="2023-09-13T14:01:23.837" v="81" actId="478"/>
          <ac:spMkLst>
            <pc:docMk/>
            <pc:sldMk cId="1578418231" sldId="264"/>
            <ac:spMk id="6" creationId="{0073E6A6-EB02-791D-A1DF-11914B0D2D0D}"/>
          </ac:spMkLst>
        </pc:spChg>
        <pc:spChg chg="del">
          <ac:chgData name="Werner, Florian" userId="0acb3d9e-b1cc-476d-99d6-49505ac4505f" providerId="ADAL" clId="{E5A26484-DF85-44A1-8137-67222A7A490C}" dt="2023-09-13T14:01:00.877" v="74" actId="478"/>
          <ac:spMkLst>
            <pc:docMk/>
            <pc:sldMk cId="1578418231" sldId="264"/>
            <ac:spMk id="7" creationId="{DC1185E9-CDC8-C63B-A324-C735743556C4}"/>
          </ac:spMkLst>
        </pc:spChg>
        <pc:spChg chg="del">
          <ac:chgData name="Werner, Florian" userId="0acb3d9e-b1cc-476d-99d6-49505ac4505f" providerId="ADAL" clId="{E5A26484-DF85-44A1-8137-67222A7A490C}" dt="2023-09-13T14:01:03.638" v="75" actId="478"/>
          <ac:spMkLst>
            <pc:docMk/>
            <pc:sldMk cId="1578418231" sldId="264"/>
            <ac:spMk id="8" creationId="{54E295C6-664A-823F-F137-7CE4885A32D5}"/>
          </ac:spMkLst>
        </pc:spChg>
        <pc:spChg chg="add del mod">
          <ac:chgData name="Werner, Florian" userId="0acb3d9e-b1cc-476d-99d6-49505ac4505f" providerId="ADAL" clId="{E5A26484-DF85-44A1-8137-67222A7A490C}" dt="2023-09-13T14:01:09.885" v="77" actId="478"/>
          <ac:spMkLst>
            <pc:docMk/>
            <pc:sldMk cId="1578418231" sldId="264"/>
            <ac:spMk id="10" creationId="{8EA96D38-CBCE-0718-13C5-7EA934122103}"/>
          </ac:spMkLst>
        </pc:spChg>
        <pc:spChg chg="add del mod">
          <ac:chgData name="Werner, Florian" userId="0acb3d9e-b1cc-476d-99d6-49505ac4505f" providerId="ADAL" clId="{E5A26484-DF85-44A1-8137-67222A7A490C}" dt="2023-09-13T14:02:50.811" v="87"/>
          <ac:spMkLst>
            <pc:docMk/>
            <pc:sldMk cId="1578418231" sldId="264"/>
            <ac:spMk id="11" creationId="{993D78FE-D630-9E37-21E5-FFB4E095D8E9}"/>
          </ac:spMkLst>
        </pc:spChg>
        <pc:spChg chg="add del mod">
          <ac:chgData name="Werner, Florian" userId="0acb3d9e-b1cc-476d-99d6-49505ac4505f" providerId="ADAL" clId="{E5A26484-DF85-44A1-8137-67222A7A490C}" dt="2023-09-13T14:10:27.356" v="93"/>
          <ac:spMkLst>
            <pc:docMk/>
            <pc:sldMk cId="1578418231" sldId="264"/>
            <ac:spMk id="15" creationId="{666FF265-DFA9-4D00-30F9-2483E0D4ECE8}"/>
          </ac:spMkLst>
        </pc:spChg>
        <pc:spChg chg="add del">
          <ac:chgData name="Werner, Florian" userId="0acb3d9e-b1cc-476d-99d6-49505ac4505f" providerId="ADAL" clId="{E5A26484-DF85-44A1-8137-67222A7A490C}" dt="2023-09-13T14:03:00.053" v="89" actId="26606"/>
          <ac:spMkLst>
            <pc:docMk/>
            <pc:sldMk cId="1578418231" sldId="264"/>
            <ac:spMk id="28" creationId="{991E317B-75E3-4171-A07A-B263C1D6DCA5}"/>
          </ac:spMkLst>
        </pc:spChg>
        <pc:spChg chg="add del">
          <ac:chgData name="Werner, Florian" userId="0acb3d9e-b1cc-476d-99d6-49505ac4505f" providerId="ADAL" clId="{E5A26484-DF85-44A1-8137-67222A7A490C}" dt="2023-09-13T14:03:00.053" v="89" actId="26606"/>
          <ac:spMkLst>
            <pc:docMk/>
            <pc:sldMk cId="1578418231" sldId="264"/>
            <ac:spMk id="30" creationId="{4A9B19C2-B29A-4924-9E7E-6FBF17F5854E}"/>
          </ac:spMkLst>
        </pc:spChg>
        <pc:grpChg chg="add del">
          <ac:chgData name="Werner, Florian" userId="0acb3d9e-b1cc-476d-99d6-49505ac4505f" providerId="ADAL" clId="{E5A26484-DF85-44A1-8137-67222A7A490C}" dt="2023-09-13T14:03:00.053" v="89" actId="26606"/>
          <ac:grpSpMkLst>
            <pc:docMk/>
            <pc:sldMk cId="1578418231" sldId="264"/>
            <ac:grpSpMk id="32" creationId="{34C85634-D5F5-4047-8F35-F4B1F50AB1A7}"/>
          </ac:grpSpMkLst>
        </pc:grpChg>
        <pc:picChg chg="del">
          <ac:chgData name="Werner, Florian" userId="0acb3d9e-b1cc-476d-99d6-49505ac4505f" providerId="ADAL" clId="{E5A26484-DF85-44A1-8137-67222A7A490C}" dt="2023-09-13T14:00:57.172" v="73" actId="478"/>
          <ac:picMkLst>
            <pc:docMk/>
            <pc:sldMk cId="1578418231" sldId="264"/>
            <ac:picMk id="12" creationId="{AE7F9058-EE80-B902-8DD3-D0A3463824B8}"/>
          </ac:picMkLst>
        </pc:picChg>
        <pc:picChg chg="add del mod">
          <ac:chgData name="Werner, Florian" userId="0acb3d9e-b1cc-476d-99d6-49505ac4505f" providerId="ADAL" clId="{E5A26484-DF85-44A1-8137-67222A7A490C}" dt="2023-09-13T14:10:24.631" v="92" actId="478"/>
          <ac:picMkLst>
            <pc:docMk/>
            <pc:sldMk cId="1578418231" sldId="264"/>
            <ac:picMk id="13" creationId="{D4C87989-B2A5-F0B4-8505-B3EB2A0F858A}"/>
          </ac:picMkLst>
        </pc:picChg>
        <pc:picChg chg="add mod">
          <ac:chgData name="Werner, Florian" userId="0acb3d9e-b1cc-476d-99d6-49505ac4505f" providerId="ADAL" clId="{E5A26484-DF85-44A1-8137-67222A7A490C}" dt="2023-09-13T14:10:34.286" v="97" actId="1076"/>
          <ac:picMkLst>
            <pc:docMk/>
            <pc:sldMk cId="1578418231" sldId="264"/>
            <ac:picMk id="17" creationId="{972738BD-7213-31DD-5C97-971F10C9B90F}"/>
          </ac:picMkLst>
        </pc:picChg>
        <pc:picChg chg="add del mod">
          <ac:chgData name="Werner, Florian" userId="0acb3d9e-b1cc-476d-99d6-49505ac4505f" providerId="ADAL" clId="{E5A26484-DF85-44A1-8137-67222A7A490C}" dt="2023-09-13T14:02:42.193" v="84" actId="478"/>
          <ac:picMkLst>
            <pc:docMk/>
            <pc:sldMk cId="1578418231" sldId="264"/>
            <ac:picMk id="1026" creationId="{72A1D57E-18A7-AE00-6FF3-1AE90C10C82E}"/>
          </ac:picMkLst>
        </pc:picChg>
        <pc:cxnChg chg="add del">
          <ac:chgData name="Werner, Florian" userId="0acb3d9e-b1cc-476d-99d6-49505ac4505f" providerId="ADAL" clId="{E5A26484-DF85-44A1-8137-67222A7A490C}" dt="2023-09-13T14:03:00.053" v="89" actId="26606"/>
          <ac:cxnSpMkLst>
            <pc:docMk/>
            <pc:sldMk cId="1578418231" sldId="264"/>
            <ac:cxnSpMk id="18" creationId="{0512F9CB-A1A0-4043-A103-F6A4B94B695A}"/>
          </ac:cxnSpMkLst>
        </pc:cxnChg>
        <pc:cxnChg chg="add del">
          <ac:chgData name="Werner, Florian" userId="0acb3d9e-b1cc-476d-99d6-49505ac4505f" providerId="ADAL" clId="{E5A26484-DF85-44A1-8137-67222A7A490C}" dt="2023-09-13T14:03:00.053" v="89" actId="26606"/>
          <ac:cxnSpMkLst>
            <pc:docMk/>
            <pc:sldMk cId="1578418231" sldId="264"/>
            <ac:cxnSpMk id="20" creationId="{ADBE6588-EE16-4389-857C-86A156D49E5D}"/>
          </ac:cxnSpMkLst>
        </pc:cxnChg>
        <pc:cxnChg chg="add del">
          <ac:chgData name="Werner, Florian" userId="0acb3d9e-b1cc-476d-99d6-49505ac4505f" providerId="ADAL" clId="{E5A26484-DF85-44A1-8137-67222A7A490C}" dt="2023-09-13T14:03:00.053" v="89" actId="26606"/>
          <ac:cxnSpMkLst>
            <pc:docMk/>
            <pc:sldMk cId="1578418231" sldId="264"/>
            <ac:cxnSpMk id="22" creationId="{17FD48D2-B0A7-413D-B947-AA55AC1296D5}"/>
          </ac:cxnSpMkLst>
        </pc:cxnChg>
        <pc:cxnChg chg="add del">
          <ac:chgData name="Werner, Florian" userId="0acb3d9e-b1cc-476d-99d6-49505ac4505f" providerId="ADAL" clId="{E5A26484-DF85-44A1-8137-67222A7A490C}" dt="2023-09-13T14:03:00.053" v="89" actId="26606"/>
          <ac:cxnSpMkLst>
            <pc:docMk/>
            <pc:sldMk cId="1578418231" sldId="264"/>
            <ac:cxnSpMk id="24" creationId="{2BE668D0-D906-4EEE-B32F-8C028624B837}"/>
          </ac:cxnSpMkLst>
        </pc:cxnChg>
        <pc:cxnChg chg="add del">
          <ac:chgData name="Werner, Florian" userId="0acb3d9e-b1cc-476d-99d6-49505ac4505f" providerId="ADAL" clId="{E5A26484-DF85-44A1-8137-67222A7A490C}" dt="2023-09-13T14:03:00.053" v="89" actId="26606"/>
          <ac:cxnSpMkLst>
            <pc:docMk/>
            <pc:sldMk cId="1578418231" sldId="264"/>
            <ac:cxnSpMk id="26" creationId="{D1DE67A3-B8F6-4CFD-A8E0-D15200F23152}"/>
          </ac:cxnSpMkLst>
        </pc:cxnChg>
      </pc:sldChg>
      <pc:sldChg chg="modSp del mod">
        <pc:chgData name="Werner, Florian" userId="0acb3d9e-b1cc-476d-99d6-49505ac4505f" providerId="ADAL" clId="{E5A26484-DF85-44A1-8137-67222A7A490C}" dt="2023-09-13T13:49:35.389" v="2" actId="2696"/>
        <pc:sldMkLst>
          <pc:docMk/>
          <pc:sldMk cId="3834129789" sldId="264"/>
        </pc:sldMkLst>
        <pc:spChg chg="mod">
          <ac:chgData name="Werner, Florian" userId="0acb3d9e-b1cc-476d-99d6-49505ac4505f" providerId="ADAL" clId="{E5A26484-DF85-44A1-8137-67222A7A490C}" dt="2023-09-13T13:49:02.287" v="0" actId="21"/>
          <ac:spMkLst>
            <pc:docMk/>
            <pc:sldMk cId="3834129789" sldId="264"/>
            <ac:spMk id="3" creationId="{A0C443F1-23A6-0DF9-8750-5ADCEBFA0516}"/>
          </ac:spMkLst>
        </pc:spChg>
      </pc:sldChg>
      <pc:sldChg chg="addSp delSp modSp new mod setBg modClrScheme chgLayout modNotesTx">
        <pc:chgData name="Werner, Florian" userId="0acb3d9e-b1cc-476d-99d6-49505ac4505f" providerId="ADAL" clId="{E5A26484-DF85-44A1-8137-67222A7A490C}" dt="2023-09-21T15:19:41.977" v="1872" actId="26606"/>
        <pc:sldMkLst>
          <pc:docMk/>
          <pc:sldMk cId="3086193618" sldId="265"/>
        </pc:sldMkLst>
        <pc:spChg chg="del mod ord">
          <ac:chgData name="Werner, Florian" userId="0acb3d9e-b1cc-476d-99d6-49505ac4505f" providerId="ADAL" clId="{E5A26484-DF85-44A1-8137-67222A7A490C}" dt="2023-09-13T14:14:40.228" v="103" actId="700"/>
          <ac:spMkLst>
            <pc:docMk/>
            <pc:sldMk cId="3086193618" sldId="265"/>
            <ac:spMk id="2" creationId="{9957F294-DA9A-6F0C-9250-6D8E164FBFF6}"/>
          </ac:spMkLst>
        </pc:spChg>
        <pc:spChg chg="del mod ord">
          <ac:chgData name="Werner, Florian" userId="0acb3d9e-b1cc-476d-99d6-49505ac4505f" providerId="ADAL" clId="{E5A26484-DF85-44A1-8137-67222A7A490C}" dt="2023-09-13T14:14:40.228" v="103" actId="700"/>
          <ac:spMkLst>
            <pc:docMk/>
            <pc:sldMk cId="3086193618" sldId="265"/>
            <ac:spMk id="3" creationId="{54212183-E72C-84A6-232C-44D35D9EB02C}"/>
          </ac:spMkLst>
        </pc:spChg>
        <pc:spChg chg="del">
          <ac:chgData name="Werner, Florian" userId="0acb3d9e-b1cc-476d-99d6-49505ac4505f" providerId="ADAL" clId="{E5A26484-DF85-44A1-8137-67222A7A490C}" dt="2023-09-13T14:14:40.228" v="103" actId="700"/>
          <ac:spMkLst>
            <pc:docMk/>
            <pc:sldMk cId="3086193618" sldId="265"/>
            <ac:spMk id="4" creationId="{DA2A3E7A-B85A-454E-2872-5707F5E27F9C}"/>
          </ac:spMkLst>
        </pc:spChg>
        <pc:spChg chg="del">
          <ac:chgData name="Werner, Florian" userId="0acb3d9e-b1cc-476d-99d6-49505ac4505f" providerId="ADAL" clId="{E5A26484-DF85-44A1-8137-67222A7A490C}" dt="2023-09-13T14:14:40.228" v="103" actId="700"/>
          <ac:spMkLst>
            <pc:docMk/>
            <pc:sldMk cId="3086193618" sldId="265"/>
            <ac:spMk id="5" creationId="{E15444D4-0757-0952-7F6F-8B12FC65BF7C}"/>
          </ac:spMkLst>
        </pc:spChg>
        <pc:spChg chg="del">
          <ac:chgData name="Werner, Florian" userId="0acb3d9e-b1cc-476d-99d6-49505ac4505f" providerId="ADAL" clId="{E5A26484-DF85-44A1-8137-67222A7A490C}" dt="2023-09-13T14:14:40.228" v="103" actId="700"/>
          <ac:spMkLst>
            <pc:docMk/>
            <pc:sldMk cId="3086193618" sldId="265"/>
            <ac:spMk id="6" creationId="{5842A6D1-E27C-44ED-BDB7-6B130E7A6222}"/>
          </ac:spMkLst>
        </pc:spChg>
        <pc:spChg chg="add del mod ord">
          <ac:chgData name="Werner, Florian" userId="0acb3d9e-b1cc-476d-99d6-49505ac4505f" providerId="ADAL" clId="{E5A26484-DF85-44A1-8137-67222A7A490C}" dt="2023-09-13T14:14:45.170" v="104" actId="700"/>
          <ac:spMkLst>
            <pc:docMk/>
            <pc:sldMk cId="3086193618" sldId="265"/>
            <ac:spMk id="7" creationId="{46B7CD1E-933A-ADA6-2E36-E9287CFEC610}"/>
          </ac:spMkLst>
        </pc:spChg>
        <pc:spChg chg="add del mod ord">
          <ac:chgData name="Werner, Florian" userId="0acb3d9e-b1cc-476d-99d6-49505ac4505f" providerId="ADAL" clId="{E5A26484-DF85-44A1-8137-67222A7A490C}" dt="2023-09-13T14:14:45.170" v="104" actId="700"/>
          <ac:spMkLst>
            <pc:docMk/>
            <pc:sldMk cId="3086193618" sldId="265"/>
            <ac:spMk id="8" creationId="{60FAC0D4-DFF6-6233-61FC-B5A694C5812A}"/>
          </ac:spMkLst>
        </pc:spChg>
        <pc:spChg chg="add mod ord">
          <ac:chgData name="Werner, Florian" userId="0acb3d9e-b1cc-476d-99d6-49505ac4505f" providerId="ADAL" clId="{E5A26484-DF85-44A1-8137-67222A7A490C}" dt="2023-09-21T15:19:41.977" v="1872" actId="26606"/>
          <ac:spMkLst>
            <pc:docMk/>
            <pc:sldMk cId="3086193618" sldId="265"/>
            <ac:spMk id="9" creationId="{9F1CAFA5-4FB0-CBB9-2575-901CEB677943}"/>
          </ac:spMkLst>
        </pc:spChg>
        <pc:spChg chg="add del mod ord">
          <ac:chgData name="Werner, Florian" userId="0acb3d9e-b1cc-476d-99d6-49505ac4505f" providerId="ADAL" clId="{E5A26484-DF85-44A1-8137-67222A7A490C}" dt="2023-09-13T14:54:35.006" v="1495" actId="478"/>
          <ac:spMkLst>
            <pc:docMk/>
            <pc:sldMk cId="3086193618" sldId="265"/>
            <ac:spMk id="10" creationId="{BF353B16-368B-F1B6-FFBC-66D3F6831BC5}"/>
          </ac:spMkLst>
        </pc:spChg>
        <pc:spChg chg="add del">
          <ac:chgData name="Werner, Florian" userId="0acb3d9e-b1cc-476d-99d6-49505ac4505f" providerId="ADAL" clId="{E5A26484-DF85-44A1-8137-67222A7A490C}" dt="2023-09-21T15:19:41.969" v="1871" actId="26606"/>
          <ac:spMkLst>
            <pc:docMk/>
            <pc:sldMk cId="3086193618" sldId="265"/>
            <ac:spMk id="24" creationId="{C5BDD1EA-D8C1-45AF-9F0A-14A2A137BA2A}"/>
          </ac:spMkLst>
        </pc:spChg>
        <pc:spChg chg="add del">
          <ac:chgData name="Werner, Florian" userId="0acb3d9e-b1cc-476d-99d6-49505ac4505f" providerId="ADAL" clId="{E5A26484-DF85-44A1-8137-67222A7A490C}" dt="2023-09-21T15:19:41.969" v="1871" actId="26606"/>
          <ac:spMkLst>
            <pc:docMk/>
            <pc:sldMk cId="3086193618" sldId="265"/>
            <ac:spMk id="26" creationId="{14354E08-0068-48D7-A8AD-84C7B1CF585D}"/>
          </ac:spMkLst>
        </pc:spChg>
        <pc:spChg chg="add">
          <ac:chgData name="Werner, Florian" userId="0acb3d9e-b1cc-476d-99d6-49505ac4505f" providerId="ADAL" clId="{E5A26484-DF85-44A1-8137-67222A7A490C}" dt="2023-09-21T15:19:41.977" v="1872" actId="26606"/>
          <ac:spMkLst>
            <pc:docMk/>
            <pc:sldMk cId="3086193618" sldId="265"/>
            <ac:spMk id="40" creationId="{762362DE-7747-4D8B-99FA-8E36F0B15FF7}"/>
          </ac:spMkLst>
        </pc:spChg>
        <pc:grpChg chg="add del">
          <ac:chgData name="Werner, Florian" userId="0acb3d9e-b1cc-476d-99d6-49505ac4505f" providerId="ADAL" clId="{E5A26484-DF85-44A1-8137-67222A7A490C}" dt="2023-09-21T15:19:41.969" v="1871" actId="26606"/>
          <ac:grpSpMkLst>
            <pc:docMk/>
            <pc:sldMk cId="3086193618" sldId="265"/>
            <ac:grpSpMk id="28" creationId="{A779F34F-2960-4B81-BA08-445B6F6A0CD7}"/>
          </ac:grpSpMkLst>
        </pc:grpChg>
        <pc:grpChg chg="add">
          <ac:chgData name="Werner, Florian" userId="0acb3d9e-b1cc-476d-99d6-49505ac4505f" providerId="ADAL" clId="{E5A26484-DF85-44A1-8137-67222A7A490C}" dt="2023-09-21T15:19:41.977" v="1872" actId="26606"/>
          <ac:grpSpMkLst>
            <pc:docMk/>
            <pc:sldMk cId="3086193618" sldId="265"/>
            <ac:grpSpMk id="41" creationId="{25123E6E-F713-4254-A6BF-358CC8EC6C95}"/>
          </ac:grpSpMkLst>
        </pc:grpChg>
        <pc:picChg chg="add mod">
          <ac:chgData name="Werner, Florian" userId="0acb3d9e-b1cc-476d-99d6-49505ac4505f" providerId="ADAL" clId="{E5A26484-DF85-44A1-8137-67222A7A490C}" dt="2023-09-21T15:19:41.977" v="1872" actId="26606"/>
          <ac:picMkLst>
            <pc:docMk/>
            <pc:sldMk cId="3086193618" sldId="265"/>
            <ac:picMk id="2" creationId="{90A92CE1-9E34-5CAB-FACF-26C032E7E7B2}"/>
          </ac:picMkLst>
        </pc:picChg>
        <pc:cxnChg chg="add del">
          <ac:chgData name="Werner, Florian" userId="0acb3d9e-b1cc-476d-99d6-49505ac4505f" providerId="ADAL" clId="{E5A26484-DF85-44A1-8137-67222A7A490C}" dt="2023-09-21T15:19:41.969" v="1871" actId="26606"/>
          <ac:cxnSpMkLst>
            <pc:docMk/>
            <pc:sldMk cId="3086193618" sldId="265"/>
            <ac:cxnSpMk id="14" creationId="{8FD48FB1-66D8-4676-B0AA-C139A1DB78D1}"/>
          </ac:cxnSpMkLst>
        </pc:cxnChg>
        <pc:cxnChg chg="add del">
          <ac:chgData name="Werner, Florian" userId="0acb3d9e-b1cc-476d-99d6-49505ac4505f" providerId="ADAL" clId="{E5A26484-DF85-44A1-8137-67222A7A490C}" dt="2023-09-21T15:19:41.969" v="1871" actId="26606"/>
          <ac:cxnSpMkLst>
            <pc:docMk/>
            <pc:sldMk cId="3086193618" sldId="265"/>
            <ac:cxnSpMk id="16" creationId="{F033F5AE-6728-4F19-8DED-658E674B31B9}"/>
          </ac:cxnSpMkLst>
        </pc:cxnChg>
        <pc:cxnChg chg="add del">
          <ac:chgData name="Werner, Florian" userId="0acb3d9e-b1cc-476d-99d6-49505ac4505f" providerId="ADAL" clId="{E5A26484-DF85-44A1-8137-67222A7A490C}" dt="2023-09-21T15:19:41.969" v="1871" actId="26606"/>
          <ac:cxnSpMkLst>
            <pc:docMk/>
            <pc:sldMk cId="3086193618" sldId="265"/>
            <ac:cxnSpMk id="18" creationId="{82C7D74A-18BA-4709-A808-44E8815C4430}"/>
          </ac:cxnSpMkLst>
        </pc:cxnChg>
        <pc:cxnChg chg="add del">
          <ac:chgData name="Werner, Florian" userId="0acb3d9e-b1cc-476d-99d6-49505ac4505f" providerId="ADAL" clId="{E5A26484-DF85-44A1-8137-67222A7A490C}" dt="2023-09-21T15:19:41.969" v="1871" actId="26606"/>
          <ac:cxnSpMkLst>
            <pc:docMk/>
            <pc:sldMk cId="3086193618" sldId="265"/>
            <ac:cxnSpMk id="20" creationId="{B5164A3F-1561-4039-8185-AB0EEB713EA7}"/>
          </ac:cxnSpMkLst>
        </pc:cxnChg>
        <pc:cxnChg chg="add del">
          <ac:chgData name="Werner, Florian" userId="0acb3d9e-b1cc-476d-99d6-49505ac4505f" providerId="ADAL" clId="{E5A26484-DF85-44A1-8137-67222A7A490C}" dt="2023-09-21T15:19:41.969" v="1871" actId="26606"/>
          <ac:cxnSpMkLst>
            <pc:docMk/>
            <pc:sldMk cId="3086193618" sldId="265"/>
            <ac:cxnSpMk id="22" creationId="{2A35DB53-42BE-460E-9CA1-1294C98463CB}"/>
          </ac:cxnSpMkLst>
        </pc:cxnChg>
        <pc:cxnChg chg="add">
          <ac:chgData name="Werner, Florian" userId="0acb3d9e-b1cc-476d-99d6-49505ac4505f" providerId="ADAL" clId="{E5A26484-DF85-44A1-8137-67222A7A490C}" dt="2023-09-21T15:19:41.977" v="1872" actId="26606"/>
          <ac:cxnSpMkLst>
            <pc:docMk/>
            <pc:sldMk cId="3086193618" sldId="265"/>
            <ac:cxnSpMk id="35" creationId="{0512F9CB-A1A0-4043-A103-F6A4B94B695A}"/>
          </ac:cxnSpMkLst>
        </pc:cxnChg>
        <pc:cxnChg chg="add">
          <ac:chgData name="Werner, Florian" userId="0acb3d9e-b1cc-476d-99d6-49505ac4505f" providerId="ADAL" clId="{E5A26484-DF85-44A1-8137-67222A7A490C}" dt="2023-09-21T15:19:41.977" v="1872" actId="26606"/>
          <ac:cxnSpMkLst>
            <pc:docMk/>
            <pc:sldMk cId="3086193618" sldId="265"/>
            <ac:cxnSpMk id="36" creationId="{ADBE6588-EE16-4389-857C-86A156D49E5D}"/>
          </ac:cxnSpMkLst>
        </pc:cxnChg>
        <pc:cxnChg chg="add">
          <ac:chgData name="Werner, Florian" userId="0acb3d9e-b1cc-476d-99d6-49505ac4505f" providerId="ADAL" clId="{E5A26484-DF85-44A1-8137-67222A7A490C}" dt="2023-09-21T15:19:41.977" v="1872" actId="26606"/>
          <ac:cxnSpMkLst>
            <pc:docMk/>
            <pc:sldMk cId="3086193618" sldId="265"/>
            <ac:cxnSpMk id="37" creationId="{17FD48D2-B0A7-413D-B947-AA55AC1296D5}"/>
          </ac:cxnSpMkLst>
        </pc:cxnChg>
        <pc:cxnChg chg="add">
          <ac:chgData name="Werner, Florian" userId="0acb3d9e-b1cc-476d-99d6-49505ac4505f" providerId="ADAL" clId="{E5A26484-DF85-44A1-8137-67222A7A490C}" dt="2023-09-21T15:19:41.977" v="1872" actId="26606"/>
          <ac:cxnSpMkLst>
            <pc:docMk/>
            <pc:sldMk cId="3086193618" sldId="265"/>
            <ac:cxnSpMk id="38" creationId="{2BE668D0-D906-4EEE-B32F-8C028624B837}"/>
          </ac:cxnSpMkLst>
        </pc:cxnChg>
        <pc:cxnChg chg="add">
          <ac:chgData name="Werner, Florian" userId="0acb3d9e-b1cc-476d-99d6-49505ac4505f" providerId="ADAL" clId="{E5A26484-DF85-44A1-8137-67222A7A490C}" dt="2023-09-21T15:19:41.977" v="1872" actId="26606"/>
          <ac:cxnSpMkLst>
            <pc:docMk/>
            <pc:sldMk cId="3086193618" sldId="265"/>
            <ac:cxnSpMk id="39" creationId="{D1DE67A3-B8F6-4CFD-A8E0-D15200F23152}"/>
          </ac:cxnSpMkLst>
        </pc:cxnChg>
      </pc:sldChg>
      <pc:sldChg chg="addSp delSp modSp new mod modClrScheme chgLayout modNotesTx">
        <pc:chgData name="Werner, Florian" userId="0acb3d9e-b1cc-476d-99d6-49505ac4505f" providerId="ADAL" clId="{E5A26484-DF85-44A1-8137-67222A7A490C}" dt="2023-09-22T10:17:02.004" v="2364" actId="20577"/>
        <pc:sldMkLst>
          <pc:docMk/>
          <pc:sldMk cId="258059922" sldId="266"/>
        </pc:sldMkLst>
        <pc:spChg chg="del mod ord">
          <ac:chgData name="Werner, Florian" userId="0acb3d9e-b1cc-476d-99d6-49505ac4505f" providerId="ADAL" clId="{E5A26484-DF85-44A1-8137-67222A7A490C}" dt="2023-09-13T14:18:15.137" v="251" actId="700"/>
          <ac:spMkLst>
            <pc:docMk/>
            <pc:sldMk cId="258059922" sldId="266"/>
            <ac:spMk id="2" creationId="{89CFE065-68C5-2500-7EFA-EA5BD39EFEAF}"/>
          </ac:spMkLst>
        </pc:spChg>
        <pc:spChg chg="del mod ord">
          <ac:chgData name="Werner, Florian" userId="0acb3d9e-b1cc-476d-99d6-49505ac4505f" providerId="ADAL" clId="{E5A26484-DF85-44A1-8137-67222A7A490C}" dt="2023-09-13T14:18:15.137" v="251" actId="700"/>
          <ac:spMkLst>
            <pc:docMk/>
            <pc:sldMk cId="258059922" sldId="266"/>
            <ac:spMk id="3" creationId="{18CAB8DF-2998-ACEB-A309-CF53D7235A39}"/>
          </ac:spMkLst>
        </pc:spChg>
        <pc:spChg chg="add mod ord">
          <ac:chgData name="Werner, Florian" userId="0acb3d9e-b1cc-476d-99d6-49505ac4505f" providerId="ADAL" clId="{E5A26484-DF85-44A1-8137-67222A7A490C}" dt="2023-09-13T14:27:40.286" v="625" actId="14100"/>
          <ac:spMkLst>
            <pc:docMk/>
            <pc:sldMk cId="258059922" sldId="266"/>
            <ac:spMk id="4" creationId="{5E803596-8EEE-E33F-03A0-ADF3840E0CDF}"/>
          </ac:spMkLst>
        </pc:spChg>
        <pc:spChg chg="add mod ord">
          <ac:chgData name="Werner, Florian" userId="0acb3d9e-b1cc-476d-99d6-49505ac4505f" providerId="ADAL" clId="{E5A26484-DF85-44A1-8137-67222A7A490C}" dt="2023-09-13T14:29:39.734" v="790" actId="313"/>
          <ac:spMkLst>
            <pc:docMk/>
            <pc:sldMk cId="258059922" sldId="266"/>
            <ac:spMk id="5" creationId="{D7509302-C579-0E45-1FDE-418F85ADBA8D}"/>
          </ac:spMkLst>
        </pc:spChg>
        <pc:spChg chg="add del mod ord">
          <ac:chgData name="Werner, Florian" userId="0acb3d9e-b1cc-476d-99d6-49505ac4505f" providerId="ADAL" clId="{E5A26484-DF85-44A1-8137-67222A7A490C}" dt="2023-09-13T14:27:45.893" v="626" actId="478"/>
          <ac:spMkLst>
            <pc:docMk/>
            <pc:sldMk cId="258059922" sldId="266"/>
            <ac:spMk id="6" creationId="{2651B88D-992C-A83D-50F5-DFCFC4FE7D81}"/>
          </ac:spMkLst>
        </pc:spChg>
      </pc:sldChg>
      <pc:sldChg chg="addSp delSp modSp new mod modNotesTx">
        <pc:chgData name="Werner, Florian" userId="0acb3d9e-b1cc-476d-99d6-49505ac4505f" providerId="ADAL" clId="{E5A26484-DF85-44A1-8137-67222A7A490C}" dt="2023-09-22T10:17:08.852" v="2366" actId="20577"/>
        <pc:sldMkLst>
          <pc:docMk/>
          <pc:sldMk cId="1426545030" sldId="267"/>
        </pc:sldMkLst>
        <pc:spChg chg="mod">
          <ac:chgData name="Werner, Florian" userId="0acb3d9e-b1cc-476d-99d6-49505ac4505f" providerId="ADAL" clId="{E5A26484-DF85-44A1-8137-67222A7A490C}" dt="2023-09-13T14:30:50.029" v="815" actId="2711"/>
          <ac:spMkLst>
            <pc:docMk/>
            <pc:sldMk cId="1426545030" sldId="267"/>
            <ac:spMk id="2" creationId="{1D5E0701-2CFA-5596-EE99-7310CE59D04A}"/>
          </ac:spMkLst>
        </pc:spChg>
        <pc:spChg chg="del mod">
          <ac:chgData name="Werner, Florian" userId="0acb3d9e-b1cc-476d-99d6-49505ac4505f" providerId="ADAL" clId="{E5A26484-DF85-44A1-8137-67222A7A490C}" dt="2023-09-21T17:59:08.675" v="2018" actId="26606"/>
          <ac:spMkLst>
            <pc:docMk/>
            <pc:sldMk cId="1426545030" sldId="267"/>
            <ac:spMk id="3" creationId="{C90DB61F-BD98-7F87-45BB-A298D8D956B0}"/>
          </ac:spMkLst>
        </pc:spChg>
        <pc:spChg chg="del">
          <ac:chgData name="Werner, Florian" userId="0acb3d9e-b1cc-476d-99d6-49505ac4505f" providerId="ADAL" clId="{E5A26484-DF85-44A1-8137-67222A7A490C}" dt="2023-09-13T14:30:27.733" v="805" actId="478"/>
          <ac:spMkLst>
            <pc:docMk/>
            <pc:sldMk cId="1426545030" sldId="267"/>
            <ac:spMk id="4" creationId="{43ED8BA6-1648-F62B-22CF-FE439ADBE1AF}"/>
          </ac:spMkLst>
        </pc:spChg>
        <pc:graphicFrameChg chg="add">
          <ac:chgData name="Werner, Florian" userId="0acb3d9e-b1cc-476d-99d6-49505ac4505f" providerId="ADAL" clId="{E5A26484-DF85-44A1-8137-67222A7A490C}" dt="2023-09-21T17:59:08.675" v="2018" actId="26606"/>
          <ac:graphicFrameMkLst>
            <pc:docMk/>
            <pc:sldMk cId="1426545030" sldId="267"/>
            <ac:graphicFrameMk id="7" creationId="{CE511E31-4A7A-7E21-92B3-31037FEC296C}"/>
          </ac:graphicFrameMkLst>
        </pc:graphicFrameChg>
        <pc:picChg chg="add mod">
          <ac:chgData name="Werner, Florian" userId="0acb3d9e-b1cc-476d-99d6-49505ac4505f" providerId="ADAL" clId="{E5A26484-DF85-44A1-8137-67222A7A490C}" dt="2023-09-13T14:30:42.482" v="813" actId="1076"/>
          <ac:picMkLst>
            <pc:docMk/>
            <pc:sldMk cId="1426545030" sldId="267"/>
            <ac:picMk id="5" creationId="{981031D9-6A59-0F4A-A2B6-D6B116D685E9}"/>
          </ac:picMkLst>
        </pc:picChg>
      </pc:sldChg>
      <pc:sldChg chg="addSp delSp modSp new mod setBg modClrScheme addAnim chgLayout">
        <pc:chgData name="Werner, Florian" userId="0acb3d9e-b1cc-476d-99d6-49505ac4505f" providerId="ADAL" clId="{E5A26484-DF85-44A1-8137-67222A7A490C}" dt="2023-09-13T14:54:19.321" v="1494"/>
        <pc:sldMkLst>
          <pc:docMk/>
          <pc:sldMk cId="1054541527" sldId="268"/>
        </pc:sldMkLst>
        <pc:spChg chg="del">
          <ac:chgData name="Werner, Florian" userId="0acb3d9e-b1cc-476d-99d6-49505ac4505f" providerId="ADAL" clId="{E5A26484-DF85-44A1-8137-67222A7A490C}" dt="2023-09-13T14:39:53.073" v="1427" actId="700"/>
          <ac:spMkLst>
            <pc:docMk/>
            <pc:sldMk cId="1054541527" sldId="268"/>
            <ac:spMk id="2" creationId="{F263FF54-6EEC-3759-2CA9-C1361A100BB5}"/>
          </ac:spMkLst>
        </pc:spChg>
        <pc:spChg chg="del">
          <ac:chgData name="Werner, Florian" userId="0acb3d9e-b1cc-476d-99d6-49505ac4505f" providerId="ADAL" clId="{E5A26484-DF85-44A1-8137-67222A7A490C}" dt="2023-09-13T14:39:53.073" v="1427" actId="700"/>
          <ac:spMkLst>
            <pc:docMk/>
            <pc:sldMk cId="1054541527" sldId="268"/>
            <ac:spMk id="3" creationId="{6C8407A4-B938-453A-08DC-3523DEBA85D5}"/>
          </ac:spMkLst>
        </pc:spChg>
        <pc:spChg chg="del">
          <ac:chgData name="Werner, Florian" userId="0acb3d9e-b1cc-476d-99d6-49505ac4505f" providerId="ADAL" clId="{E5A26484-DF85-44A1-8137-67222A7A490C}" dt="2023-09-13T14:39:53.073" v="1427" actId="700"/>
          <ac:spMkLst>
            <pc:docMk/>
            <pc:sldMk cId="1054541527" sldId="268"/>
            <ac:spMk id="4" creationId="{0AFED5D9-4A43-4327-48E2-BD08A169A1D6}"/>
          </ac:spMkLst>
        </pc:spChg>
        <pc:spChg chg="add mod">
          <ac:chgData name="Werner, Florian" userId="0acb3d9e-b1cc-476d-99d6-49505ac4505f" providerId="ADAL" clId="{E5A26484-DF85-44A1-8137-67222A7A490C}" dt="2023-09-13T14:54:19.320" v="1493" actId="26606"/>
          <ac:spMkLst>
            <pc:docMk/>
            <pc:sldMk cId="1054541527" sldId="268"/>
            <ac:spMk id="7" creationId="{792AA4E9-91E3-4D51-899F-55AD6DEDBB3F}"/>
          </ac:spMkLst>
        </pc:spChg>
        <pc:spChg chg="add del mod">
          <ac:chgData name="Werner, Florian" userId="0acb3d9e-b1cc-476d-99d6-49505ac4505f" providerId="ADAL" clId="{E5A26484-DF85-44A1-8137-67222A7A490C}" dt="2023-09-13T14:53:23.557" v="1482" actId="478"/>
          <ac:spMkLst>
            <pc:docMk/>
            <pc:sldMk cId="1054541527" sldId="268"/>
            <ac:spMk id="8" creationId="{FCC40B0A-B124-B585-7715-D8C0BC3F3D67}"/>
          </ac:spMkLst>
        </pc:spChg>
        <pc:spChg chg="add del mod">
          <ac:chgData name="Werner, Florian" userId="0acb3d9e-b1cc-476d-99d6-49505ac4505f" providerId="ADAL" clId="{E5A26484-DF85-44A1-8137-67222A7A490C}" dt="2023-09-13T14:53:25.862" v="1483" actId="478"/>
          <ac:spMkLst>
            <pc:docMk/>
            <pc:sldMk cId="1054541527" sldId="268"/>
            <ac:spMk id="9" creationId="{0ED08E0C-EA4D-7B55-B07B-B51992B944A5}"/>
          </ac:spMkLst>
        </pc:spChg>
        <pc:spChg chg="add del">
          <ac:chgData name="Werner, Florian" userId="0acb3d9e-b1cc-476d-99d6-49505ac4505f" providerId="ADAL" clId="{E5A26484-DF85-44A1-8137-67222A7A490C}" dt="2023-09-13T14:41:54.385" v="1439" actId="26606"/>
          <ac:spMkLst>
            <pc:docMk/>
            <pc:sldMk cId="1054541527" sldId="268"/>
            <ac:spMk id="11" creationId="{43F8250A-B5BC-48E8-9E34-320C6AB61351}"/>
          </ac:spMkLst>
        </pc:spChg>
        <pc:spChg chg="add del">
          <ac:chgData name="Werner, Florian" userId="0acb3d9e-b1cc-476d-99d6-49505ac4505f" providerId="ADAL" clId="{E5A26484-DF85-44A1-8137-67222A7A490C}" dt="2023-09-13T14:41:54.385" v="1439" actId="26606"/>
          <ac:spMkLst>
            <pc:docMk/>
            <pc:sldMk cId="1054541527" sldId="268"/>
            <ac:spMk id="13" creationId="{A2829537-8D6E-4F27-8454-8F19BEA8C11F}"/>
          </ac:spMkLst>
        </pc:spChg>
        <pc:spChg chg="add">
          <ac:chgData name="Werner, Florian" userId="0acb3d9e-b1cc-476d-99d6-49505ac4505f" providerId="ADAL" clId="{E5A26484-DF85-44A1-8137-67222A7A490C}" dt="2023-09-13T14:54:19.320" v="1493" actId="26606"/>
          <ac:spMkLst>
            <pc:docMk/>
            <pc:sldMk cId="1054541527" sldId="268"/>
            <ac:spMk id="25" creationId="{C5BDD1EA-D8C1-45AF-9F0A-14A2A137BA2A}"/>
          </ac:spMkLst>
        </pc:spChg>
        <pc:spChg chg="add">
          <ac:chgData name="Werner, Florian" userId="0acb3d9e-b1cc-476d-99d6-49505ac4505f" providerId="ADAL" clId="{E5A26484-DF85-44A1-8137-67222A7A490C}" dt="2023-09-13T14:54:19.320" v="1493" actId="26606"/>
          <ac:spMkLst>
            <pc:docMk/>
            <pc:sldMk cId="1054541527" sldId="268"/>
            <ac:spMk id="27" creationId="{14354E08-0068-48D7-A8AD-84C7B1CF585D}"/>
          </ac:spMkLst>
        </pc:spChg>
        <pc:grpChg chg="add">
          <ac:chgData name="Werner, Florian" userId="0acb3d9e-b1cc-476d-99d6-49505ac4505f" providerId="ADAL" clId="{E5A26484-DF85-44A1-8137-67222A7A490C}" dt="2023-09-13T14:54:19.320" v="1493" actId="26606"/>
          <ac:grpSpMkLst>
            <pc:docMk/>
            <pc:sldMk cId="1054541527" sldId="268"/>
            <ac:grpSpMk id="29" creationId="{A779F34F-2960-4B81-BA08-445B6F6A0CD7}"/>
          </ac:grpSpMkLst>
        </pc:grpChg>
        <pc:picChg chg="add del mod">
          <ac:chgData name="Werner, Florian" userId="0acb3d9e-b1cc-476d-99d6-49505ac4505f" providerId="ADAL" clId="{E5A26484-DF85-44A1-8137-67222A7A490C}" dt="2023-09-13T14:40:32.605" v="1433" actId="478"/>
          <ac:picMkLst>
            <pc:docMk/>
            <pc:sldMk cId="1054541527" sldId="268"/>
            <ac:picMk id="5" creationId="{12106C8E-AF09-7159-B189-FCA206DA3723}"/>
          </ac:picMkLst>
        </pc:picChg>
        <pc:picChg chg="add del mod">
          <ac:chgData name="Werner, Florian" userId="0acb3d9e-b1cc-476d-99d6-49505ac4505f" providerId="ADAL" clId="{E5A26484-DF85-44A1-8137-67222A7A490C}" dt="2023-09-13T14:41:55.712" v="1441"/>
          <ac:picMkLst>
            <pc:docMk/>
            <pc:sldMk cId="1054541527" sldId="268"/>
            <ac:picMk id="6" creationId="{DEC45BFA-2249-7E0B-3C1D-963291DDA296}"/>
          </ac:picMkLst>
        </pc:picChg>
        <pc:picChg chg="add mod">
          <ac:chgData name="Werner, Florian" userId="0acb3d9e-b1cc-476d-99d6-49505ac4505f" providerId="ADAL" clId="{E5A26484-DF85-44A1-8137-67222A7A490C}" dt="2023-09-13T14:54:19.320" v="1493" actId="26606"/>
          <ac:picMkLst>
            <pc:docMk/>
            <pc:sldMk cId="1054541527" sldId="268"/>
            <ac:picMk id="10" creationId="{64C780FA-BD9F-CA7D-EF25-1C8713AD22FA}"/>
          </ac:picMkLst>
        </pc:picChg>
        <pc:cxnChg chg="add">
          <ac:chgData name="Werner, Florian" userId="0acb3d9e-b1cc-476d-99d6-49505ac4505f" providerId="ADAL" clId="{E5A26484-DF85-44A1-8137-67222A7A490C}" dt="2023-09-13T14:54:19.320" v="1493" actId="26606"/>
          <ac:cxnSpMkLst>
            <pc:docMk/>
            <pc:sldMk cId="1054541527" sldId="268"/>
            <ac:cxnSpMk id="15" creationId="{8FD48FB1-66D8-4676-B0AA-C139A1DB78D1}"/>
          </ac:cxnSpMkLst>
        </pc:cxnChg>
        <pc:cxnChg chg="add">
          <ac:chgData name="Werner, Florian" userId="0acb3d9e-b1cc-476d-99d6-49505ac4505f" providerId="ADAL" clId="{E5A26484-DF85-44A1-8137-67222A7A490C}" dt="2023-09-13T14:54:19.320" v="1493" actId="26606"/>
          <ac:cxnSpMkLst>
            <pc:docMk/>
            <pc:sldMk cId="1054541527" sldId="268"/>
            <ac:cxnSpMk id="17" creationId="{F033F5AE-6728-4F19-8DED-658E674B31B9}"/>
          </ac:cxnSpMkLst>
        </pc:cxnChg>
        <pc:cxnChg chg="add">
          <ac:chgData name="Werner, Florian" userId="0acb3d9e-b1cc-476d-99d6-49505ac4505f" providerId="ADAL" clId="{E5A26484-DF85-44A1-8137-67222A7A490C}" dt="2023-09-13T14:54:19.320" v="1493" actId="26606"/>
          <ac:cxnSpMkLst>
            <pc:docMk/>
            <pc:sldMk cId="1054541527" sldId="268"/>
            <ac:cxnSpMk id="19" creationId="{82C7D74A-18BA-4709-A808-44E8815C4430}"/>
          </ac:cxnSpMkLst>
        </pc:cxnChg>
        <pc:cxnChg chg="add">
          <ac:chgData name="Werner, Florian" userId="0acb3d9e-b1cc-476d-99d6-49505ac4505f" providerId="ADAL" clId="{E5A26484-DF85-44A1-8137-67222A7A490C}" dt="2023-09-13T14:54:19.320" v="1493" actId="26606"/>
          <ac:cxnSpMkLst>
            <pc:docMk/>
            <pc:sldMk cId="1054541527" sldId="268"/>
            <ac:cxnSpMk id="21" creationId="{B5164A3F-1561-4039-8185-AB0EEB713EA7}"/>
          </ac:cxnSpMkLst>
        </pc:cxnChg>
        <pc:cxnChg chg="add">
          <ac:chgData name="Werner, Florian" userId="0acb3d9e-b1cc-476d-99d6-49505ac4505f" providerId="ADAL" clId="{E5A26484-DF85-44A1-8137-67222A7A490C}" dt="2023-09-13T14:54:19.320" v="1493" actId="26606"/>
          <ac:cxnSpMkLst>
            <pc:docMk/>
            <pc:sldMk cId="1054541527" sldId="268"/>
            <ac:cxnSpMk id="23" creationId="{2A35DB53-42BE-460E-9CA1-1294C98463CB}"/>
          </ac:cxnSpMkLst>
        </pc:cxnChg>
      </pc:sldChg>
      <pc:sldChg chg="addSp delSp modSp new mod setBg modClrScheme chgLayout">
        <pc:chgData name="Werner, Florian" userId="0acb3d9e-b1cc-476d-99d6-49505ac4505f" providerId="ADAL" clId="{E5A26484-DF85-44A1-8137-67222A7A490C}" dt="2023-09-13T15:09:17.117" v="1533" actId="26606"/>
        <pc:sldMkLst>
          <pc:docMk/>
          <pc:sldMk cId="3585599374" sldId="269"/>
        </pc:sldMkLst>
        <pc:spChg chg="del mod ord">
          <ac:chgData name="Werner, Florian" userId="0acb3d9e-b1cc-476d-99d6-49505ac4505f" providerId="ADAL" clId="{E5A26484-DF85-44A1-8137-67222A7A490C}" dt="2023-09-13T15:09:02.562" v="1516" actId="700"/>
          <ac:spMkLst>
            <pc:docMk/>
            <pc:sldMk cId="3585599374" sldId="269"/>
            <ac:spMk id="2" creationId="{6AE0088E-355B-BA2C-C02D-0DEAC5C86DDD}"/>
          </ac:spMkLst>
        </pc:spChg>
        <pc:spChg chg="del">
          <ac:chgData name="Werner, Florian" userId="0acb3d9e-b1cc-476d-99d6-49505ac4505f" providerId="ADAL" clId="{E5A26484-DF85-44A1-8137-67222A7A490C}" dt="2023-09-13T15:09:02.562" v="1516" actId="700"/>
          <ac:spMkLst>
            <pc:docMk/>
            <pc:sldMk cId="3585599374" sldId="269"/>
            <ac:spMk id="3" creationId="{5A28C8E3-2F00-FABA-DE18-A270DF4209E6}"/>
          </ac:spMkLst>
        </pc:spChg>
        <pc:spChg chg="del mod ord">
          <ac:chgData name="Werner, Florian" userId="0acb3d9e-b1cc-476d-99d6-49505ac4505f" providerId="ADAL" clId="{E5A26484-DF85-44A1-8137-67222A7A490C}" dt="2023-09-13T15:09:02.562" v="1516" actId="700"/>
          <ac:spMkLst>
            <pc:docMk/>
            <pc:sldMk cId="3585599374" sldId="269"/>
            <ac:spMk id="4" creationId="{308C1E49-947F-D899-8AA8-5919E8721BF3}"/>
          </ac:spMkLst>
        </pc:spChg>
        <pc:spChg chg="add mod ord">
          <ac:chgData name="Werner, Florian" userId="0acb3d9e-b1cc-476d-99d6-49505ac4505f" providerId="ADAL" clId="{E5A26484-DF85-44A1-8137-67222A7A490C}" dt="2023-09-13T15:09:17.117" v="1533" actId="26606"/>
          <ac:spMkLst>
            <pc:docMk/>
            <pc:sldMk cId="3585599374" sldId="269"/>
            <ac:spMk id="5" creationId="{3A15FDF8-F7FA-B8F0-4B09-8D44868E436B}"/>
          </ac:spMkLst>
        </pc:spChg>
        <pc:spChg chg="add del mod ord">
          <ac:chgData name="Werner, Florian" userId="0acb3d9e-b1cc-476d-99d6-49505ac4505f" providerId="ADAL" clId="{E5A26484-DF85-44A1-8137-67222A7A490C}" dt="2023-09-13T15:09:10.837" v="1528" actId="478"/>
          <ac:spMkLst>
            <pc:docMk/>
            <pc:sldMk cId="3585599374" sldId="269"/>
            <ac:spMk id="6" creationId="{19218CAF-253F-07E4-6449-07F6DBBCA95F}"/>
          </ac:spMkLst>
        </pc:spChg>
        <pc:spChg chg="add">
          <ac:chgData name="Werner, Florian" userId="0acb3d9e-b1cc-476d-99d6-49505ac4505f" providerId="ADAL" clId="{E5A26484-DF85-44A1-8137-67222A7A490C}" dt="2023-09-13T15:09:17.117" v="1533" actId="26606"/>
          <ac:spMkLst>
            <pc:docMk/>
            <pc:sldMk cId="3585599374" sldId="269"/>
            <ac:spMk id="10" creationId="{4609862E-48F9-45AC-8D44-67A0268A7935}"/>
          </ac:spMkLst>
        </pc:spChg>
        <pc:cxnChg chg="add">
          <ac:chgData name="Werner, Florian" userId="0acb3d9e-b1cc-476d-99d6-49505ac4505f" providerId="ADAL" clId="{E5A26484-DF85-44A1-8137-67222A7A490C}" dt="2023-09-13T15:09:17.117" v="1533" actId="26606"/>
          <ac:cxnSpMkLst>
            <pc:docMk/>
            <pc:sldMk cId="3585599374" sldId="269"/>
            <ac:cxnSpMk id="12" creationId="{ABEC335A-D1CD-4687-AB54-7E9FEC72BC2D}"/>
          </ac:cxnSpMkLst>
        </pc:cxnChg>
      </pc:sldChg>
      <pc:sldChg chg="delSp add setBg delDesignElem">
        <pc:chgData name="Werner, Florian" userId="0acb3d9e-b1cc-476d-99d6-49505ac4505f" providerId="ADAL" clId="{E5A26484-DF85-44A1-8137-67222A7A490C}" dt="2023-09-13T15:58:17.793" v="1537"/>
        <pc:sldMkLst>
          <pc:docMk/>
          <pc:sldMk cId="842263779" sldId="270"/>
        </pc:sldMkLst>
        <pc:spChg chg="del">
          <ac:chgData name="Werner, Florian" userId="0acb3d9e-b1cc-476d-99d6-49505ac4505f" providerId="ADAL" clId="{E5A26484-DF85-44A1-8137-67222A7A490C}" dt="2023-09-13T15:58:17.793" v="1537"/>
          <ac:spMkLst>
            <pc:docMk/>
            <pc:sldMk cId="842263779" sldId="270"/>
            <ac:spMk id="10" creationId="{4609862E-48F9-45AC-8D44-67A0268A7935}"/>
          </ac:spMkLst>
        </pc:spChg>
        <pc:cxnChg chg="del">
          <ac:chgData name="Werner, Florian" userId="0acb3d9e-b1cc-476d-99d6-49505ac4505f" providerId="ADAL" clId="{E5A26484-DF85-44A1-8137-67222A7A490C}" dt="2023-09-13T15:58:17.793" v="1537"/>
          <ac:cxnSpMkLst>
            <pc:docMk/>
            <pc:sldMk cId="842263779" sldId="270"/>
            <ac:cxnSpMk id="12" creationId="{ABEC335A-D1CD-4687-AB54-7E9FEC72BC2D}"/>
          </ac:cxnSpMkLst>
        </pc:cxnChg>
      </pc:sldChg>
      <pc:sldChg chg="new del">
        <pc:chgData name="Werner, Florian" userId="0acb3d9e-b1cc-476d-99d6-49505ac4505f" providerId="ADAL" clId="{E5A26484-DF85-44A1-8137-67222A7A490C}" dt="2023-09-13T15:58:13.275" v="1535" actId="47"/>
        <pc:sldMkLst>
          <pc:docMk/>
          <pc:sldMk cId="2702918213" sldId="270"/>
        </pc:sldMkLst>
      </pc:sldChg>
      <pc:sldChg chg="addSp delSp modSp new mod setBg">
        <pc:chgData name="Werner, Florian" userId="0acb3d9e-b1cc-476d-99d6-49505ac4505f" providerId="ADAL" clId="{E5A26484-DF85-44A1-8137-67222A7A490C}" dt="2023-09-18T09:10:30.697" v="1708" actId="27614"/>
        <pc:sldMkLst>
          <pc:docMk/>
          <pc:sldMk cId="989430359" sldId="271"/>
        </pc:sldMkLst>
        <pc:spChg chg="mod">
          <ac:chgData name="Werner, Florian" userId="0acb3d9e-b1cc-476d-99d6-49505ac4505f" providerId="ADAL" clId="{E5A26484-DF85-44A1-8137-67222A7A490C}" dt="2023-09-18T09:10:06.936" v="1707" actId="26606"/>
          <ac:spMkLst>
            <pc:docMk/>
            <pc:sldMk cId="989430359" sldId="271"/>
            <ac:spMk id="2" creationId="{ECCA396B-60D6-43FF-089A-2ED8016DBD82}"/>
          </ac:spMkLst>
        </pc:spChg>
        <pc:spChg chg="del">
          <ac:chgData name="Werner, Florian" userId="0acb3d9e-b1cc-476d-99d6-49505ac4505f" providerId="ADAL" clId="{E5A26484-DF85-44A1-8137-67222A7A490C}" dt="2023-09-18T09:08:32.743" v="1701" actId="478"/>
          <ac:spMkLst>
            <pc:docMk/>
            <pc:sldMk cId="989430359" sldId="271"/>
            <ac:spMk id="3" creationId="{2357F639-BFF0-F9EE-ACEC-EFB41CE850BD}"/>
          </ac:spMkLst>
        </pc:spChg>
        <pc:spChg chg="add">
          <ac:chgData name="Werner, Florian" userId="0acb3d9e-b1cc-476d-99d6-49505ac4505f" providerId="ADAL" clId="{E5A26484-DF85-44A1-8137-67222A7A490C}" dt="2023-09-18T09:10:06.936" v="1707" actId="26606"/>
          <ac:spMkLst>
            <pc:docMk/>
            <pc:sldMk cId="989430359" sldId="271"/>
            <ac:spMk id="1041" creationId="{B286854B-B21B-48EE-829A-428BD17B8D8F}"/>
          </ac:spMkLst>
        </pc:spChg>
        <pc:spChg chg="add">
          <ac:chgData name="Werner, Florian" userId="0acb3d9e-b1cc-476d-99d6-49505ac4505f" providerId="ADAL" clId="{E5A26484-DF85-44A1-8137-67222A7A490C}" dt="2023-09-18T09:10:06.936" v="1707" actId="26606"/>
          <ac:spMkLst>
            <pc:docMk/>
            <pc:sldMk cId="989430359" sldId="271"/>
            <ac:spMk id="1043" creationId="{62D24C17-45DC-4B8B-B48E-F2A226EEDF12}"/>
          </ac:spMkLst>
        </pc:spChg>
        <pc:spChg chg="add">
          <ac:chgData name="Werner, Florian" userId="0acb3d9e-b1cc-476d-99d6-49505ac4505f" providerId="ADAL" clId="{E5A26484-DF85-44A1-8137-67222A7A490C}" dt="2023-09-18T09:10:06.936" v="1707" actId="26606"/>
          <ac:spMkLst>
            <pc:docMk/>
            <pc:sldMk cId="989430359" sldId="271"/>
            <ac:spMk id="1045" creationId="{C0B35EEF-F0B5-457B-BE6F-B61267EBBECA}"/>
          </ac:spMkLst>
        </pc:spChg>
        <pc:spChg chg="add">
          <ac:chgData name="Werner, Florian" userId="0acb3d9e-b1cc-476d-99d6-49505ac4505f" providerId="ADAL" clId="{E5A26484-DF85-44A1-8137-67222A7A490C}" dt="2023-09-18T09:10:06.936" v="1707" actId="26606"/>
          <ac:spMkLst>
            <pc:docMk/>
            <pc:sldMk cId="989430359" sldId="271"/>
            <ac:spMk id="1047" creationId="{8D6C28F2-A53D-4790-950F-13F5F6D28ACF}"/>
          </ac:spMkLst>
        </pc:spChg>
        <pc:grpChg chg="add">
          <ac:chgData name="Werner, Florian" userId="0acb3d9e-b1cc-476d-99d6-49505ac4505f" providerId="ADAL" clId="{E5A26484-DF85-44A1-8137-67222A7A490C}" dt="2023-09-18T09:10:06.936" v="1707" actId="26606"/>
          <ac:grpSpMkLst>
            <pc:docMk/>
            <pc:sldMk cId="989430359" sldId="271"/>
            <ac:grpSpMk id="1049" creationId="{BD715EE1-7593-40E5-8F38-30FF7B5E5F21}"/>
          </ac:grpSpMkLst>
        </pc:grpChg>
        <pc:picChg chg="add mod ord">
          <ac:chgData name="Werner, Florian" userId="0acb3d9e-b1cc-476d-99d6-49505ac4505f" providerId="ADAL" clId="{E5A26484-DF85-44A1-8137-67222A7A490C}" dt="2023-09-18T09:10:30.697" v="1708" actId="27614"/>
          <ac:picMkLst>
            <pc:docMk/>
            <pc:sldMk cId="989430359" sldId="271"/>
            <ac:picMk id="4" creationId="{461BD0A7-7115-55AD-02BB-8E4C00ADB891}"/>
          </ac:picMkLst>
        </pc:picChg>
        <pc:picChg chg="add mod">
          <ac:chgData name="Werner, Florian" userId="0acb3d9e-b1cc-476d-99d6-49505ac4505f" providerId="ADAL" clId="{E5A26484-DF85-44A1-8137-67222A7A490C}" dt="2023-09-18T09:10:06.936" v="1707" actId="26606"/>
          <ac:picMkLst>
            <pc:docMk/>
            <pc:sldMk cId="989430359" sldId="271"/>
            <ac:picMk id="1026" creationId="{DD887D70-77D5-2DAE-AFA7-B3177F283EFC}"/>
          </ac:picMkLst>
        </pc:picChg>
        <pc:cxnChg chg="add">
          <ac:chgData name="Werner, Florian" userId="0acb3d9e-b1cc-476d-99d6-49505ac4505f" providerId="ADAL" clId="{E5A26484-DF85-44A1-8137-67222A7A490C}" dt="2023-09-18T09:10:06.936" v="1707" actId="26606"/>
          <ac:cxnSpMkLst>
            <pc:docMk/>
            <pc:sldMk cId="989430359" sldId="271"/>
            <ac:cxnSpMk id="1031" creationId="{DD6CFB6C-6ECB-4250-B68E-01966297A513}"/>
          </ac:cxnSpMkLst>
        </pc:cxnChg>
        <pc:cxnChg chg="add">
          <ac:chgData name="Werner, Florian" userId="0acb3d9e-b1cc-476d-99d6-49505ac4505f" providerId="ADAL" clId="{E5A26484-DF85-44A1-8137-67222A7A490C}" dt="2023-09-18T09:10:06.936" v="1707" actId="26606"/>
          <ac:cxnSpMkLst>
            <pc:docMk/>
            <pc:sldMk cId="989430359" sldId="271"/>
            <ac:cxnSpMk id="1033" creationId="{B8359141-C085-46E4-B4EC-42F9599BA7D2}"/>
          </ac:cxnSpMkLst>
        </pc:cxnChg>
        <pc:cxnChg chg="add">
          <ac:chgData name="Werner, Florian" userId="0acb3d9e-b1cc-476d-99d6-49505ac4505f" providerId="ADAL" clId="{E5A26484-DF85-44A1-8137-67222A7A490C}" dt="2023-09-18T09:10:06.936" v="1707" actId="26606"/>
          <ac:cxnSpMkLst>
            <pc:docMk/>
            <pc:sldMk cId="989430359" sldId="271"/>
            <ac:cxnSpMk id="1035" creationId="{FA903156-0F0C-44A5-9019-0CAF51EB494A}"/>
          </ac:cxnSpMkLst>
        </pc:cxnChg>
        <pc:cxnChg chg="add">
          <ac:chgData name="Werner, Florian" userId="0acb3d9e-b1cc-476d-99d6-49505ac4505f" providerId="ADAL" clId="{E5A26484-DF85-44A1-8137-67222A7A490C}" dt="2023-09-18T09:10:06.936" v="1707" actId="26606"/>
          <ac:cxnSpMkLst>
            <pc:docMk/>
            <pc:sldMk cId="989430359" sldId="271"/>
            <ac:cxnSpMk id="1037" creationId="{66E5E851-3725-463F-9451-2FFEF5D3E089}"/>
          </ac:cxnSpMkLst>
        </pc:cxnChg>
        <pc:cxnChg chg="add">
          <ac:chgData name="Werner, Florian" userId="0acb3d9e-b1cc-476d-99d6-49505ac4505f" providerId="ADAL" clId="{E5A26484-DF85-44A1-8137-67222A7A490C}" dt="2023-09-18T09:10:06.936" v="1707" actId="26606"/>
          <ac:cxnSpMkLst>
            <pc:docMk/>
            <pc:sldMk cId="989430359" sldId="271"/>
            <ac:cxnSpMk id="1039" creationId="{94209D59-6810-40C2-B8D6-6DACF8A06143}"/>
          </ac:cxnSpMkLst>
        </pc:cxnChg>
      </pc:sldChg>
      <pc:sldChg chg="addSp modSp new mod setBg">
        <pc:chgData name="Werner, Florian" userId="0acb3d9e-b1cc-476d-99d6-49505ac4505f" providerId="ADAL" clId="{E5A26484-DF85-44A1-8137-67222A7A490C}" dt="2023-09-21T15:22:22.548" v="1888" actId="26606"/>
        <pc:sldMkLst>
          <pc:docMk/>
          <pc:sldMk cId="3415625919" sldId="272"/>
        </pc:sldMkLst>
        <pc:spChg chg="add">
          <ac:chgData name="Werner, Florian" userId="0acb3d9e-b1cc-476d-99d6-49505ac4505f" providerId="ADAL" clId="{E5A26484-DF85-44A1-8137-67222A7A490C}" dt="2023-09-21T15:22:22.548" v="1888" actId="26606"/>
          <ac:spMkLst>
            <pc:docMk/>
            <pc:sldMk cId="3415625919" sldId="272"/>
            <ac:spMk id="8" creationId="{B1ECD48A-A6CE-48F3-8E89-3399C99382F1}"/>
          </ac:spMkLst>
        </pc:spChg>
        <pc:spChg chg="add">
          <ac:chgData name="Werner, Florian" userId="0acb3d9e-b1cc-476d-99d6-49505ac4505f" providerId="ADAL" clId="{E5A26484-DF85-44A1-8137-67222A7A490C}" dt="2023-09-21T15:22:22.548" v="1888" actId="26606"/>
          <ac:spMkLst>
            <pc:docMk/>
            <pc:sldMk cId="3415625919" sldId="272"/>
            <ac:spMk id="10" creationId="{0A3F7A1B-3080-4A65-A240-2E1A6EF84567}"/>
          </ac:spMkLst>
        </pc:spChg>
        <pc:picChg chg="add mod">
          <ac:chgData name="Werner, Florian" userId="0acb3d9e-b1cc-476d-99d6-49505ac4505f" providerId="ADAL" clId="{E5A26484-DF85-44A1-8137-67222A7A490C}" dt="2023-09-21T15:22:22.548" v="1888" actId="26606"/>
          <ac:picMkLst>
            <pc:docMk/>
            <pc:sldMk cId="3415625919" sldId="272"/>
            <ac:picMk id="3" creationId="{02A76625-0DD4-9E21-F200-60EBA1E28398}"/>
          </ac:picMkLst>
        </pc:picChg>
      </pc:sldChg>
      <pc:sldChg chg="addSp delSp modSp new mod setBg">
        <pc:chgData name="Werner, Florian" userId="0acb3d9e-b1cc-476d-99d6-49505ac4505f" providerId="ADAL" clId="{E5A26484-DF85-44A1-8137-67222A7A490C}" dt="2023-09-21T17:53:41.287" v="1898" actId="26606"/>
        <pc:sldMkLst>
          <pc:docMk/>
          <pc:sldMk cId="1249118880" sldId="273"/>
        </pc:sldMkLst>
        <pc:spChg chg="del">
          <ac:chgData name="Werner, Florian" userId="0acb3d9e-b1cc-476d-99d6-49505ac4505f" providerId="ADAL" clId="{E5A26484-DF85-44A1-8137-67222A7A490C}" dt="2023-09-21T17:53:28.087" v="1894" actId="478"/>
          <ac:spMkLst>
            <pc:docMk/>
            <pc:sldMk cId="1249118880" sldId="273"/>
            <ac:spMk id="2" creationId="{BB4CF300-C397-EE1F-B8CD-E0DA5B2335ED}"/>
          </ac:spMkLst>
        </pc:spChg>
        <pc:spChg chg="add del">
          <ac:chgData name="Werner, Florian" userId="0acb3d9e-b1cc-476d-99d6-49505ac4505f" providerId="ADAL" clId="{E5A26484-DF85-44A1-8137-67222A7A490C}" dt="2023-09-21T17:53:25.568" v="1892" actId="478"/>
          <ac:spMkLst>
            <pc:docMk/>
            <pc:sldMk cId="1249118880" sldId="273"/>
            <ac:spMk id="3" creationId="{73AFF124-6BF6-4C32-7B9A-9B1E7D58A1A6}"/>
          </ac:spMkLst>
        </pc:spChg>
        <pc:spChg chg="del">
          <ac:chgData name="Werner, Florian" userId="0acb3d9e-b1cc-476d-99d6-49505ac4505f" providerId="ADAL" clId="{E5A26484-DF85-44A1-8137-67222A7A490C}" dt="2023-09-21T17:53:26.858" v="1893" actId="478"/>
          <ac:spMkLst>
            <pc:docMk/>
            <pc:sldMk cId="1249118880" sldId="273"/>
            <ac:spMk id="4" creationId="{629FC4A4-711A-9BE5-F281-3E1A05BAE81A}"/>
          </ac:spMkLst>
        </pc:spChg>
        <pc:spChg chg="add">
          <ac:chgData name="Werner, Florian" userId="0acb3d9e-b1cc-476d-99d6-49505ac4505f" providerId="ADAL" clId="{E5A26484-DF85-44A1-8137-67222A7A490C}" dt="2023-09-21T17:53:41.287" v="1898" actId="26606"/>
          <ac:spMkLst>
            <pc:docMk/>
            <pc:sldMk cId="1249118880" sldId="273"/>
            <ac:spMk id="18" creationId="{43F8250A-B5BC-48E8-9E34-320C6AB61351}"/>
          </ac:spMkLst>
        </pc:spChg>
        <pc:spChg chg="add">
          <ac:chgData name="Werner, Florian" userId="0acb3d9e-b1cc-476d-99d6-49505ac4505f" providerId="ADAL" clId="{E5A26484-DF85-44A1-8137-67222A7A490C}" dt="2023-09-21T17:53:41.287" v="1898" actId="26606"/>
          <ac:spMkLst>
            <pc:docMk/>
            <pc:sldMk cId="1249118880" sldId="273"/>
            <ac:spMk id="20" creationId="{A2829537-8D6E-4F27-8454-8F19BEA8C11F}"/>
          </ac:spMkLst>
        </pc:spChg>
        <pc:grpChg chg="add">
          <ac:chgData name="Werner, Florian" userId="0acb3d9e-b1cc-476d-99d6-49505ac4505f" providerId="ADAL" clId="{E5A26484-DF85-44A1-8137-67222A7A490C}" dt="2023-09-21T17:53:41.287" v="1898" actId="26606"/>
          <ac:grpSpMkLst>
            <pc:docMk/>
            <pc:sldMk cId="1249118880" sldId="273"/>
            <ac:grpSpMk id="11" creationId="{12D8CD66-6E34-4232-868C-F61EC84AFC0B}"/>
          </ac:grpSpMkLst>
        </pc:grpChg>
        <pc:picChg chg="add del mod">
          <ac:chgData name="Werner, Florian" userId="0acb3d9e-b1cc-476d-99d6-49505ac4505f" providerId="ADAL" clId="{E5A26484-DF85-44A1-8137-67222A7A490C}" dt="2023-09-21T17:53:23.771" v="1891"/>
          <ac:picMkLst>
            <pc:docMk/>
            <pc:sldMk cId="1249118880" sldId="273"/>
            <ac:picMk id="5" creationId="{29AED9A4-32BA-AA2B-FA5D-170029C988C7}"/>
          </ac:picMkLst>
        </pc:picChg>
        <pc:picChg chg="add mod">
          <ac:chgData name="Werner, Florian" userId="0acb3d9e-b1cc-476d-99d6-49505ac4505f" providerId="ADAL" clId="{E5A26484-DF85-44A1-8137-67222A7A490C}" dt="2023-09-21T17:53:41.287" v="1898" actId="26606"/>
          <ac:picMkLst>
            <pc:docMk/>
            <pc:sldMk cId="1249118880" sldId="273"/>
            <ac:picMk id="6" creationId="{EA18EA3C-2121-CDD2-AC8F-1A09E827F2FD}"/>
          </ac:picMkLst>
        </pc:picChg>
      </pc:sldChg>
      <pc:sldChg chg="addSp delSp modSp new mod ord setBg modClrScheme setClrOvrMap chgLayout">
        <pc:chgData name="Werner, Florian" userId="0acb3d9e-b1cc-476d-99d6-49505ac4505f" providerId="ADAL" clId="{E5A26484-DF85-44A1-8137-67222A7A490C}" dt="2023-09-21T17:58:53.068" v="2017"/>
        <pc:sldMkLst>
          <pc:docMk/>
          <pc:sldMk cId="3631648560" sldId="274"/>
        </pc:sldMkLst>
        <pc:spChg chg="del mod ord">
          <ac:chgData name="Werner, Florian" userId="0acb3d9e-b1cc-476d-99d6-49505ac4505f" providerId="ADAL" clId="{E5A26484-DF85-44A1-8137-67222A7A490C}" dt="2023-09-21T17:54:24.796" v="1900" actId="700"/>
          <ac:spMkLst>
            <pc:docMk/>
            <pc:sldMk cId="3631648560" sldId="274"/>
            <ac:spMk id="2" creationId="{3E3DBBD8-558B-85A0-80DF-49BB10C1C71E}"/>
          </ac:spMkLst>
        </pc:spChg>
        <pc:spChg chg="del mod ord">
          <ac:chgData name="Werner, Florian" userId="0acb3d9e-b1cc-476d-99d6-49505ac4505f" providerId="ADAL" clId="{E5A26484-DF85-44A1-8137-67222A7A490C}" dt="2023-09-21T17:54:24.796" v="1900" actId="700"/>
          <ac:spMkLst>
            <pc:docMk/>
            <pc:sldMk cId="3631648560" sldId="274"/>
            <ac:spMk id="3" creationId="{ECD9F421-9076-4949-527C-C9CFF7CBE39B}"/>
          </ac:spMkLst>
        </pc:spChg>
        <pc:spChg chg="del">
          <ac:chgData name="Werner, Florian" userId="0acb3d9e-b1cc-476d-99d6-49505ac4505f" providerId="ADAL" clId="{E5A26484-DF85-44A1-8137-67222A7A490C}" dt="2023-09-21T17:54:24.796" v="1900" actId="700"/>
          <ac:spMkLst>
            <pc:docMk/>
            <pc:sldMk cId="3631648560" sldId="274"/>
            <ac:spMk id="4" creationId="{F74C97A9-66A5-F108-1F54-B2ACABD1436D}"/>
          </ac:spMkLst>
        </pc:spChg>
        <pc:spChg chg="add mod ord">
          <ac:chgData name="Werner, Florian" userId="0acb3d9e-b1cc-476d-99d6-49505ac4505f" providerId="ADAL" clId="{E5A26484-DF85-44A1-8137-67222A7A490C}" dt="2023-09-21T17:58:38.712" v="2015" actId="26606"/>
          <ac:spMkLst>
            <pc:docMk/>
            <pc:sldMk cId="3631648560" sldId="274"/>
            <ac:spMk id="5" creationId="{8C50980F-D578-C48B-C60E-D15E2B09BE1B}"/>
          </ac:spMkLst>
        </pc:spChg>
        <pc:spChg chg="add del mod ord">
          <ac:chgData name="Werner, Florian" userId="0acb3d9e-b1cc-476d-99d6-49505ac4505f" providerId="ADAL" clId="{E5A26484-DF85-44A1-8137-67222A7A490C}" dt="2023-09-21T17:58:38.712" v="2015" actId="26606"/>
          <ac:spMkLst>
            <pc:docMk/>
            <pc:sldMk cId="3631648560" sldId="274"/>
            <ac:spMk id="6" creationId="{50EF603E-69A1-AD54-FCDB-2523A35EE1DE}"/>
          </ac:spMkLst>
        </pc:spChg>
        <pc:spChg chg="add">
          <ac:chgData name="Werner, Florian" userId="0acb3d9e-b1cc-476d-99d6-49505ac4505f" providerId="ADAL" clId="{E5A26484-DF85-44A1-8137-67222A7A490C}" dt="2023-09-21T17:58:38.712" v="2015" actId="26606"/>
          <ac:spMkLst>
            <pc:docMk/>
            <pc:sldMk cId="3631648560" sldId="274"/>
            <ac:spMk id="12" creationId="{D2600CBB-0CF8-4237-8491-B7864363D2AE}"/>
          </ac:spMkLst>
        </pc:spChg>
        <pc:spChg chg="add">
          <ac:chgData name="Werner, Florian" userId="0acb3d9e-b1cc-476d-99d6-49505ac4505f" providerId="ADAL" clId="{E5A26484-DF85-44A1-8137-67222A7A490C}" dt="2023-09-21T17:58:38.712" v="2015" actId="26606"/>
          <ac:spMkLst>
            <pc:docMk/>
            <pc:sldMk cId="3631648560" sldId="274"/>
            <ac:spMk id="14" creationId="{E4CBBC1E-991D-4CF9-BCA5-AB1496871411}"/>
          </ac:spMkLst>
        </pc:spChg>
        <pc:graphicFrameChg chg="add">
          <ac:chgData name="Werner, Florian" userId="0acb3d9e-b1cc-476d-99d6-49505ac4505f" providerId="ADAL" clId="{E5A26484-DF85-44A1-8137-67222A7A490C}" dt="2023-09-21T17:58:38.712" v="2015" actId="26606"/>
          <ac:graphicFrameMkLst>
            <pc:docMk/>
            <pc:sldMk cId="3631648560" sldId="274"/>
            <ac:graphicFrameMk id="8" creationId="{837EF8E1-05DF-9AF3-7339-12F085D529ED}"/>
          </ac:graphicFrameMkLst>
        </pc:graphicFrameChg>
      </pc:sldChg>
      <pc:sldChg chg="addSp delSp modSp new mod setBg">
        <pc:chgData name="Werner, Florian" userId="0acb3d9e-b1cc-476d-99d6-49505ac4505f" providerId="ADAL" clId="{E5A26484-DF85-44A1-8137-67222A7A490C}" dt="2023-09-21T18:02:27.942" v="2024" actId="26606"/>
        <pc:sldMkLst>
          <pc:docMk/>
          <pc:sldMk cId="2012557072" sldId="275"/>
        </pc:sldMkLst>
        <pc:spChg chg="del">
          <ac:chgData name="Werner, Florian" userId="0acb3d9e-b1cc-476d-99d6-49505ac4505f" providerId="ADAL" clId="{E5A26484-DF85-44A1-8137-67222A7A490C}" dt="2023-09-21T18:02:24.797" v="2022" actId="478"/>
          <ac:spMkLst>
            <pc:docMk/>
            <pc:sldMk cId="2012557072" sldId="275"/>
            <ac:spMk id="2" creationId="{3CF1CE2D-86EC-D797-F7F5-1636C2E298D9}"/>
          </ac:spMkLst>
        </pc:spChg>
        <pc:spChg chg="del">
          <ac:chgData name="Werner, Florian" userId="0acb3d9e-b1cc-476d-99d6-49505ac4505f" providerId="ADAL" clId="{E5A26484-DF85-44A1-8137-67222A7A490C}" dt="2023-09-21T18:02:22.994" v="2021" actId="478"/>
          <ac:spMkLst>
            <pc:docMk/>
            <pc:sldMk cId="2012557072" sldId="275"/>
            <ac:spMk id="3" creationId="{A21F0579-5D18-DA21-DCE5-0150362DFEE5}"/>
          </ac:spMkLst>
        </pc:spChg>
        <pc:spChg chg="del">
          <ac:chgData name="Werner, Florian" userId="0acb3d9e-b1cc-476d-99d6-49505ac4505f" providerId="ADAL" clId="{E5A26484-DF85-44A1-8137-67222A7A490C}" dt="2023-09-21T18:02:22.075" v="2020" actId="478"/>
          <ac:spMkLst>
            <pc:docMk/>
            <pc:sldMk cId="2012557072" sldId="275"/>
            <ac:spMk id="4" creationId="{09070A7D-22E5-4D15-BEEA-132663729D25}"/>
          </ac:spMkLst>
        </pc:spChg>
        <pc:spChg chg="add">
          <ac:chgData name="Werner, Florian" userId="0acb3d9e-b1cc-476d-99d6-49505ac4505f" providerId="ADAL" clId="{E5A26484-DF85-44A1-8137-67222A7A490C}" dt="2023-09-21T18:02:27.942" v="2024" actId="26606"/>
          <ac:spMkLst>
            <pc:docMk/>
            <pc:sldMk cId="2012557072" sldId="275"/>
            <ac:spMk id="17" creationId="{391F240E-99C9-4C6A-BD0A-15F9E69F337F}"/>
          </ac:spMkLst>
        </pc:spChg>
        <pc:spChg chg="add">
          <ac:chgData name="Werner, Florian" userId="0acb3d9e-b1cc-476d-99d6-49505ac4505f" providerId="ADAL" clId="{E5A26484-DF85-44A1-8137-67222A7A490C}" dt="2023-09-21T18:02:27.942" v="2024" actId="26606"/>
          <ac:spMkLst>
            <pc:docMk/>
            <pc:sldMk cId="2012557072" sldId="275"/>
            <ac:spMk id="19" creationId="{9C8424AD-EE61-4FBC-ABA0-36E67508F2D0}"/>
          </ac:spMkLst>
        </pc:spChg>
        <pc:grpChg chg="add">
          <ac:chgData name="Werner, Florian" userId="0acb3d9e-b1cc-476d-99d6-49505ac4505f" providerId="ADAL" clId="{E5A26484-DF85-44A1-8137-67222A7A490C}" dt="2023-09-21T18:02:27.942" v="2024" actId="26606"/>
          <ac:grpSpMkLst>
            <pc:docMk/>
            <pc:sldMk cId="2012557072" sldId="275"/>
            <ac:grpSpMk id="10" creationId="{2103B461-323C-4912-BFFD-C37582662085}"/>
          </ac:grpSpMkLst>
        </pc:grpChg>
        <pc:picChg chg="add mod">
          <ac:chgData name="Werner, Florian" userId="0acb3d9e-b1cc-476d-99d6-49505ac4505f" providerId="ADAL" clId="{E5A26484-DF85-44A1-8137-67222A7A490C}" dt="2023-09-21T18:02:27.942" v="2024" actId="26606"/>
          <ac:picMkLst>
            <pc:docMk/>
            <pc:sldMk cId="2012557072" sldId="275"/>
            <ac:picMk id="5" creationId="{647CF98D-533E-70A5-DDA4-0D0D5B44106E}"/>
          </ac:picMkLst>
        </pc:picChg>
      </pc:sldChg>
      <pc:sldChg chg="modSp add mod modNotesTx">
        <pc:chgData name="Werner, Florian" userId="0acb3d9e-b1cc-476d-99d6-49505ac4505f" providerId="ADAL" clId="{E5A26484-DF85-44A1-8137-67222A7A490C}" dt="2023-09-22T10:16:43.814" v="2360" actId="20577"/>
        <pc:sldMkLst>
          <pc:docMk/>
          <pc:sldMk cId="2513775567" sldId="276"/>
        </pc:sldMkLst>
        <pc:spChg chg="mod">
          <ac:chgData name="Werner, Florian" userId="0acb3d9e-b1cc-476d-99d6-49505ac4505f" providerId="ADAL" clId="{E5A26484-DF85-44A1-8137-67222A7A490C}" dt="2023-09-21T18:08:45.029" v="2271" actId="20577"/>
          <ac:spMkLst>
            <pc:docMk/>
            <pc:sldMk cId="2513775567" sldId="276"/>
            <ac:spMk id="7" creationId="{DC1185E9-CDC8-C63B-A324-C735743556C4}"/>
          </ac:spMkLst>
        </pc:spChg>
        <pc:graphicFrameChg chg="mod">
          <ac:chgData name="Werner, Florian" userId="0acb3d9e-b1cc-476d-99d6-49505ac4505f" providerId="ADAL" clId="{E5A26484-DF85-44A1-8137-67222A7A490C}" dt="2023-09-21T18:12:33.870" v="2356" actId="20577"/>
          <ac:graphicFrameMkLst>
            <pc:docMk/>
            <pc:sldMk cId="2513775567" sldId="276"/>
            <ac:graphicFrameMk id="14" creationId="{E5D409A8-F978-C067-7085-CEE52FDD1351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66978-4207-480F-B7DA-BC1544D3E9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D27A51-1877-4586-AC5B-628262B2034F}">
      <dgm:prSet/>
      <dgm:spPr/>
      <dgm:t>
        <a:bodyPr/>
        <a:lstStyle/>
        <a:p>
          <a:r>
            <a:rPr lang="de-DE"/>
            <a:t>Vergleich Microservices / monolithische Architektur</a:t>
          </a:r>
          <a:endParaRPr lang="en-US"/>
        </a:p>
      </dgm:t>
    </dgm:pt>
    <dgm:pt modelId="{8A51E98D-8702-45B6-8187-24211CEA9E5D}" type="parTrans" cxnId="{D406BCB0-A6C4-4A84-B85D-8314B991D8FE}">
      <dgm:prSet/>
      <dgm:spPr/>
      <dgm:t>
        <a:bodyPr/>
        <a:lstStyle/>
        <a:p>
          <a:endParaRPr lang="en-US"/>
        </a:p>
      </dgm:t>
    </dgm:pt>
    <dgm:pt modelId="{84CE91F2-6635-424A-BDD6-86E86094EE64}" type="sibTrans" cxnId="{D406BCB0-A6C4-4A84-B85D-8314B991D8FE}">
      <dgm:prSet/>
      <dgm:spPr/>
      <dgm:t>
        <a:bodyPr/>
        <a:lstStyle/>
        <a:p>
          <a:endParaRPr lang="en-US"/>
        </a:p>
      </dgm:t>
    </dgm:pt>
    <dgm:pt modelId="{9C1350CC-B80D-43DE-9B2C-44FC767E1414}">
      <dgm:prSet/>
      <dgm:spPr/>
      <dgm:t>
        <a:bodyPr/>
        <a:lstStyle/>
        <a:p>
          <a:r>
            <a:rPr lang="de-DE"/>
            <a:t>Was sind Container</a:t>
          </a:r>
          <a:endParaRPr lang="en-US"/>
        </a:p>
      </dgm:t>
    </dgm:pt>
    <dgm:pt modelId="{494068D8-757A-4F79-BF91-1DFA862E39DC}" type="parTrans" cxnId="{AE68D1BF-92FC-4F57-86CB-CB8C96AFFFF8}">
      <dgm:prSet/>
      <dgm:spPr/>
      <dgm:t>
        <a:bodyPr/>
        <a:lstStyle/>
        <a:p>
          <a:endParaRPr lang="en-US"/>
        </a:p>
      </dgm:t>
    </dgm:pt>
    <dgm:pt modelId="{CF86AD12-149A-4018-A055-E443DA7CA210}" type="sibTrans" cxnId="{AE68D1BF-92FC-4F57-86CB-CB8C96AFFFF8}">
      <dgm:prSet/>
      <dgm:spPr/>
      <dgm:t>
        <a:bodyPr/>
        <a:lstStyle/>
        <a:p>
          <a:endParaRPr lang="en-US"/>
        </a:p>
      </dgm:t>
    </dgm:pt>
    <dgm:pt modelId="{FE340676-3B76-4D85-AFEA-40790253EFA6}">
      <dgm:prSet/>
      <dgm:spPr/>
      <dgm:t>
        <a:bodyPr/>
        <a:lstStyle/>
        <a:p>
          <a:r>
            <a:rPr lang="de-DE" dirty="0" err="1"/>
            <a:t>Kubernetes</a:t>
          </a:r>
          <a:endParaRPr lang="en-US" dirty="0"/>
        </a:p>
      </dgm:t>
    </dgm:pt>
    <dgm:pt modelId="{A38F9618-8575-4EBA-B00C-9FC61405C612}" type="parTrans" cxnId="{59EC2B48-ED15-451C-BABE-890E7ECD611E}">
      <dgm:prSet/>
      <dgm:spPr/>
      <dgm:t>
        <a:bodyPr/>
        <a:lstStyle/>
        <a:p>
          <a:endParaRPr lang="en-US"/>
        </a:p>
      </dgm:t>
    </dgm:pt>
    <dgm:pt modelId="{764D0A0F-758D-4F3D-AFCB-8E3167C058B9}" type="sibTrans" cxnId="{59EC2B48-ED15-451C-BABE-890E7ECD611E}">
      <dgm:prSet/>
      <dgm:spPr/>
      <dgm:t>
        <a:bodyPr/>
        <a:lstStyle/>
        <a:p>
          <a:endParaRPr lang="en-US"/>
        </a:p>
      </dgm:t>
    </dgm:pt>
    <dgm:pt modelId="{EDBD4D1C-5FA2-4F4E-9F7E-CD7ABA576DE6}">
      <dgm:prSet/>
      <dgm:spPr/>
      <dgm:t>
        <a:bodyPr/>
        <a:lstStyle/>
        <a:p>
          <a:r>
            <a:rPr lang="de-DE" dirty="0"/>
            <a:t>Live-Demo</a:t>
          </a:r>
          <a:endParaRPr lang="en-US" dirty="0"/>
        </a:p>
      </dgm:t>
    </dgm:pt>
    <dgm:pt modelId="{0587E496-B876-4716-9A66-555209382EC7}" type="parTrans" cxnId="{16AD7DF4-2309-4725-A9A0-865C6516B881}">
      <dgm:prSet/>
      <dgm:spPr/>
      <dgm:t>
        <a:bodyPr/>
        <a:lstStyle/>
        <a:p>
          <a:endParaRPr lang="en-US"/>
        </a:p>
      </dgm:t>
    </dgm:pt>
    <dgm:pt modelId="{A2FD186E-ECF2-4772-AAD6-79BFCD6028EE}" type="sibTrans" cxnId="{16AD7DF4-2309-4725-A9A0-865C6516B881}">
      <dgm:prSet/>
      <dgm:spPr/>
      <dgm:t>
        <a:bodyPr/>
        <a:lstStyle/>
        <a:p>
          <a:endParaRPr lang="en-US"/>
        </a:p>
      </dgm:t>
    </dgm:pt>
    <dgm:pt modelId="{813C9CCC-8B04-42F5-AC3E-982DFC0F02E7}" type="pres">
      <dgm:prSet presAssocID="{26E66978-4207-480F-B7DA-BC1544D3E90C}" presName="linear" presStyleCnt="0">
        <dgm:presLayoutVars>
          <dgm:animLvl val="lvl"/>
          <dgm:resizeHandles val="exact"/>
        </dgm:presLayoutVars>
      </dgm:prSet>
      <dgm:spPr/>
    </dgm:pt>
    <dgm:pt modelId="{804CED1A-C9DE-4AE1-86EF-5A15EC8B75F1}" type="pres">
      <dgm:prSet presAssocID="{64D27A51-1877-4586-AC5B-628262B203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BAC120-EF63-45ED-8FA3-5BECD5A57EA0}" type="pres">
      <dgm:prSet presAssocID="{84CE91F2-6635-424A-BDD6-86E86094EE64}" presName="spacer" presStyleCnt="0"/>
      <dgm:spPr/>
    </dgm:pt>
    <dgm:pt modelId="{AE698EF3-E46F-44E1-A25B-86D330491A36}" type="pres">
      <dgm:prSet presAssocID="{9C1350CC-B80D-43DE-9B2C-44FC767E1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7222C2-B495-41AB-9504-E3032425D423}" type="pres">
      <dgm:prSet presAssocID="{CF86AD12-149A-4018-A055-E443DA7CA210}" presName="spacer" presStyleCnt="0"/>
      <dgm:spPr/>
    </dgm:pt>
    <dgm:pt modelId="{F2549613-5687-4AFA-BE77-7CD3221049BB}" type="pres">
      <dgm:prSet presAssocID="{FE340676-3B76-4D85-AFEA-40790253EF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2F1327-9054-42C7-A548-5D66D6148EB2}" type="pres">
      <dgm:prSet presAssocID="{764D0A0F-758D-4F3D-AFCB-8E3167C058B9}" presName="spacer" presStyleCnt="0"/>
      <dgm:spPr/>
    </dgm:pt>
    <dgm:pt modelId="{9B5ABC93-BAF4-4566-B0C1-7D62CADFFD65}" type="pres">
      <dgm:prSet presAssocID="{EDBD4D1C-5FA2-4F4E-9F7E-CD7ABA576D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9FF061-8024-4E4A-A818-363957D38A0D}" type="presOf" srcId="{26E66978-4207-480F-B7DA-BC1544D3E90C}" destId="{813C9CCC-8B04-42F5-AC3E-982DFC0F02E7}" srcOrd="0" destOrd="0" presId="urn:microsoft.com/office/officeart/2005/8/layout/vList2"/>
    <dgm:cxn modelId="{59EC2B48-ED15-451C-BABE-890E7ECD611E}" srcId="{26E66978-4207-480F-B7DA-BC1544D3E90C}" destId="{FE340676-3B76-4D85-AFEA-40790253EFA6}" srcOrd="2" destOrd="0" parTransId="{A38F9618-8575-4EBA-B00C-9FC61405C612}" sibTransId="{764D0A0F-758D-4F3D-AFCB-8E3167C058B9}"/>
    <dgm:cxn modelId="{3B2CCD6B-D92E-4B74-895A-66A400A7A912}" type="presOf" srcId="{9C1350CC-B80D-43DE-9B2C-44FC767E1414}" destId="{AE698EF3-E46F-44E1-A25B-86D330491A36}" srcOrd="0" destOrd="0" presId="urn:microsoft.com/office/officeart/2005/8/layout/vList2"/>
    <dgm:cxn modelId="{04315753-CA65-4562-A2B9-FF0997F4497D}" type="presOf" srcId="{64D27A51-1877-4586-AC5B-628262B2034F}" destId="{804CED1A-C9DE-4AE1-86EF-5A15EC8B75F1}" srcOrd="0" destOrd="0" presId="urn:microsoft.com/office/officeart/2005/8/layout/vList2"/>
    <dgm:cxn modelId="{1E970D8E-86BC-46F0-BF07-97DE3E8286DD}" type="presOf" srcId="{EDBD4D1C-5FA2-4F4E-9F7E-CD7ABA576DE6}" destId="{9B5ABC93-BAF4-4566-B0C1-7D62CADFFD65}" srcOrd="0" destOrd="0" presId="urn:microsoft.com/office/officeart/2005/8/layout/vList2"/>
    <dgm:cxn modelId="{D406BCB0-A6C4-4A84-B85D-8314B991D8FE}" srcId="{26E66978-4207-480F-B7DA-BC1544D3E90C}" destId="{64D27A51-1877-4586-AC5B-628262B2034F}" srcOrd="0" destOrd="0" parTransId="{8A51E98D-8702-45B6-8187-24211CEA9E5D}" sibTransId="{84CE91F2-6635-424A-BDD6-86E86094EE64}"/>
    <dgm:cxn modelId="{AE68D1BF-92FC-4F57-86CB-CB8C96AFFFF8}" srcId="{26E66978-4207-480F-B7DA-BC1544D3E90C}" destId="{9C1350CC-B80D-43DE-9B2C-44FC767E1414}" srcOrd="1" destOrd="0" parTransId="{494068D8-757A-4F79-BF91-1DFA862E39DC}" sibTransId="{CF86AD12-149A-4018-A055-E443DA7CA210}"/>
    <dgm:cxn modelId="{0ED467CC-3710-46BA-AC24-13E0F485F7E3}" type="presOf" srcId="{FE340676-3B76-4D85-AFEA-40790253EFA6}" destId="{F2549613-5687-4AFA-BE77-7CD3221049BB}" srcOrd="0" destOrd="0" presId="urn:microsoft.com/office/officeart/2005/8/layout/vList2"/>
    <dgm:cxn modelId="{16AD7DF4-2309-4725-A9A0-865C6516B881}" srcId="{26E66978-4207-480F-B7DA-BC1544D3E90C}" destId="{EDBD4D1C-5FA2-4F4E-9F7E-CD7ABA576DE6}" srcOrd="3" destOrd="0" parTransId="{0587E496-B876-4716-9A66-555209382EC7}" sibTransId="{A2FD186E-ECF2-4772-AAD6-79BFCD6028EE}"/>
    <dgm:cxn modelId="{83E1529C-F45D-4717-8E2F-A92211D5029E}" type="presParOf" srcId="{813C9CCC-8B04-42F5-AC3E-982DFC0F02E7}" destId="{804CED1A-C9DE-4AE1-86EF-5A15EC8B75F1}" srcOrd="0" destOrd="0" presId="urn:microsoft.com/office/officeart/2005/8/layout/vList2"/>
    <dgm:cxn modelId="{C43D98A5-E7DE-44E1-AC25-CF1D3255B56A}" type="presParOf" srcId="{813C9CCC-8B04-42F5-AC3E-982DFC0F02E7}" destId="{5FBAC120-EF63-45ED-8FA3-5BECD5A57EA0}" srcOrd="1" destOrd="0" presId="urn:microsoft.com/office/officeart/2005/8/layout/vList2"/>
    <dgm:cxn modelId="{0ED68C14-18F7-4458-BB43-8B12C154645F}" type="presParOf" srcId="{813C9CCC-8B04-42F5-AC3E-982DFC0F02E7}" destId="{AE698EF3-E46F-44E1-A25B-86D330491A36}" srcOrd="2" destOrd="0" presId="urn:microsoft.com/office/officeart/2005/8/layout/vList2"/>
    <dgm:cxn modelId="{4B7F324E-CDE3-40E8-A00C-4070920976CB}" type="presParOf" srcId="{813C9CCC-8B04-42F5-AC3E-982DFC0F02E7}" destId="{387222C2-B495-41AB-9504-E3032425D423}" srcOrd="3" destOrd="0" presId="urn:microsoft.com/office/officeart/2005/8/layout/vList2"/>
    <dgm:cxn modelId="{1BC3D839-D50A-424B-973A-9358D3795D41}" type="presParOf" srcId="{813C9CCC-8B04-42F5-AC3E-982DFC0F02E7}" destId="{F2549613-5687-4AFA-BE77-7CD3221049BB}" srcOrd="4" destOrd="0" presId="urn:microsoft.com/office/officeart/2005/8/layout/vList2"/>
    <dgm:cxn modelId="{4D8866DE-F9B2-48AF-9DBC-3CCC1E8047E5}" type="presParOf" srcId="{813C9CCC-8B04-42F5-AC3E-982DFC0F02E7}" destId="{CA2F1327-9054-42C7-A548-5D66D6148EB2}" srcOrd="5" destOrd="0" presId="urn:microsoft.com/office/officeart/2005/8/layout/vList2"/>
    <dgm:cxn modelId="{80B4A7A8-09DD-438B-B44B-FE804F05BC76}" type="presParOf" srcId="{813C9CCC-8B04-42F5-AC3E-982DFC0F02E7}" destId="{9B5ABC93-BAF4-4566-B0C1-7D62CADFFD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4C4CB-66D2-4112-B27C-13295C8ADF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BD21CD-C04E-4DB9-A0D0-B811A8C8B21F}">
      <dgm:prSet/>
      <dgm:spPr/>
      <dgm:t>
        <a:bodyPr/>
        <a:lstStyle/>
        <a:p>
          <a:r>
            <a:rPr lang="de-DE"/>
            <a:t>Jeder Anwendungsbereich wird als Microservice gegliedert </a:t>
          </a:r>
          <a:endParaRPr lang="en-US"/>
        </a:p>
      </dgm:t>
    </dgm:pt>
    <dgm:pt modelId="{015E9218-68CD-42D6-9DE3-EAB0ACFEB918}" type="parTrans" cxnId="{E4893669-84A2-408F-8C3C-5BB30EAA9878}">
      <dgm:prSet/>
      <dgm:spPr/>
      <dgm:t>
        <a:bodyPr/>
        <a:lstStyle/>
        <a:p>
          <a:endParaRPr lang="en-US"/>
        </a:p>
      </dgm:t>
    </dgm:pt>
    <dgm:pt modelId="{D2F359D9-F969-42EC-A860-B8836AF999F7}" type="sibTrans" cxnId="{E4893669-84A2-408F-8C3C-5BB30EAA9878}">
      <dgm:prSet/>
      <dgm:spPr/>
      <dgm:t>
        <a:bodyPr/>
        <a:lstStyle/>
        <a:p>
          <a:endParaRPr lang="en-US"/>
        </a:p>
      </dgm:t>
    </dgm:pt>
    <dgm:pt modelId="{A1B4EF56-602C-4318-9DAB-DDCD6FDAF623}">
      <dgm:prSet/>
      <dgm:spPr/>
      <dgm:t>
        <a:bodyPr/>
        <a:lstStyle/>
        <a:p>
          <a:r>
            <a:rPr lang="de-DE"/>
            <a:t>Kommunikation über API-Schnittstellen </a:t>
          </a:r>
          <a:endParaRPr lang="en-US"/>
        </a:p>
      </dgm:t>
    </dgm:pt>
    <dgm:pt modelId="{39F79D62-3FC6-4813-BC20-DD772894110D}" type="parTrans" cxnId="{40E326A9-7043-44F4-B50D-4976C2641EB7}">
      <dgm:prSet/>
      <dgm:spPr/>
      <dgm:t>
        <a:bodyPr/>
        <a:lstStyle/>
        <a:p>
          <a:endParaRPr lang="en-US"/>
        </a:p>
      </dgm:t>
    </dgm:pt>
    <dgm:pt modelId="{D969B4C3-E219-42B2-AD12-19C015100E49}" type="sibTrans" cxnId="{40E326A9-7043-44F4-B50D-4976C2641EB7}">
      <dgm:prSet/>
      <dgm:spPr/>
      <dgm:t>
        <a:bodyPr/>
        <a:lstStyle/>
        <a:p>
          <a:endParaRPr lang="en-US"/>
        </a:p>
      </dgm:t>
    </dgm:pt>
    <dgm:pt modelId="{43C99B56-0B82-4003-A3F8-5EF40E22A8B1}" type="pres">
      <dgm:prSet presAssocID="{AA34C4CB-66D2-4112-B27C-13295C8ADF77}" presName="linear" presStyleCnt="0">
        <dgm:presLayoutVars>
          <dgm:animLvl val="lvl"/>
          <dgm:resizeHandles val="exact"/>
        </dgm:presLayoutVars>
      </dgm:prSet>
      <dgm:spPr/>
    </dgm:pt>
    <dgm:pt modelId="{668C179C-823B-4FF7-8A2C-33DF18FB4E2D}" type="pres">
      <dgm:prSet presAssocID="{10BD21CD-C04E-4DB9-A0D0-B811A8C8B2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03A9C7-7851-44B5-87D6-7C565B6F0E7F}" type="pres">
      <dgm:prSet presAssocID="{D2F359D9-F969-42EC-A860-B8836AF999F7}" presName="spacer" presStyleCnt="0"/>
      <dgm:spPr/>
    </dgm:pt>
    <dgm:pt modelId="{7B0B6B77-6E33-44F4-B055-9FD7751E91E7}" type="pres">
      <dgm:prSet presAssocID="{A1B4EF56-602C-4318-9DAB-DDCD6FDAF6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321E05-810B-40CA-A6CF-341B196970DF}" type="presOf" srcId="{A1B4EF56-602C-4318-9DAB-DDCD6FDAF623}" destId="{7B0B6B77-6E33-44F4-B055-9FD7751E91E7}" srcOrd="0" destOrd="0" presId="urn:microsoft.com/office/officeart/2005/8/layout/vList2"/>
    <dgm:cxn modelId="{E4893669-84A2-408F-8C3C-5BB30EAA9878}" srcId="{AA34C4CB-66D2-4112-B27C-13295C8ADF77}" destId="{10BD21CD-C04E-4DB9-A0D0-B811A8C8B21F}" srcOrd="0" destOrd="0" parTransId="{015E9218-68CD-42D6-9DE3-EAB0ACFEB918}" sibTransId="{D2F359D9-F969-42EC-A860-B8836AF999F7}"/>
    <dgm:cxn modelId="{D46D339D-2BC6-4449-8BE1-140658A650B2}" type="presOf" srcId="{10BD21CD-C04E-4DB9-A0D0-B811A8C8B21F}" destId="{668C179C-823B-4FF7-8A2C-33DF18FB4E2D}" srcOrd="0" destOrd="0" presId="urn:microsoft.com/office/officeart/2005/8/layout/vList2"/>
    <dgm:cxn modelId="{AB78E29F-BCFC-49B3-ACBC-DC201CF9F09B}" type="presOf" srcId="{AA34C4CB-66D2-4112-B27C-13295C8ADF77}" destId="{43C99B56-0B82-4003-A3F8-5EF40E22A8B1}" srcOrd="0" destOrd="0" presId="urn:microsoft.com/office/officeart/2005/8/layout/vList2"/>
    <dgm:cxn modelId="{40E326A9-7043-44F4-B50D-4976C2641EB7}" srcId="{AA34C4CB-66D2-4112-B27C-13295C8ADF77}" destId="{A1B4EF56-602C-4318-9DAB-DDCD6FDAF623}" srcOrd="1" destOrd="0" parTransId="{39F79D62-3FC6-4813-BC20-DD772894110D}" sibTransId="{D969B4C3-E219-42B2-AD12-19C015100E49}"/>
    <dgm:cxn modelId="{0A0C7B59-48A4-469F-938C-BC8E53B8F7F7}" type="presParOf" srcId="{43C99B56-0B82-4003-A3F8-5EF40E22A8B1}" destId="{668C179C-823B-4FF7-8A2C-33DF18FB4E2D}" srcOrd="0" destOrd="0" presId="urn:microsoft.com/office/officeart/2005/8/layout/vList2"/>
    <dgm:cxn modelId="{B7F59372-7188-4DC1-B945-A8AE7F250BE4}" type="presParOf" srcId="{43C99B56-0B82-4003-A3F8-5EF40E22A8B1}" destId="{F803A9C7-7851-44B5-87D6-7C565B6F0E7F}" srcOrd="1" destOrd="0" presId="urn:microsoft.com/office/officeart/2005/8/layout/vList2"/>
    <dgm:cxn modelId="{9F57202E-5CAF-4709-838C-FB92F5A87C8C}" type="presParOf" srcId="{43C99B56-0B82-4003-A3F8-5EF40E22A8B1}" destId="{7B0B6B77-6E33-44F4-B055-9FD7751E91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E7962-5CAB-4F11-A282-EF4093CA6F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EBEF1-005D-4166-A49F-C6EEAE65643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Langsamere Entwicklungsgeschwindigkeit</a:t>
          </a:r>
          <a:endParaRPr lang="en-US"/>
        </a:p>
      </dgm:t>
    </dgm:pt>
    <dgm:pt modelId="{AE75E776-1126-457C-BCB3-3C9DE95EA1C2}" type="parTrans" cxnId="{A54228CD-586F-452B-8EC4-8B0F85AB67C3}">
      <dgm:prSet/>
      <dgm:spPr/>
      <dgm:t>
        <a:bodyPr/>
        <a:lstStyle/>
        <a:p>
          <a:endParaRPr lang="en-US"/>
        </a:p>
      </dgm:t>
    </dgm:pt>
    <dgm:pt modelId="{B76F1BD8-9736-45BA-BBA4-4E9C858A142E}" type="sibTrans" cxnId="{A54228CD-586F-452B-8EC4-8B0F85AB67C3}">
      <dgm:prSet/>
      <dgm:spPr/>
      <dgm:t>
        <a:bodyPr/>
        <a:lstStyle/>
        <a:p>
          <a:endParaRPr lang="en-US"/>
        </a:p>
      </dgm:t>
    </dgm:pt>
    <dgm:pt modelId="{C7639CC4-2AD9-4E7F-8242-1FBFCE56EF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Skalierbarkeit </a:t>
          </a:r>
          <a:endParaRPr lang="en-US"/>
        </a:p>
      </dgm:t>
    </dgm:pt>
    <dgm:pt modelId="{193DD8B6-5E7A-4826-BBD2-E01D60AA3BD1}" type="parTrans" cxnId="{1A401864-E8CF-4B3A-B07D-4D87B80F5EB7}">
      <dgm:prSet/>
      <dgm:spPr/>
      <dgm:t>
        <a:bodyPr/>
        <a:lstStyle/>
        <a:p>
          <a:endParaRPr lang="en-US"/>
        </a:p>
      </dgm:t>
    </dgm:pt>
    <dgm:pt modelId="{AFBD36B6-4EBA-47FD-ADC5-9385A8EDE174}" type="sibTrans" cxnId="{1A401864-E8CF-4B3A-B07D-4D87B80F5EB7}">
      <dgm:prSet/>
      <dgm:spPr/>
      <dgm:t>
        <a:bodyPr/>
        <a:lstStyle/>
        <a:p>
          <a:endParaRPr lang="en-US"/>
        </a:p>
      </dgm:t>
    </dgm:pt>
    <dgm:pt modelId="{562E3968-48B5-4FB4-8E66-C4F732B9F0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Zuverlässigkeit </a:t>
          </a:r>
          <a:endParaRPr lang="en-US"/>
        </a:p>
      </dgm:t>
    </dgm:pt>
    <dgm:pt modelId="{0ECC7A30-8748-4DFB-AE0D-F7CF97C176B3}" type="parTrans" cxnId="{10E2C165-8B6A-484D-8480-37458CB6DA82}">
      <dgm:prSet/>
      <dgm:spPr/>
      <dgm:t>
        <a:bodyPr/>
        <a:lstStyle/>
        <a:p>
          <a:endParaRPr lang="en-US"/>
        </a:p>
      </dgm:t>
    </dgm:pt>
    <dgm:pt modelId="{6F46568E-9625-494A-B81A-B62E307FE34B}" type="sibTrans" cxnId="{10E2C165-8B6A-484D-8480-37458CB6DA82}">
      <dgm:prSet/>
      <dgm:spPr/>
      <dgm:t>
        <a:bodyPr/>
        <a:lstStyle/>
        <a:p>
          <a:endParaRPr lang="en-US"/>
        </a:p>
      </dgm:t>
    </dgm:pt>
    <dgm:pt modelId="{64BDAAAC-3CFF-4400-9336-964300622F5C}" type="pres">
      <dgm:prSet presAssocID="{F58E7962-5CAB-4F11-A282-EF4093CA6F20}" presName="root" presStyleCnt="0">
        <dgm:presLayoutVars>
          <dgm:dir/>
          <dgm:resizeHandles val="exact"/>
        </dgm:presLayoutVars>
      </dgm:prSet>
      <dgm:spPr/>
    </dgm:pt>
    <dgm:pt modelId="{3C1E737B-0B6F-4523-BDFD-599D88E58E0B}" type="pres">
      <dgm:prSet presAssocID="{C11EBEF1-005D-4166-A49F-C6EEAE656438}" presName="compNode" presStyleCnt="0"/>
      <dgm:spPr/>
    </dgm:pt>
    <dgm:pt modelId="{F578C699-09CD-4285-8204-C7F7337901C3}" type="pres">
      <dgm:prSet presAssocID="{C11EBEF1-005D-4166-A49F-C6EEAE656438}" presName="bgRect" presStyleLbl="bgShp" presStyleIdx="0" presStyleCnt="3"/>
      <dgm:spPr/>
    </dgm:pt>
    <dgm:pt modelId="{59B9B69D-E763-417F-BDB5-6ECD11F061DE}" type="pres">
      <dgm:prSet presAssocID="{C11EBEF1-005D-4166-A49F-C6EEAE6564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EDBAA0-A2D7-461B-B237-EF769D7D2113}" type="pres">
      <dgm:prSet presAssocID="{C11EBEF1-005D-4166-A49F-C6EEAE656438}" presName="spaceRect" presStyleCnt="0"/>
      <dgm:spPr/>
    </dgm:pt>
    <dgm:pt modelId="{26CC29F1-3734-4FD0-B70D-7C3805F87F9B}" type="pres">
      <dgm:prSet presAssocID="{C11EBEF1-005D-4166-A49F-C6EEAE656438}" presName="parTx" presStyleLbl="revTx" presStyleIdx="0" presStyleCnt="3">
        <dgm:presLayoutVars>
          <dgm:chMax val="0"/>
          <dgm:chPref val="0"/>
        </dgm:presLayoutVars>
      </dgm:prSet>
      <dgm:spPr/>
    </dgm:pt>
    <dgm:pt modelId="{0C067391-EB6F-4E2F-A776-17D452084D99}" type="pres">
      <dgm:prSet presAssocID="{B76F1BD8-9736-45BA-BBA4-4E9C858A142E}" presName="sibTrans" presStyleCnt="0"/>
      <dgm:spPr/>
    </dgm:pt>
    <dgm:pt modelId="{8EA11428-D046-49BE-9760-22B884374676}" type="pres">
      <dgm:prSet presAssocID="{C7639CC4-2AD9-4E7F-8242-1FBFCE56EF54}" presName="compNode" presStyleCnt="0"/>
      <dgm:spPr/>
    </dgm:pt>
    <dgm:pt modelId="{7C959D9D-4B2E-4937-8867-7CDEE8544D59}" type="pres">
      <dgm:prSet presAssocID="{C7639CC4-2AD9-4E7F-8242-1FBFCE56EF54}" presName="bgRect" presStyleLbl="bgShp" presStyleIdx="1" presStyleCnt="3"/>
      <dgm:spPr/>
    </dgm:pt>
    <dgm:pt modelId="{A706945E-3B87-4590-8CCF-EC9FB688F547}" type="pres">
      <dgm:prSet presAssocID="{C7639CC4-2AD9-4E7F-8242-1FBFCE56EF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F7CDD99-CA31-4E1D-B0C1-A79194A3DC8D}" type="pres">
      <dgm:prSet presAssocID="{C7639CC4-2AD9-4E7F-8242-1FBFCE56EF54}" presName="spaceRect" presStyleCnt="0"/>
      <dgm:spPr/>
    </dgm:pt>
    <dgm:pt modelId="{7F1395B4-FB01-422F-9A9C-9F7568E28037}" type="pres">
      <dgm:prSet presAssocID="{C7639CC4-2AD9-4E7F-8242-1FBFCE56EF54}" presName="parTx" presStyleLbl="revTx" presStyleIdx="1" presStyleCnt="3">
        <dgm:presLayoutVars>
          <dgm:chMax val="0"/>
          <dgm:chPref val="0"/>
        </dgm:presLayoutVars>
      </dgm:prSet>
      <dgm:spPr/>
    </dgm:pt>
    <dgm:pt modelId="{ACDD58D0-8AE0-4FD9-AFCF-5813B92F5945}" type="pres">
      <dgm:prSet presAssocID="{AFBD36B6-4EBA-47FD-ADC5-9385A8EDE174}" presName="sibTrans" presStyleCnt="0"/>
      <dgm:spPr/>
    </dgm:pt>
    <dgm:pt modelId="{DB8FFE5A-C102-47D2-8537-CFAA237E7697}" type="pres">
      <dgm:prSet presAssocID="{562E3968-48B5-4FB4-8E66-C4F732B9F098}" presName="compNode" presStyleCnt="0"/>
      <dgm:spPr/>
    </dgm:pt>
    <dgm:pt modelId="{AFAEAFA1-9B3E-47DE-831C-C8546ECC0B1F}" type="pres">
      <dgm:prSet presAssocID="{562E3968-48B5-4FB4-8E66-C4F732B9F098}" presName="bgRect" presStyleLbl="bgShp" presStyleIdx="2" presStyleCnt="3"/>
      <dgm:spPr/>
    </dgm:pt>
    <dgm:pt modelId="{D3D29C84-8DEE-48DC-BCBE-A4C5140B685C}" type="pres">
      <dgm:prSet presAssocID="{562E3968-48B5-4FB4-8E66-C4F732B9F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6554940-0BFA-407D-A8EF-090884A8ED38}" type="pres">
      <dgm:prSet presAssocID="{562E3968-48B5-4FB4-8E66-C4F732B9F098}" presName="spaceRect" presStyleCnt="0"/>
      <dgm:spPr/>
    </dgm:pt>
    <dgm:pt modelId="{A40C7A0A-69B1-4AA8-9FAE-99E1FDB1C7E5}" type="pres">
      <dgm:prSet presAssocID="{562E3968-48B5-4FB4-8E66-C4F732B9F0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6D955C-1227-4EBF-83D9-8E40F7A56E23}" type="presOf" srcId="{562E3968-48B5-4FB4-8E66-C4F732B9F098}" destId="{A40C7A0A-69B1-4AA8-9FAE-99E1FDB1C7E5}" srcOrd="0" destOrd="0" presId="urn:microsoft.com/office/officeart/2018/2/layout/IconVerticalSolidList"/>
    <dgm:cxn modelId="{7BF3E162-C9EA-4DCE-9F69-766042DAF2D0}" type="presOf" srcId="{C7639CC4-2AD9-4E7F-8242-1FBFCE56EF54}" destId="{7F1395B4-FB01-422F-9A9C-9F7568E28037}" srcOrd="0" destOrd="0" presId="urn:microsoft.com/office/officeart/2018/2/layout/IconVerticalSolidList"/>
    <dgm:cxn modelId="{1A401864-E8CF-4B3A-B07D-4D87B80F5EB7}" srcId="{F58E7962-5CAB-4F11-A282-EF4093CA6F20}" destId="{C7639CC4-2AD9-4E7F-8242-1FBFCE56EF54}" srcOrd="1" destOrd="0" parTransId="{193DD8B6-5E7A-4826-BBD2-E01D60AA3BD1}" sibTransId="{AFBD36B6-4EBA-47FD-ADC5-9385A8EDE174}"/>
    <dgm:cxn modelId="{10E2C165-8B6A-484D-8480-37458CB6DA82}" srcId="{F58E7962-5CAB-4F11-A282-EF4093CA6F20}" destId="{562E3968-48B5-4FB4-8E66-C4F732B9F098}" srcOrd="2" destOrd="0" parTransId="{0ECC7A30-8748-4DFB-AE0D-F7CF97C176B3}" sibTransId="{6F46568E-9625-494A-B81A-B62E307FE34B}"/>
    <dgm:cxn modelId="{5FF3E352-84BC-4C91-8061-C3A1B6D4DB23}" type="presOf" srcId="{F58E7962-5CAB-4F11-A282-EF4093CA6F20}" destId="{64BDAAAC-3CFF-4400-9336-964300622F5C}" srcOrd="0" destOrd="0" presId="urn:microsoft.com/office/officeart/2018/2/layout/IconVerticalSolidList"/>
    <dgm:cxn modelId="{A54228CD-586F-452B-8EC4-8B0F85AB67C3}" srcId="{F58E7962-5CAB-4F11-A282-EF4093CA6F20}" destId="{C11EBEF1-005D-4166-A49F-C6EEAE656438}" srcOrd="0" destOrd="0" parTransId="{AE75E776-1126-457C-BCB3-3C9DE95EA1C2}" sibTransId="{B76F1BD8-9736-45BA-BBA4-4E9C858A142E}"/>
    <dgm:cxn modelId="{AA4AE5D9-D292-4B8A-B44E-5310D74CCED5}" type="presOf" srcId="{C11EBEF1-005D-4166-A49F-C6EEAE656438}" destId="{26CC29F1-3734-4FD0-B70D-7C3805F87F9B}" srcOrd="0" destOrd="0" presId="urn:microsoft.com/office/officeart/2018/2/layout/IconVerticalSolidList"/>
    <dgm:cxn modelId="{62AFC9FA-68EF-4AA5-A5F2-C3EBDEA44E45}" type="presParOf" srcId="{64BDAAAC-3CFF-4400-9336-964300622F5C}" destId="{3C1E737B-0B6F-4523-BDFD-599D88E58E0B}" srcOrd="0" destOrd="0" presId="urn:microsoft.com/office/officeart/2018/2/layout/IconVerticalSolidList"/>
    <dgm:cxn modelId="{B5E7C58B-6FD5-4B38-8FFE-E7D547010862}" type="presParOf" srcId="{3C1E737B-0B6F-4523-BDFD-599D88E58E0B}" destId="{F578C699-09CD-4285-8204-C7F7337901C3}" srcOrd="0" destOrd="0" presId="urn:microsoft.com/office/officeart/2018/2/layout/IconVerticalSolidList"/>
    <dgm:cxn modelId="{6BD59330-48BB-42B7-B5E7-5E067B1EDD56}" type="presParOf" srcId="{3C1E737B-0B6F-4523-BDFD-599D88E58E0B}" destId="{59B9B69D-E763-417F-BDB5-6ECD11F061DE}" srcOrd="1" destOrd="0" presId="urn:microsoft.com/office/officeart/2018/2/layout/IconVerticalSolidList"/>
    <dgm:cxn modelId="{9EE39BE7-A328-435E-B19D-010EE88E04AB}" type="presParOf" srcId="{3C1E737B-0B6F-4523-BDFD-599D88E58E0B}" destId="{A9EDBAA0-A2D7-461B-B237-EF769D7D2113}" srcOrd="2" destOrd="0" presId="urn:microsoft.com/office/officeart/2018/2/layout/IconVerticalSolidList"/>
    <dgm:cxn modelId="{6BF4CB34-6501-4538-987C-0BE83B5BB115}" type="presParOf" srcId="{3C1E737B-0B6F-4523-BDFD-599D88E58E0B}" destId="{26CC29F1-3734-4FD0-B70D-7C3805F87F9B}" srcOrd="3" destOrd="0" presId="urn:microsoft.com/office/officeart/2018/2/layout/IconVerticalSolidList"/>
    <dgm:cxn modelId="{99C45453-EA40-4476-962B-EE5EE499C6F4}" type="presParOf" srcId="{64BDAAAC-3CFF-4400-9336-964300622F5C}" destId="{0C067391-EB6F-4E2F-A776-17D452084D99}" srcOrd="1" destOrd="0" presId="urn:microsoft.com/office/officeart/2018/2/layout/IconVerticalSolidList"/>
    <dgm:cxn modelId="{3558AF38-8BE6-439B-B3FA-0099ED0232C3}" type="presParOf" srcId="{64BDAAAC-3CFF-4400-9336-964300622F5C}" destId="{8EA11428-D046-49BE-9760-22B884374676}" srcOrd="2" destOrd="0" presId="urn:microsoft.com/office/officeart/2018/2/layout/IconVerticalSolidList"/>
    <dgm:cxn modelId="{5C4705F7-8663-4CF8-98C0-3E235823E788}" type="presParOf" srcId="{8EA11428-D046-49BE-9760-22B884374676}" destId="{7C959D9D-4B2E-4937-8867-7CDEE8544D59}" srcOrd="0" destOrd="0" presId="urn:microsoft.com/office/officeart/2018/2/layout/IconVerticalSolidList"/>
    <dgm:cxn modelId="{C02F2992-4465-4857-837B-99776683BA97}" type="presParOf" srcId="{8EA11428-D046-49BE-9760-22B884374676}" destId="{A706945E-3B87-4590-8CCF-EC9FB688F547}" srcOrd="1" destOrd="0" presId="urn:microsoft.com/office/officeart/2018/2/layout/IconVerticalSolidList"/>
    <dgm:cxn modelId="{A2975126-F1E7-4202-B6A9-AB10E40132A5}" type="presParOf" srcId="{8EA11428-D046-49BE-9760-22B884374676}" destId="{4F7CDD99-CA31-4E1D-B0C1-A79194A3DC8D}" srcOrd="2" destOrd="0" presId="urn:microsoft.com/office/officeart/2018/2/layout/IconVerticalSolidList"/>
    <dgm:cxn modelId="{FF2D53A9-2168-4718-8DD2-7CB132A152F4}" type="presParOf" srcId="{8EA11428-D046-49BE-9760-22B884374676}" destId="{7F1395B4-FB01-422F-9A9C-9F7568E28037}" srcOrd="3" destOrd="0" presId="urn:microsoft.com/office/officeart/2018/2/layout/IconVerticalSolidList"/>
    <dgm:cxn modelId="{EBFCDA4E-855A-4109-A13E-D3E4F6597CCB}" type="presParOf" srcId="{64BDAAAC-3CFF-4400-9336-964300622F5C}" destId="{ACDD58D0-8AE0-4FD9-AFCF-5813B92F5945}" srcOrd="3" destOrd="0" presId="urn:microsoft.com/office/officeart/2018/2/layout/IconVerticalSolidList"/>
    <dgm:cxn modelId="{64C53EE6-6D14-4CD0-AD23-7C81954D9539}" type="presParOf" srcId="{64BDAAAC-3CFF-4400-9336-964300622F5C}" destId="{DB8FFE5A-C102-47D2-8537-CFAA237E7697}" srcOrd="4" destOrd="0" presId="urn:microsoft.com/office/officeart/2018/2/layout/IconVerticalSolidList"/>
    <dgm:cxn modelId="{B4FD68AC-D0BE-435B-A666-42C88F1A5001}" type="presParOf" srcId="{DB8FFE5A-C102-47D2-8537-CFAA237E7697}" destId="{AFAEAFA1-9B3E-47DE-831C-C8546ECC0B1F}" srcOrd="0" destOrd="0" presId="urn:microsoft.com/office/officeart/2018/2/layout/IconVerticalSolidList"/>
    <dgm:cxn modelId="{35507D6E-74F3-4F5B-8B34-7C9473A5CA9E}" type="presParOf" srcId="{DB8FFE5A-C102-47D2-8537-CFAA237E7697}" destId="{D3D29C84-8DEE-48DC-BCBE-A4C5140B685C}" srcOrd="1" destOrd="0" presId="urn:microsoft.com/office/officeart/2018/2/layout/IconVerticalSolidList"/>
    <dgm:cxn modelId="{23808648-496E-4B74-BECB-086AB81E0AFC}" type="presParOf" srcId="{DB8FFE5A-C102-47D2-8537-CFAA237E7697}" destId="{66554940-0BFA-407D-A8EF-090884A8ED38}" srcOrd="2" destOrd="0" presId="urn:microsoft.com/office/officeart/2018/2/layout/IconVerticalSolidList"/>
    <dgm:cxn modelId="{32397CF8-6A32-4812-8844-96992CE7B904}" type="presParOf" srcId="{DB8FFE5A-C102-47D2-8537-CFAA237E7697}" destId="{A40C7A0A-69B1-4AA8-9FAE-99E1FDB1C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8E7962-5CAB-4F11-A282-EF4093CA6F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39CC4-2AD9-4E7F-8242-1FBFCE56EF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Unabhängige Entwicklung/Skalierung</a:t>
          </a:r>
          <a:endParaRPr lang="en-US" dirty="0"/>
        </a:p>
      </dgm:t>
    </dgm:pt>
    <dgm:pt modelId="{193DD8B6-5E7A-4826-BBD2-E01D60AA3BD1}" type="parTrans" cxnId="{1A401864-E8CF-4B3A-B07D-4D87B80F5EB7}">
      <dgm:prSet/>
      <dgm:spPr/>
      <dgm:t>
        <a:bodyPr/>
        <a:lstStyle/>
        <a:p>
          <a:endParaRPr lang="en-US"/>
        </a:p>
      </dgm:t>
    </dgm:pt>
    <dgm:pt modelId="{AFBD36B6-4EBA-47FD-ADC5-9385A8EDE174}" type="sibTrans" cxnId="{1A401864-E8CF-4B3A-B07D-4D87B80F5EB7}">
      <dgm:prSet/>
      <dgm:spPr/>
      <dgm:t>
        <a:bodyPr/>
        <a:lstStyle/>
        <a:p>
          <a:endParaRPr lang="en-US"/>
        </a:p>
      </dgm:t>
    </dgm:pt>
    <dgm:pt modelId="{562E3968-48B5-4FB4-8E66-C4F732B9F0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Zuverlässigkeit </a:t>
          </a:r>
          <a:endParaRPr lang="en-US" dirty="0"/>
        </a:p>
      </dgm:t>
    </dgm:pt>
    <dgm:pt modelId="{0ECC7A30-8748-4DFB-AE0D-F7CF97C176B3}" type="parTrans" cxnId="{10E2C165-8B6A-484D-8480-37458CB6DA82}">
      <dgm:prSet/>
      <dgm:spPr/>
      <dgm:t>
        <a:bodyPr/>
        <a:lstStyle/>
        <a:p>
          <a:endParaRPr lang="en-US"/>
        </a:p>
      </dgm:t>
    </dgm:pt>
    <dgm:pt modelId="{6F46568E-9625-494A-B81A-B62E307FE34B}" type="sibTrans" cxnId="{10E2C165-8B6A-484D-8480-37458CB6DA82}">
      <dgm:prSet/>
      <dgm:spPr/>
      <dgm:t>
        <a:bodyPr/>
        <a:lstStyle/>
        <a:p>
          <a:endParaRPr lang="en-US"/>
        </a:p>
      </dgm:t>
    </dgm:pt>
    <dgm:pt modelId="{25E06721-76ED-4EFF-8BED-9768462C1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Übersichtlich</a:t>
          </a:r>
          <a:r>
            <a:rPr lang="en-US" dirty="0"/>
            <a:t> / Klein</a:t>
          </a:r>
        </a:p>
      </dgm:t>
    </dgm:pt>
    <dgm:pt modelId="{7B154874-B68C-4662-9374-E2A7D9B6A223}" type="parTrans" cxnId="{07F0C4F2-8031-4D3E-92FE-DF10E0610674}">
      <dgm:prSet/>
      <dgm:spPr/>
      <dgm:t>
        <a:bodyPr/>
        <a:lstStyle/>
        <a:p>
          <a:endParaRPr lang="de-DE"/>
        </a:p>
      </dgm:t>
    </dgm:pt>
    <dgm:pt modelId="{D1E9DDF7-5F09-42CA-953C-F40F275D9BCE}" type="sibTrans" cxnId="{07F0C4F2-8031-4D3E-92FE-DF10E0610674}">
      <dgm:prSet/>
      <dgm:spPr/>
      <dgm:t>
        <a:bodyPr/>
        <a:lstStyle/>
        <a:p>
          <a:endParaRPr lang="de-DE"/>
        </a:p>
      </dgm:t>
    </dgm:pt>
    <dgm:pt modelId="{64BDAAAC-3CFF-4400-9336-964300622F5C}" type="pres">
      <dgm:prSet presAssocID="{F58E7962-5CAB-4F11-A282-EF4093CA6F20}" presName="root" presStyleCnt="0">
        <dgm:presLayoutVars>
          <dgm:dir/>
          <dgm:resizeHandles val="exact"/>
        </dgm:presLayoutVars>
      </dgm:prSet>
      <dgm:spPr/>
    </dgm:pt>
    <dgm:pt modelId="{8EA11428-D046-49BE-9760-22B884374676}" type="pres">
      <dgm:prSet presAssocID="{C7639CC4-2AD9-4E7F-8242-1FBFCE56EF54}" presName="compNode" presStyleCnt="0"/>
      <dgm:spPr/>
    </dgm:pt>
    <dgm:pt modelId="{7C959D9D-4B2E-4937-8867-7CDEE8544D59}" type="pres">
      <dgm:prSet presAssocID="{C7639CC4-2AD9-4E7F-8242-1FBFCE56EF54}" presName="bgRect" presStyleLbl="bgShp" presStyleIdx="0" presStyleCnt="3"/>
      <dgm:spPr/>
    </dgm:pt>
    <dgm:pt modelId="{A706945E-3B87-4590-8CCF-EC9FB688F547}" type="pres">
      <dgm:prSet presAssocID="{C7639CC4-2AD9-4E7F-8242-1FBFCE56EF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F7CDD99-CA31-4E1D-B0C1-A79194A3DC8D}" type="pres">
      <dgm:prSet presAssocID="{C7639CC4-2AD9-4E7F-8242-1FBFCE56EF54}" presName="spaceRect" presStyleCnt="0"/>
      <dgm:spPr/>
    </dgm:pt>
    <dgm:pt modelId="{7F1395B4-FB01-422F-9A9C-9F7568E28037}" type="pres">
      <dgm:prSet presAssocID="{C7639CC4-2AD9-4E7F-8242-1FBFCE56EF54}" presName="parTx" presStyleLbl="revTx" presStyleIdx="0" presStyleCnt="3">
        <dgm:presLayoutVars>
          <dgm:chMax val="0"/>
          <dgm:chPref val="0"/>
        </dgm:presLayoutVars>
      </dgm:prSet>
      <dgm:spPr/>
    </dgm:pt>
    <dgm:pt modelId="{ACDD58D0-8AE0-4FD9-AFCF-5813B92F5945}" type="pres">
      <dgm:prSet presAssocID="{AFBD36B6-4EBA-47FD-ADC5-9385A8EDE174}" presName="sibTrans" presStyleCnt="0"/>
      <dgm:spPr/>
    </dgm:pt>
    <dgm:pt modelId="{DB8FFE5A-C102-47D2-8537-CFAA237E7697}" type="pres">
      <dgm:prSet presAssocID="{562E3968-48B5-4FB4-8E66-C4F732B9F098}" presName="compNode" presStyleCnt="0"/>
      <dgm:spPr/>
    </dgm:pt>
    <dgm:pt modelId="{AFAEAFA1-9B3E-47DE-831C-C8546ECC0B1F}" type="pres">
      <dgm:prSet presAssocID="{562E3968-48B5-4FB4-8E66-C4F732B9F098}" presName="bgRect" presStyleLbl="bgShp" presStyleIdx="1" presStyleCnt="3"/>
      <dgm:spPr/>
    </dgm:pt>
    <dgm:pt modelId="{D3D29C84-8DEE-48DC-BCBE-A4C5140B685C}" type="pres">
      <dgm:prSet presAssocID="{562E3968-48B5-4FB4-8E66-C4F732B9F0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6554940-0BFA-407D-A8EF-090884A8ED38}" type="pres">
      <dgm:prSet presAssocID="{562E3968-48B5-4FB4-8E66-C4F732B9F098}" presName="spaceRect" presStyleCnt="0"/>
      <dgm:spPr/>
    </dgm:pt>
    <dgm:pt modelId="{A40C7A0A-69B1-4AA8-9FAE-99E1FDB1C7E5}" type="pres">
      <dgm:prSet presAssocID="{562E3968-48B5-4FB4-8E66-C4F732B9F098}" presName="parTx" presStyleLbl="revTx" presStyleIdx="1" presStyleCnt="3">
        <dgm:presLayoutVars>
          <dgm:chMax val="0"/>
          <dgm:chPref val="0"/>
        </dgm:presLayoutVars>
      </dgm:prSet>
      <dgm:spPr/>
    </dgm:pt>
    <dgm:pt modelId="{F94C7BA8-CB81-4183-B39D-2C5B27B867FD}" type="pres">
      <dgm:prSet presAssocID="{6F46568E-9625-494A-B81A-B62E307FE34B}" presName="sibTrans" presStyleCnt="0"/>
      <dgm:spPr/>
    </dgm:pt>
    <dgm:pt modelId="{89C488CE-E580-48CA-AD54-9A89C49B6516}" type="pres">
      <dgm:prSet presAssocID="{25E06721-76ED-4EFF-8BED-9768462C199C}" presName="compNode" presStyleCnt="0"/>
      <dgm:spPr/>
    </dgm:pt>
    <dgm:pt modelId="{FE147E8B-F2C9-4D74-9B81-EBD78235222E}" type="pres">
      <dgm:prSet presAssocID="{25E06721-76ED-4EFF-8BED-9768462C199C}" presName="bgRect" presStyleLbl="bgShp" presStyleIdx="2" presStyleCnt="3"/>
      <dgm:spPr/>
    </dgm:pt>
    <dgm:pt modelId="{30F188F5-794F-4B9A-841C-9C4637B62F12}" type="pres">
      <dgm:prSet presAssocID="{25E06721-76ED-4EFF-8BED-9768462C199C}" presName="iconRect" presStyleLbl="node1" presStyleIdx="2" presStyleCnt="3"/>
      <dgm:spPr/>
    </dgm:pt>
    <dgm:pt modelId="{5E83CD44-3423-4277-BF85-2C6B25971457}" type="pres">
      <dgm:prSet presAssocID="{25E06721-76ED-4EFF-8BED-9768462C199C}" presName="spaceRect" presStyleCnt="0"/>
      <dgm:spPr/>
    </dgm:pt>
    <dgm:pt modelId="{6ECDEE6D-34ED-457A-961D-A5A4BAD0F251}" type="pres">
      <dgm:prSet presAssocID="{25E06721-76ED-4EFF-8BED-9768462C19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D6681E-3F10-4236-900C-67672E69DC16}" type="presOf" srcId="{25E06721-76ED-4EFF-8BED-9768462C199C}" destId="{6ECDEE6D-34ED-457A-961D-A5A4BAD0F251}" srcOrd="0" destOrd="0" presId="urn:microsoft.com/office/officeart/2018/2/layout/IconVerticalSolidList"/>
    <dgm:cxn modelId="{F66D955C-1227-4EBF-83D9-8E40F7A56E23}" type="presOf" srcId="{562E3968-48B5-4FB4-8E66-C4F732B9F098}" destId="{A40C7A0A-69B1-4AA8-9FAE-99E1FDB1C7E5}" srcOrd="0" destOrd="0" presId="urn:microsoft.com/office/officeart/2018/2/layout/IconVerticalSolidList"/>
    <dgm:cxn modelId="{7BF3E162-C9EA-4DCE-9F69-766042DAF2D0}" type="presOf" srcId="{C7639CC4-2AD9-4E7F-8242-1FBFCE56EF54}" destId="{7F1395B4-FB01-422F-9A9C-9F7568E28037}" srcOrd="0" destOrd="0" presId="urn:microsoft.com/office/officeart/2018/2/layout/IconVerticalSolidList"/>
    <dgm:cxn modelId="{1A401864-E8CF-4B3A-B07D-4D87B80F5EB7}" srcId="{F58E7962-5CAB-4F11-A282-EF4093CA6F20}" destId="{C7639CC4-2AD9-4E7F-8242-1FBFCE56EF54}" srcOrd="0" destOrd="0" parTransId="{193DD8B6-5E7A-4826-BBD2-E01D60AA3BD1}" sibTransId="{AFBD36B6-4EBA-47FD-ADC5-9385A8EDE174}"/>
    <dgm:cxn modelId="{10E2C165-8B6A-484D-8480-37458CB6DA82}" srcId="{F58E7962-5CAB-4F11-A282-EF4093CA6F20}" destId="{562E3968-48B5-4FB4-8E66-C4F732B9F098}" srcOrd="1" destOrd="0" parTransId="{0ECC7A30-8748-4DFB-AE0D-F7CF97C176B3}" sibTransId="{6F46568E-9625-494A-B81A-B62E307FE34B}"/>
    <dgm:cxn modelId="{5FF3E352-84BC-4C91-8061-C3A1B6D4DB23}" type="presOf" srcId="{F58E7962-5CAB-4F11-A282-EF4093CA6F20}" destId="{64BDAAAC-3CFF-4400-9336-964300622F5C}" srcOrd="0" destOrd="0" presId="urn:microsoft.com/office/officeart/2018/2/layout/IconVerticalSolidList"/>
    <dgm:cxn modelId="{07F0C4F2-8031-4D3E-92FE-DF10E0610674}" srcId="{F58E7962-5CAB-4F11-A282-EF4093CA6F20}" destId="{25E06721-76ED-4EFF-8BED-9768462C199C}" srcOrd="2" destOrd="0" parTransId="{7B154874-B68C-4662-9374-E2A7D9B6A223}" sibTransId="{D1E9DDF7-5F09-42CA-953C-F40F275D9BCE}"/>
    <dgm:cxn modelId="{3558AF38-8BE6-439B-B3FA-0099ED0232C3}" type="presParOf" srcId="{64BDAAAC-3CFF-4400-9336-964300622F5C}" destId="{8EA11428-D046-49BE-9760-22B884374676}" srcOrd="0" destOrd="0" presId="urn:microsoft.com/office/officeart/2018/2/layout/IconVerticalSolidList"/>
    <dgm:cxn modelId="{5C4705F7-8663-4CF8-98C0-3E235823E788}" type="presParOf" srcId="{8EA11428-D046-49BE-9760-22B884374676}" destId="{7C959D9D-4B2E-4937-8867-7CDEE8544D59}" srcOrd="0" destOrd="0" presId="urn:microsoft.com/office/officeart/2018/2/layout/IconVerticalSolidList"/>
    <dgm:cxn modelId="{C02F2992-4465-4857-837B-99776683BA97}" type="presParOf" srcId="{8EA11428-D046-49BE-9760-22B884374676}" destId="{A706945E-3B87-4590-8CCF-EC9FB688F547}" srcOrd="1" destOrd="0" presId="urn:microsoft.com/office/officeart/2018/2/layout/IconVerticalSolidList"/>
    <dgm:cxn modelId="{A2975126-F1E7-4202-B6A9-AB10E40132A5}" type="presParOf" srcId="{8EA11428-D046-49BE-9760-22B884374676}" destId="{4F7CDD99-CA31-4E1D-B0C1-A79194A3DC8D}" srcOrd="2" destOrd="0" presId="urn:microsoft.com/office/officeart/2018/2/layout/IconVerticalSolidList"/>
    <dgm:cxn modelId="{FF2D53A9-2168-4718-8DD2-7CB132A152F4}" type="presParOf" srcId="{8EA11428-D046-49BE-9760-22B884374676}" destId="{7F1395B4-FB01-422F-9A9C-9F7568E28037}" srcOrd="3" destOrd="0" presId="urn:microsoft.com/office/officeart/2018/2/layout/IconVerticalSolidList"/>
    <dgm:cxn modelId="{EBFCDA4E-855A-4109-A13E-D3E4F6597CCB}" type="presParOf" srcId="{64BDAAAC-3CFF-4400-9336-964300622F5C}" destId="{ACDD58D0-8AE0-4FD9-AFCF-5813B92F5945}" srcOrd="1" destOrd="0" presId="urn:microsoft.com/office/officeart/2018/2/layout/IconVerticalSolidList"/>
    <dgm:cxn modelId="{64C53EE6-6D14-4CD0-AD23-7C81954D9539}" type="presParOf" srcId="{64BDAAAC-3CFF-4400-9336-964300622F5C}" destId="{DB8FFE5A-C102-47D2-8537-CFAA237E7697}" srcOrd="2" destOrd="0" presId="urn:microsoft.com/office/officeart/2018/2/layout/IconVerticalSolidList"/>
    <dgm:cxn modelId="{B4FD68AC-D0BE-435B-A666-42C88F1A5001}" type="presParOf" srcId="{DB8FFE5A-C102-47D2-8537-CFAA237E7697}" destId="{AFAEAFA1-9B3E-47DE-831C-C8546ECC0B1F}" srcOrd="0" destOrd="0" presId="urn:microsoft.com/office/officeart/2018/2/layout/IconVerticalSolidList"/>
    <dgm:cxn modelId="{35507D6E-74F3-4F5B-8B34-7C9473A5CA9E}" type="presParOf" srcId="{DB8FFE5A-C102-47D2-8537-CFAA237E7697}" destId="{D3D29C84-8DEE-48DC-BCBE-A4C5140B685C}" srcOrd="1" destOrd="0" presId="urn:microsoft.com/office/officeart/2018/2/layout/IconVerticalSolidList"/>
    <dgm:cxn modelId="{23808648-496E-4B74-BECB-086AB81E0AFC}" type="presParOf" srcId="{DB8FFE5A-C102-47D2-8537-CFAA237E7697}" destId="{66554940-0BFA-407D-A8EF-090884A8ED38}" srcOrd="2" destOrd="0" presId="urn:microsoft.com/office/officeart/2018/2/layout/IconVerticalSolidList"/>
    <dgm:cxn modelId="{32397CF8-6A32-4812-8844-96992CE7B904}" type="presParOf" srcId="{DB8FFE5A-C102-47D2-8537-CFAA237E7697}" destId="{A40C7A0A-69B1-4AA8-9FAE-99E1FDB1C7E5}" srcOrd="3" destOrd="0" presId="urn:microsoft.com/office/officeart/2018/2/layout/IconVerticalSolidList"/>
    <dgm:cxn modelId="{7A3147A4-950F-461E-8F6B-DDDD2F9B4C54}" type="presParOf" srcId="{64BDAAAC-3CFF-4400-9336-964300622F5C}" destId="{F94C7BA8-CB81-4183-B39D-2C5B27B867FD}" srcOrd="3" destOrd="0" presId="urn:microsoft.com/office/officeart/2018/2/layout/IconVerticalSolidList"/>
    <dgm:cxn modelId="{671414CA-E7A7-4C33-90D8-20D9A8F573E3}" type="presParOf" srcId="{64BDAAAC-3CFF-4400-9336-964300622F5C}" destId="{89C488CE-E580-48CA-AD54-9A89C49B6516}" srcOrd="4" destOrd="0" presId="urn:microsoft.com/office/officeart/2018/2/layout/IconVerticalSolidList"/>
    <dgm:cxn modelId="{6972353C-47A6-4797-96C5-20C5D4BA7C8B}" type="presParOf" srcId="{89C488CE-E580-48CA-AD54-9A89C49B6516}" destId="{FE147E8B-F2C9-4D74-9B81-EBD78235222E}" srcOrd="0" destOrd="0" presId="urn:microsoft.com/office/officeart/2018/2/layout/IconVerticalSolidList"/>
    <dgm:cxn modelId="{2CBE4607-CDFE-4939-BEF6-D1EA4BF9EF38}" type="presParOf" srcId="{89C488CE-E580-48CA-AD54-9A89C49B6516}" destId="{30F188F5-794F-4B9A-841C-9C4637B62F12}" srcOrd="1" destOrd="0" presId="urn:microsoft.com/office/officeart/2018/2/layout/IconVerticalSolidList"/>
    <dgm:cxn modelId="{DFAAB8EE-B02A-46A6-838F-8C19BA534B86}" type="presParOf" srcId="{89C488CE-E580-48CA-AD54-9A89C49B6516}" destId="{5E83CD44-3423-4277-BF85-2C6B25971457}" srcOrd="2" destOrd="0" presId="urn:microsoft.com/office/officeart/2018/2/layout/IconVerticalSolidList"/>
    <dgm:cxn modelId="{E50127E3-152C-4330-AC2E-4C0E5AD6D380}" type="presParOf" srcId="{89C488CE-E580-48CA-AD54-9A89C49B6516}" destId="{6ECDEE6D-34ED-457A-961D-A5A4BAD0F2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6F736A-ACDF-4218-86DB-56CFD4A8AE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8A98C-7150-45C6-BEE1-E7B2B95A208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Entwickelt von Google</a:t>
          </a:r>
          <a:endParaRPr lang="en-US"/>
        </a:p>
      </dgm:t>
    </dgm:pt>
    <dgm:pt modelId="{A1A42BB7-C9ED-4ED3-94EE-E93221F9978F}" type="parTrans" cxnId="{28703BED-6A2A-4439-A9A7-D84DF4D0A83C}">
      <dgm:prSet/>
      <dgm:spPr/>
      <dgm:t>
        <a:bodyPr/>
        <a:lstStyle/>
        <a:p>
          <a:endParaRPr lang="en-US"/>
        </a:p>
      </dgm:t>
    </dgm:pt>
    <dgm:pt modelId="{DE3F93A3-3472-44C8-B654-93856DE6AA49}" type="sibTrans" cxnId="{28703BED-6A2A-4439-A9A7-D84DF4D0A83C}">
      <dgm:prSet/>
      <dgm:spPr/>
      <dgm:t>
        <a:bodyPr/>
        <a:lstStyle/>
        <a:p>
          <a:endParaRPr lang="en-US"/>
        </a:p>
      </dgm:t>
    </dgm:pt>
    <dgm:pt modelId="{09EB3E5C-4812-435C-B101-D4DF0D1943D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Open-Source seit 2014</a:t>
          </a:r>
          <a:endParaRPr lang="en-US"/>
        </a:p>
      </dgm:t>
    </dgm:pt>
    <dgm:pt modelId="{18CBD85C-BEE8-45B0-9279-F91DA80E0B3E}" type="parTrans" cxnId="{5EB26EDC-5280-4584-AA65-587B4BD76846}">
      <dgm:prSet/>
      <dgm:spPr/>
      <dgm:t>
        <a:bodyPr/>
        <a:lstStyle/>
        <a:p>
          <a:endParaRPr lang="en-US"/>
        </a:p>
      </dgm:t>
    </dgm:pt>
    <dgm:pt modelId="{3233CEA4-C2A2-4CBF-89F6-C28C2355C609}" type="sibTrans" cxnId="{5EB26EDC-5280-4584-AA65-587B4BD76846}">
      <dgm:prSet/>
      <dgm:spPr/>
      <dgm:t>
        <a:bodyPr/>
        <a:lstStyle/>
        <a:p>
          <a:endParaRPr lang="en-US"/>
        </a:p>
      </dgm:t>
    </dgm:pt>
    <dgm:pt modelId="{4F93410D-010B-4B76-ABF9-1D7EEF319D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Verwaltet Automatisiert Container-Anwendungen:</a:t>
          </a:r>
          <a:endParaRPr lang="en-US"/>
        </a:p>
      </dgm:t>
    </dgm:pt>
    <dgm:pt modelId="{59674940-E3B9-42AA-888F-61A647D674D8}" type="parTrans" cxnId="{FAE4B17A-BA67-4A42-8EC4-734D19694D5B}">
      <dgm:prSet/>
      <dgm:spPr/>
      <dgm:t>
        <a:bodyPr/>
        <a:lstStyle/>
        <a:p>
          <a:endParaRPr lang="en-US"/>
        </a:p>
      </dgm:t>
    </dgm:pt>
    <dgm:pt modelId="{449276EA-FEFB-49AE-B363-3DFA8D3F4809}" type="sibTrans" cxnId="{FAE4B17A-BA67-4A42-8EC4-734D19694D5B}">
      <dgm:prSet/>
      <dgm:spPr/>
      <dgm:t>
        <a:bodyPr/>
        <a:lstStyle/>
        <a:p>
          <a:endParaRPr lang="en-US"/>
        </a:p>
      </dgm:t>
    </dgm:pt>
    <dgm:pt modelId="{D4691DE1-5CBC-47E7-87A9-478E19AB047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Computing</a:t>
          </a:r>
          <a:endParaRPr lang="en-US"/>
        </a:p>
      </dgm:t>
    </dgm:pt>
    <dgm:pt modelId="{6A848D25-A8CE-402B-B46F-94900C3881A5}" type="parTrans" cxnId="{7D2D0A4C-9D7E-4E14-9B01-5C8C025BB6EE}">
      <dgm:prSet/>
      <dgm:spPr/>
      <dgm:t>
        <a:bodyPr/>
        <a:lstStyle/>
        <a:p>
          <a:endParaRPr lang="en-US"/>
        </a:p>
      </dgm:t>
    </dgm:pt>
    <dgm:pt modelId="{AE2A121E-87CE-471C-91A7-D0149CAEF26C}" type="sibTrans" cxnId="{7D2D0A4C-9D7E-4E14-9B01-5C8C025BB6EE}">
      <dgm:prSet/>
      <dgm:spPr/>
      <dgm:t>
        <a:bodyPr/>
        <a:lstStyle/>
        <a:p>
          <a:endParaRPr lang="en-US"/>
        </a:p>
      </dgm:t>
    </dgm:pt>
    <dgm:pt modelId="{35D9CB94-EB22-4F05-8033-3095611065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Networking</a:t>
          </a:r>
          <a:endParaRPr lang="en-US"/>
        </a:p>
      </dgm:t>
    </dgm:pt>
    <dgm:pt modelId="{BE1E921E-EC6B-4686-99B4-E543D8F63684}" type="parTrans" cxnId="{2B1F044E-291F-49FE-ABD6-B9869DA53B51}">
      <dgm:prSet/>
      <dgm:spPr/>
      <dgm:t>
        <a:bodyPr/>
        <a:lstStyle/>
        <a:p>
          <a:endParaRPr lang="en-US"/>
        </a:p>
      </dgm:t>
    </dgm:pt>
    <dgm:pt modelId="{111E93B3-2F8B-4C20-9627-97CD33A0E449}" type="sibTrans" cxnId="{2B1F044E-291F-49FE-ABD6-B9869DA53B51}">
      <dgm:prSet/>
      <dgm:spPr/>
      <dgm:t>
        <a:bodyPr/>
        <a:lstStyle/>
        <a:p>
          <a:endParaRPr lang="en-US"/>
        </a:p>
      </dgm:t>
    </dgm:pt>
    <dgm:pt modelId="{2CF0088E-B685-45B5-B7F0-B69DD46968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Storage </a:t>
          </a:r>
          <a:endParaRPr lang="en-US"/>
        </a:p>
      </dgm:t>
    </dgm:pt>
    <dgm:pt modelId="{F1C49794-0915-42FB-9147-F8EA990BDD1C}" type="parTrans" cxnId="{F97BC930-8CED-4150-AE4D-F99F0FD0A139}">
      <dgm:prSet/>
      <dgm:spPr/>
      <dgm:t>
        <a:bodyPr/>
        <a:lstStyle/>
        <a:p>
          <a:endParaRPr lang="en-US"/>
        </a:p>
      </dgm:t>
    </dgm:pt>
    <dgm:pt modelId="{A845CD09-0B12-4410-B7BD-6D0298C5D252}" type="sibTrans" cxnId="{F97BC930-8CED-4150-AE4D-F99F0FD0A139}">
      <dgm:prSet/>
      <dgm:spPr/>
      <dgm:t>
        <a:bodyPr/>
        <a:lstStyle/>
        <a:p>
          <a:endParaRPr lang="en-US"/>
        </a:p>
      </dgm:t>
    </dgm:pt>
    <dgm:pt modelId="{393A48D0-9BC4-484A-9C05-A7BA04740C8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HA</a:t>
          </a:r>
          <a:endParaRPr lang="en-US"/>
        </a:p>
      </dgm:t>
    </dgm:pt>
    <dgm:pt modelId="{D5925FB4-1246-4B70-9E97-03E58FEA319D}" type="parTrans" cxnId="{BF072D4F-BA24-4337-9D88-3A121864D4C6}">
      <dgm:prSet/>
      <dgm:spPr/>
      <dgm:t>
        <a:bodyPr/>
        <a:lstStyle/>
        <a:p>
          <a:endParaRPr lang="en-US"/>
        </a:p>
      </dgm:t>
    </dgm:pt>
    <dgm:pt modelId="{3C1D857E-2137-4792-AF1A-C969A025B1C0}" type="sibTrans" cxnId="{BF072D4F-BA24-4337-9D88-3A121864D4C6}">
      <dgm:prSet/>
      <dgm:spPr/>
      <dgm:t>
        <a:bodyPr/>
        <a:lstStyle/>
        <a:p>
          <a:endParaRPr lang="en-US"/>
        </a:p>
      </dgm:t>
    </dgm:pt>
    <dgm:pt modelId="{8C4A703C-353E-4BD8-A5FD-A38A54FD189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Kubernetes ist keine Container-Engine</a:t>
          </a:r>
          <a:endParaRPr lang="en-US"/>
        </a:p>
      </dgm:t>
    </dgm:pt>
    <dgm:pt modelId="{04314090-B699-44EB-B3B4-EA7504BE64E7}" type="parTrans" cxnId="{7A7D0E97-915E-4BFA-9062-DAC6227D0AB3}">
      <dgm:prSet/>
      <dgm:spPr/>
      <dgm:t>
        <a:bodyPr/>
        <a:lstStyle/>
        <a:p>
          <a:endParaRPr lang="en-US"/>
        </a:p>
      </dgm:t>
    </dgm:pt>
    <dgm:pt modelId="{27CE81CC-910A-4B03-90FA-C316F6BE6F61}" type="sibTrans" cxnId="{7A7D0E97-915E-4BFA-9062-DAC6227D0AB3}">
      <dgm:prSet/>
      <dgm:spPr/>
      <dgm:t>
        <a:bodyPr/>
        <a:lstStyle/>
        <a:p>
          <a:endParaRPr lang="en-US"/>
        </a:p>
      </dgm:t>
    </dgm:pt>
    <dgm:pt modelId="{55A4B6CE-C470-4F75-A521-C8402F07C42A}" type="pres">
      <dgm:prSet presAssocID="{446F736A-ACDF-4218-86DB-56CFD4A8AE01}" presName="root" presStyleCnt="0">
        <dgm:presLayoutVars>
          <dgm:dir/>
          <dgm:resizeHandles val="exact"/>
        </dgm:presLayoutVars>
      </dgm:prSet>
      <dgm:spPr/>
    </dgm:pt>
    <dgm:pt modelId="{225C3DBC-5C2E-4556-AB3A-7DDFF20986F0}" type="pres">
      <dgm:prSet presAssocID="{92C8A98C-7150-45C6-BEE1-E7B2B95A2087}" presName="compNode" presStyleCnt="0"/>
      <dgm:spPr/>
    </dgm:pt>
    <dgm:pt modelId="{D85543AA-32EF-42E2-B34F-27DCA409BD84}" type="pres">
      <dgm:prSet presAssocID="{92C8A98C-7150-45C6-BEE1-E7B2B95A2087}" presName="bgRect" presStyleLbl="bgShp" presStyleIdx="0" presStyleCnt="4"/>
      <dgm:spPr/>
    </dgm:pt>
    <dgm:pt modelId="{7496618C-F599-4EA1-A74C-6E092D360801}" type="pres">
      <dgm:prSet presAssocID="{92C8A98C-7150-45C6-BEE1-E7B2B95A20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DDEDC9-11D0-4A72-BE43-93AE315DBEF4}" type="pres">
      <dgm:prSet presAssocID="{92C8A98C-7150-45C6-BEE1-E7B2B95A2087}" presName="spaceRect" presStyleCnt="0"/>
      <dgm:spPr/>
    </dgm:pt>
    <dgm:pt modelId="{1DB57CC9-FA5A-460B-A841-36980A2ED48F}" type="pres">
      <dgm:prSet presAssocID="{92C8A98C-7150-45C6-BEE1-E7B2B95A2087}" presName="parTx" presStyleLbl="revTx" presStyleIdx="0" presStyleCnt="5">
        <dgm:presLayoutVars>
          <dgm:chMax val="0"/>
          <dgm:chPref val="0"/>
        </dgm:presLayoutVars>
      </dgm:prSet>
      <dgm:spPr/>
    </dgm:pt>
    <dgm:pt modelId="{08A25BE9-BB22-4A47-B412-A78E5412DF26}" type="pres">
      <dgm:prSet presAssocID="{DE3F93A3-3472-44C8-B654-93856DE6AA49}" presName="sibTrans" presStyleCnt="0"/>
      <dgm:spPr/>
    </dgm:pt>
    <dgm:pt modelId="{0D344A77-4325-4112-933E-808DC3EDDDA1}" type="pres">
      <dgm:prSet presAssocID="{09EB3E5C-4812-435C-B101-D4DF0D1943DA}" presName="compNode" presStyleCnt="0"/>
      <dgm:spPr/>
    </dgm:pt>
    <dgm:pt modelId="{E1512C14-9CE8-44B6-A3E8-257C7CF9B02A}" type="pres">
      <dgm:prSet presAssocID="{09EB3E5C-4812-435C-B101-D4DF0D1943DA}" presName="bgRect" presStyleLbl="bgShp" presStyleIdx="1" presStyleCnt="4"/>
      <dgm:spPr/>
    </dgm:pt>
    <dgm:pt modelId="{732AA926-4F5B-4323-9045-E875CE365079}" type="pres">
      <dgm:prSet presAssocID="{09EB3E5C-4812-435C-B101-D4DF0D1943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8D27C8BD-55C4-4038-BEB5-EC46E3299423}" type="pres">
      <dgm:prSet presAssocID="{09EB3E5C-4812-435C-B101-D4DF0D1943DA}" presName="spaceRect" presStyleCnt="0"/>
      <dgm:spPr/>
    </dgm:pt>
    <dgm:pt modelId="{AD6A0ED4-DBF1-4322-8BF0-097FBEA2E013}" type="pres">
      <dgm:prSet presAssocID="{09EB3E5C-4812-435C-B101-D4DF0D1943DA}" presName="parTx" presStyleLbl="revTx" presStyleIdx="1" presStyleCnt="5">
        <dgm:presLayoutVars>
          <dgm:chMax val="0"/>
          <dgm:chPref val="0"/>
        </dgm:presLayoutVars>
      </dgm:prSet>
      <dgm:spPr/>
    </dgm:pt>
    <dgm:pt modelId="{C189106B-4205-4C6C-B1F5-EA1C5B135306}" type="pres">
      <dgm:prSet presAssocID="{3233CEA4-C2A2-4CBF-89F6-C28C2355C609}" presName="sibTrans" presStyleCnt="0"/>
      <dgm:spPr/>
    </dgm:pt>
    <dgm:pt modelId="{63BA90C7-88D9-40F7-841D-AC12337F3D12}" type="pres">
      <dgm:prSet presAssocID="{4F93410D-010B-4B76-ABF9-1D7EEF319D9E}" presName="compNode" presStyleCnt="0"/>
      <dgm:spPr/>
    </dgm:pt>
    <dgm:pt modelId="{19EE2B2D-5A42-4A05-8B56-739AACC0BB57}" type="pres">
      <dgm:prSet presAssocID="{4F93410D-010B-4B76-ABF9-1D7EEF319D9E}" presName="bgRect" presStyleLbl="bgShp" presStyleIdx="2" presStyleCnt="4"/>
      <dgm:spPr/>
    </dgm:pt>
    <dgm:pt modelId="{20296314-47EC-4379-9E85-18143E626067}" type="pres">
      <dgm:prSet presAssocID="{4F93410D-010B-4B76-ABF9-1D7EEF319D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F78AA218-C8C0-4DA1-898D-0CC407D95533}" type="pres">
      <dgm:prSet presAssocID="{4F93410D-010B-4B76-ABF9-1D7EEF319D9E}" presName="spaceRect" presStyleCnt="0"/>
      <dgm:spPr/>
    </dgm:pt>
    <dgm:pt modelId="{EAE5905B-932C-4DE0-99C2-241E727D6608}" type="pres">
      <dgm:prSet presAssocID="{4F93410D-010B-4B76-ABF9-1D7EEF319D9E}" presName="parTx" presStyleLbl="revTx" presStyleIdx="2" presStyleCnt="5">
        <dgm:presLayoutVars>
          <dgm:chMax val="0"/>
          <dgm:chPref val="0"/>
        </dgm:presLayoutVars>
      </dgm:prSet>
      <dgm:spPr/>
    </dgm:pt>
    <dgm:pt modelId="{C4B34A28-4AF1-4BDF-9E81-42832C5E38BD}" type="pres">
      <dgm:prSet presAssocID="{4F93410D-010B-4B76-ABF9-1D7EEF319D9E}" presName="desTx" presStyleLbl="revTx" presStyleIdx="3" presStyleCnt="5">
        <dgm:presLayoutVars/>
      </dgm:prSet>
      <dgm:spPr/>
    </dgm:pt>
    <dgm:pt modelId="{6DE28B8D-B479-464A-BE73-8CED221CBA70}" type="pres">
      <dgm:prSet presAssocID="{449276EA-FEFB-49AE-B363-3DFA8D3F4809}" presName="sibTrans" presStyleCnt="0"/>
      <dgm:spPr/>
    </dgm:pt>
    <dgm:pt modelId="{25AD0DF2-FCD0-4F01-88AF-239825EB485A}" type="pres">
      <dgm:prSet presAssocID="{8C4A703C-353E-4BD8-A5FD-A38A54FD1890}" presName="compNode" presStyleCnt="0"/>
      <dgm:spPr/>
    </dgm:pt>
    <dgm:pt modelId="{C0D61630-8C88-408D-BAEB-E7E156B56B0F}" type="pres">
      <dgm:prSet presAssocID="{8C4A703C-353E-4BD8-A5FD-A38A54FD1890}" presName="bgRect" presStyleLbl="bgShp" presStyleIdx="3" presStyleCnt="4"/>
      <dgm:spPr/>
    </dgm:pt>
    <dgm:pt modelId="{3A8CA65F-91E8-4B87-9B1B-3796BD8638FB}" type="pres">
      <dgm:prSet presAssocID="{8C4A703C-353E-4BD8-A5FD-A38A54FD18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9B5D36C-13BD-4E60-B5AE-1F4B44B4AF85}" type="pres">
      <dgm:prSet presAssocID="{8C4A703C-353E-4BD8-A5FD-A38A54FD1890}" presName="spaceRect" presStyleCnt="0"/>
      <dgm:spPr/>
    </dgm:pt>
    <dgm:pt modelId="{BBBF70A7-53CA-4FF0-996D-C3FBF5C61D46}" type="pres">
      <dgm:prSet presAssocID="{8C4A703C-353E-4BD8-A5FD-A38A54FD18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7AB201-E790-4F87-82BD-640AAA937268}" type="presOf" srcId="{35D9CB94-EB22-4F05-8033-3095611065F9}" destId="{C4B34A28-4AF1-4BDF-9E81-42832C5E38BD}" srcOrd="0" destOrd="1" presId="urn:microsoft.com/office/officeart/2018/2/layout/IconVerticalSolidList"/>
    <dgm:cxn modelId="{EE9C010C-E65A-4353-B29E-C208496E783F}" type="presOf" srcId="{2CF0088E-B685-45B5-B7F0-B69DD4696842}" destId="{C4B34A28-4AF1-4BDF-9E81-42832C5E38BD}" srcOrd="0" destOrd="2" presId="urn:microsoft.com/office/officeart/2018/2/layout/IconVerticalSolidList"/>
    <dgm:cxn modelId="{F97BC930-8CED-4150-AE4D-F99F0FD0A139}" srcId="{4F93410D-010B-4B76-ABF9-1D7EEF319D9E}" destId="{2CF0088E-B685-45B5-B7F0-B69DD4696842}" srcOrd="2" destOrd="0" parTransId="{F1C49794-0915-42FB-9147-F8EA990BDD1C}" sibTransId="{A845CD09-0B12-4410-B7BD-6D0298C5D252}"/>
    <dgm:cxn modelId="{2C029238-9586-498C-A557-198388ADFAC1}" type="presOf" srcId="{92C8A98C-7150-45C6-BEE1-E7B2B95A2087}" destId="{1DB57CC9-FA5A-460B-A841-36980A2ED48F}" srcOrd="0" destOrd="0" presId="urn:microsoft.com/office/officeart/2018/2/layout/IconVerticalSolidList"/>
    <dgm:cxn modelId="{7D2D0A4C-9D7E-4E14-9B01-5C8C025BB6EE}" srcId="{4F93410D-010B-4B76-ABF9-1D7EEF319D9E}" destId="{D4691DE1-5CBC-47E7-87A9-478E19AB0474}" srcOrd="0" destOrd="0" parTransId="{6A848D25-A8CE-402B-B46F-94900C3881A5}" sibTransId="{AE2A121E-87CE-471C-91A7-D0149CAEF26C}"/>
    <dgm:cxn modelId="{2B1F044E-291F-49FE-ABD6-B9869DA53B51}" srcId="{4F93410D-010B-4B76-ABF9-1D7EEF319D9E}" destId="{35D9CB94-EB22-4F05-8033-3095611065F9}" srcOrd="1" destOrd="0" parTransId="{BE1E921E-EC6B-4686-99B4-E543D8F63684}" sibTransId="{111E93B3-2F8B-4C20-9627-97CD33A0E449}"/>
    <dgm:cxn modelId="{BF072D4F-BA24-4337-9D88-3A121864D4C6}" srcId="{4F93410D-010B-4B76-ABF9-1D7EEF319D9E}" destId="{393A48D0-9BC4-484A-9C05-A7BA04740C83}" srcOrd="3" destOrd="0" parTransId="{D5925FB4-1246-4B70-9E97-03E58FEA319D}" sibTransId="{3C1D857E-2137-4792-AF1A-C969A025B1C0}"/>
    <dgm:cxn modelId="{FAE4B17A-BA67-4A42-8EC4-734D19694D5B}" srcId="{446F736A-ACDF-4218-86DB-56CFD4A8AE01}" destId="{4F93410D-010B-4B76-ABF9-1D7EEF319D9E}" srcOrd="2" destOrd="0" parTransId="{59674940-E3B9-42AA-888F-61A647D674D8}" sibTransId="{449276EA-FEFB-49AE-B363-3DFA8D3F4809}"/>
    <dgm:cxn modelId="{845AF187-FF6D-49C2-9D7D-99E9E415EB6D}" type="presOf" srcId="{446F736A-ACDF-4218-86DB-56CFD4A8AE01}" destId="{55A4B6CE-C470-4F75-A521-C8402F07C42A}" srcOrd="0" destOrd="0" presId="urn:microsoft.com/office/officeart/2018/2/layout/IconVerticalSolidList"/>
    <dgm:cxn modelId="{F507438B-66D0-4B72-9104-3582C553B7B5}" type="presOf" srcId="{09EB3E5C-4812-435C-B101-D4DF0D1943DA}" destId="{AD6A0ED4-DBF1-4322-8BF0-097FBEA2E013}" srcOrd="0" destOrd="0" presId="urn:microsoft.com/office/officeart/2018/2/layout/IconVerticalSolidList"/>
    <dgm:cxn modelId="{7A7D0E97-915E-4BFA-9062-DAC6227D0AB3}" srcId="{446F736A-ACDF-4218-86DB-56CFD4A8AE01}" destId="{8C4A703C-353E-4BD8-A5FD-A38A54FD1890}" srcOrd="3" destOrd="0" parTransId="{04314090-B699-44EB-B3B4-EA7504BE64E7}" sibTransId="{27CE81CC-910A-4B03-90FA-C316F6BE6F61}"/>
    <dgm:cxn modelId="{408FB7B0-C11E-47D0-8958-C51DEF8E6B47}" type="presOf" srcId="{D4691DE1-5CBC-47E7-87A9-478E19AB0474}" destId="{C4B34A28-4AF1-4BDF-9E81-42832C5E38BD}" srcOrd="0" destOrd="0" presId="urn:microsoft.com/office/officeart/2018/2/layout/IconVerticalSolidList"/>
    <dgm:cxn modelId="{CABF52BD-ACC1-427A-B6B6-4586CE45A21A}" type="presOf" srcId="{393A48D0-9BC4-484A-9C05-A7BA04740C83}" destId="{C4B34A28-4AF1-4BDF-9E81-42832C5E38BD}" srcOrd="0" destOrd="3" presId="urn:microsoft.com/office/officeart/2018/2/layout/IconVerticalSolidList"/>
    <dgm:cxn modelId="{5EB26EDC-5280-4584-AA65-587B4BD76846}" srcId="{446F736A-ACDF-4218-86DB-56CFD4A8AE01}" destId="{09EB3E5C-4812-435C-B101-D4DF0D1943DA}" srcOrd="1" destOrd="0" parTransId="{18CBD85C-BEE8-45B0-9279-F91DA80E0B3E}" sibTransId="{3233CEA4-C2A2-4CBF-89F6-C28C2355C609}"/>
    <dgm:cxn modelId="{25D667E8-77E3-4354-9AD1-8187CAEA9693}" type="presOf" srcId="{8C4A703C-353E-4BD8-A5FD-A38A54FD1890}" destId="{BBBF70A7-53CA-4FF0-996D-C3FBF5C61D46}" srcOrd="0" destOrd="0" presId="urn:microsoft.com/office/officeart/2018/2/layout/IconVerticalSolidList"/>
    <dgm:cxn modelId="{28703BED-6A2A-4439-A9A7-D84DF4D0A83C}" srcId="{446F736A-ACDF-4218-86DB-56CFD4A8AE01}" destId="{92C8A98C-7150-45C6-BEE1-E7B2B95A2087}" srcOrd="0" destOrd="0" parTransId="{A1A42BB7-C9ED-4ED3-94EE-E93221F9978F}" sibTransId="{DE3F93A3-3472-44C8-B654-93856DE6AA49}"/>
    <dgm:cxn modelId="{D9A1B4F2-3E05-4620-8D1A-EA7047DBF07C}" type="presOf" srcId="{4F93410D-010B-4B76-ABF9-1D7EEF319D9E}" destId="{EAE5905B-932C-4DE0-99C2-241E727D6608}" srcOrd="0" destOrd="0" presId="urn:microsoft.com/office/officeart/2018/2/layout/IconVerticalSolidList"/>
    <dgm:cxn modelId="{7C1451F5-90F8-4EDD-A5E7-5B02B4E1FE9D}" type="presParOf" srcId="{55A4B6CE-C470-4F75-A521-C8402F07C42A}" destId="{225C3DBC-5C2E-4556-AB3A-7DDFF20986F0}" srcOrd="0" destOrd="0" presId="urn:microsoft.com/office/officeart/2018/2/layout/IconVerticalSolidList"/>
    <dgm:cxn modelId="{14755B5F-ECE8-4ECD-B12B-825A522D80CE}" type="presParOf" srcId="{225C3DBC-5C2E-4556-AB3A-7DDFF20986F0}" destId="{D85543AA-32EF-42E2-B34F-27DCA409BD84}" srcOrd="0" destOrd="0" presId="urn:microsoft.com/office/officeart/2018/2/layout/IconVerticalSolidList"/>
    <dgm:cxn modelId="{03105BD7-0646-48AE-A4AD-2A1072783621}" type="presParOf" srcId="{225C3DBC-5C2E-4556-AB3A-7DDFF20986F0}" destId="{7496618C-F599-4EA1-A74C-6E092D360801}" srcOrd="1" destOrd="0" presId="urn:microsoft.com/office/officeart/2018/2/layout/IconVerticalSolidList"/>
    <dgm:cxn modelId="{449126AD-CD07-4B8B-8101-2939E5938F33}" type="presParOf" srcId="{225C3DBC-5C2E-4556-AB3A-7DDFF20986F0}" destId="{62DDEDC9-11D0-4A72-BE43-93AE315DBEF4}" srcOrd="2" destOrd="0" presId="urn:microsoft.com/office/officeart/2018/2/layout/IconVerticalSolidList"/>
    <dgm:cxn modelId="{522226B6-FE8D-4B11-8F09-8DBAAC7C43FC}" type="presParOf" srcId="{225C3DBC-5C2E-4556-AB3A-7DDFF20986F0}" destId="{1DB57CC9-FA5A-460B-A841-36980A2ED48F}" srcOrd="3" destOrd="0" presId="urn:microsoft.com/office/officeart/2018/2/layout/IconVerticalSolidList"/>
    <dgm:cxn modelId="{AF1EB7E1-820F-4416-AD87-6CB101BC6E62}" type="presParOf" srcId="{55A4B6CE-C470-4F75-A521-C8402F07C42A}" destId="{08A25BE9-BB22-4A47-B412-A78E5412DF26}" srcOrd="1" destOrd="0" presId="urn:microsoft.com/office/officeart/2018/2/layout/IconVerticalSolidList"/>
    <dgm:cxn modelId="{4D081273-9075-4346-A1C9-5D4EE530AB07}" type="presParOf" srcId="{55A4B6CE-C470-4F75-A521-C8402F07C42A}" destId="{0D344A77-4325-4112-933E-808DC3EDDDA1}" srcOrd="2" destOrd="0" presId="urn:microsoft.com/office/officeart/2018/2/layout/IconVerticalSolidList"/>
    <dgm:cxn modelId="{46A88FDA-1F57-49F1-B568-653797BA9C65}" type="presParOf" srcId="{0D344A77-4325-4112-933E-808DC3EDDDA1}" destId="{E1512C14-9CE8-44B6-A3E8-257C7CF9B02A}" srcOrd="0" destOrd="0" presId="urn:microsoft.com/office/officeart/2018/2/layout/IconVerticalSolidList"/>
    <dgm:cxn modelId="{6D95EE44-2BF7-4FC9-BB8E-C573D8E9517E}" type="presParOf" srcId="{0D344A77-4325-4112-933E-808DC3EDDDA1}" destId="{732AA926-4F5B-4323-9045-E875CE365079}" srcOrd="1" destOrd="0" presId="urn:microsoft.com/office/officeart/2018/2/layout/IconVerticalSolidList"/>
    <dgm:cxn modelId="{07F64DEF-BBA8-41A8-983F-08C9F54D1208}" type="presParOf" srcId="{0D344A77-4325-4112-933E-808DC3EDDDA1}" destId="{8D27C8BD-55C4-4038-BEB5-EC46E3299423}" srcOrd="2" destOrd="0" presId="urn:microsoft.com/office/officeart/2018/2/layout/IconVerticalSolidList"/>
    <dgm:cxn modelId="{C5FCF80A-B518-45D8-999F-CFEA64D11FCE}" type="presParOf" srcId="{0D344A77-4325-4112-933E-808DC3EDDDA1}" destId="{AD6A0ED4-DBF1-4322-8BF0-097FBEA2E013}" srcOrd="3" destOrd="0" presId="urn:microsoft.com/office/officeart/2018/2/layout/IconVerticalSolidList"/>
    <dgm:cxn modelId="{E9D21A31-29F7-4954-8ECA-340E91FDAEA3}" type="presParOf" srcId="{55A4B6CE-C470-4F75-A521-C8402F07C42A}" destId="{C189106B-4205-4C6C-B1F5-EA1C5B135306}" srcOrd="3" destOrd="0" presId="urn:microsoft.com/office/officeart/2018/2/layout/IconVerticalSolidList"/>
    <dgm:cxn modelId="{646CFA94-4868-4AE8-96BA-7CD09A3C7A59}" type="presParOf" srcId="{55A4B6CE-C470-4F75-A521-C8402F07C42A}" destId="{63BA90C7-88D9-40F7-841D-AC12337F3D12}" srcOrd="4" destOrd="0" presId="urn:microsoft.com/office/officeart/2018/2/layout/IconVerticalSolidList"/>
    <dgm:cxn modelId="{684C618F-08B6-490C-93B9-CA4D5FCB8662}" type="presParOf" srcId="{63BA90C7-88D9-40F7-841D-AC12337F3D12}" destId="{19EE2B2D-5A42-4A05-8B56-739AACC0BB57}" srcOrd="0" destOrd="0" presId="urn:microsoft.com/office/officeart/2018/2/layout/IconVerticalSolidList"/>
    <dgm:cxn modelId="{5835E973-709D-428D-B1DE-DE784D64A983}" type="presParOf" srcId="{63BA90C7-88D9-40F7-841D-AC12337F3D12}" destId="{20296314-47EC-4379-9E85-18143E626067}" srcOrd="1" destOrd="0" presId="urn:microsoft.com/office/officeart/2018/2/layout/IconVerticalSolidList"/>
    <dgm:cxn modelId="{B78D1691-8188-47B6-9769-332F35628FEC}" type="presParOf" srcId="{63BA90C7-88D9-40F7-841D-AC12337F3D12}" destId="{F78AA218-C8C0-4DA1-898D-0CC407D95533}" srcOrd="2" destOrd="0" presId="urn:microsoft.com/office/officeart/2018/2/layout/IconVerticalSolidList"/>
    <dgm:cxn modelId="{B629F3E5-CCEC-4ADB-829E-FFDF871A0D81}" type="presParOf" srcId="{63BA90C7-88D9-40F7-841D-AC12337F3D12}" destId="{EAE5905B-932C-4DE0-99C2-241E727D6608}" srcOrd="3" destOrd="0" presId="urn:microsoft.com/office/officeart/2018/2/layout/IconVerticalSolidList"/>
    <dgm:cxn modelId="{8E4752D3-6F9D-497A-B837-72C7AF94600B}" type="presParOf" srcId="{63BA90C7-88D9-40F7-841D-AC12337F3D12}" destId="{C4B34A28-4AF1-4BDF-9E81-42832C5E38BD}" srcOrd="4" destOrd="0" presId="urn:microsoft.com/office/officeart/2018/2/layout/IconVerticalSolidList"/>
    <dgm:cxn modelId="{82315A3F-415B-491E-A015-551A1A869F7A}" type="presParOf" srcId="{55A4B6CE-C470-4F75-A521-C8402F07C42A}" destId="{6DE28B8D-B479-464A-BE73-8CED221CBA70}" srcOrd="5" destOrd="0" presId="urn:microsoft.com/office/officeart/2018/2/layout/IconVerticalSolidList"/>
    <dgm:cxn modelId="{76B8834D-3319-474F-95FA-721C1ED2E431}" type="presParOf" srcId="{55A4B6CE-C470-4F75-A521-C8402F07C42A}" destId="{25AD0DF2-FCD0-4F01-88AF-239825EB485A}" srcOrd="6" destOrd="0" presId="urn:microsoft.com/office/officeart/2018/2/layout/IconVerticalSolidList"/>
    <dgm:cxn modelId="{20257D7D-28A9-46BC-914D-770B062E154A}" type="presParOf" srcId="{25AD0DF2-FCD0-4F01-88AF-239825EB485A}" destId="{C0D61630-8C88-408D-BAEB-E7E156B56B0F}" srcOrd="0" destOrd="0" presId="urn:microsoft.com/office/officeart/2018/2/layout/IconVerticalSolidList"/>
    <dgm:cxn modelId="{DE49A432-CBE6-4EBA-97AA-FDE994AE8EC1}" type="presParOf" srcId="{25AD0DF2-FCD0-4F01-88AF-239825EB485A}" destId="{3A8CA65F-91E8-4B87-9B1B-3796BD8638FB}" srcOrd="1" destOrd="0" presId="urn:microsoft.com/office/officeart/2018/2/layout/IconVerticalSolidList"/>
    <dgm:cxn modelId="{9C72E2BB-2994-4F40-8439-28C3FF262EBE}" type="presParOf" srcId="{25AD0DF2-FCD0-4F01-88AF-239825EB485A}" destId="{19B5D36C-13BD-4E60-B5AE-1F4B44B4AF85}" srcOrd="2" destOrd="0" presId="urn:microsoft.com/office/officeart/2018/2/layout/IconVerticalSolidList"/>
    <dgm:cxn modelId="{BE4D09E4-185F-433B-ADE0-B448E9C139F8}" type="presParOf" srcId="{25AD0DF2-FCD0-4F01-88AF-239825EB485A}" destId="{BBBF70A7-53CA-4FF0-996D-C3FBF5C61D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8A1CAD-446E-4B77-8D47-EBBDD77C3B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6EE16D-4D0D-4367-833B-9EEB61089B67}">
      <dgm:prSet/>
      <dgm:spPr/>
      <dgm:t>
        <a:bodyPr/>
        <a:lstStyle/>
        <a:p>
          <a:r>
            <a:rPr lang="de-DE"/>
            <a:t>Rancher Kubernetes Engine</a:t>
          </a:r>
          <a:endParaRPr lang="en-US"/>
        </a:p>
      </dgm:t>
    </dgm:pt>
    <dgm:pt modelId="{7012578B-1D00-4680-B676-F4C4AED2657A}" type="parTrans" cxnId="{CBEFD360-46E8-428F-9595-8B825E948F58}">
      <dgm:prSet/>
      <dgm:spPr/>
      <dgm:t>
        <a:bodyPr/>
        <a:lstStyle/>
        <a:p>
          <a:endParaRPr lang="en-US"/>
        </a:p>
      </dgm:t>
    </dgm:pt>
    <dgm:pt modelId="{F50F0333-E9C9-42BB-8073-6DBE9F9C572E}" type="sibTrans" cxnId="{CBEFD360-46E8-428F-9595-8B825E948F58}">
      <dgm:prSet/>
      <dgm:spPr/>
      <dgm:t>
        <a:bodyPr/>
        <a:lstStyle/>
        <a:p>
          <a:endParaRPr lang="en-US"/>
        </a:p>
      </dgm:t>
    </dgm:pt>
    <dgm:pt modelId="{504CB629-3CEE-4257-B0BD-E50DA4CF1BA4}">
      <dgm:prSet/>
      <dgm:spPr/>
      <dgm:t>
        <a:bodyPr/>
        <a:lstStyle/>
        <a:p>
          <a:r>
            <a:rPr lang="de-DE"/>
            <a:t>RedHat Openshift</a:t>
          </a:r>
          <a:endParaRPr lang="en-US"/>
        </a:p>
      </dgm:t>
    </dgm:pt>
    <dgm:pt modelId="{D21EDD77-DBD6-4F38-B9D2-CD1041741F64}" type="parTrans" cxnId="{EE431AAA-F6D1-4EC9-BE75-CB5F6C02F60B}">
      <dgm:prSet/>
      <dgm:spPr/>
      <dgm:t>
        <a:bodyPr/>
        <a:lstStyle/>
        <a:p>
          <a:endParaRPr lang="en-US"/>
        </a:p>
      </dgm:t>
    </dgm:pt>
    <dgm:pt modelId="{91540A0B-AF53-4F91-A411-4491AFB175E7}" type="sibTrans" cxnId="{EE431AAA-F6D1-4EC9-BE75-CB5F6C02F60B}">
      <dgm:prSet/>
      <dgm:spPr/>
      <dgm:t>
        <a:bodyPr/>
        <a:lstStyle/>
        <a:p>
          <a:endParaRPr lang="en-US"/>
        </a:p>
      </dgm:t>
    </dgm:pt>
    <dgm:pt modelId="{8EDB1274-5415-4446-8C65-7F7A0BAABBFA}">
      <dgm:prSet/>
      <dgm:spPr/>
      <dgm:t>
        <a:bodyPr/>
        <a:lstStyle/>
        <a:p>
          <a:r>
            <a:rPr lang="de-DE"/>
            <a:t>Vmware Tanzu</a:t>
          </a:r>
          <a:endParaRPr lang="en-US"/>
        </a:p>
      </dgm:t>
    </dgm:pt>
    <dgm:pt modelId="{11534A2B-8243-4EC0-A688-0B097FF97E06}" type="parTrans" cxnId="{F466C664-22C6-47C7-8565-4A9DEA4C68F6}">
      <dgm:prSet/>
      <dgm:spPr/>
      <dgm:t>
        <a:bodyPr/>
        <a:lstStyle/>
        <a:p>
          <a:endParaRPr lang="en-US"/>
        </a:p>
      </dgm:t>
    </dgm:pt>
    <dgm:pt modelId="{DBBAEF5F-CA55-4F75-A58B-97193A04BC30}" type="sibTrans" cxnId="{F466C664-22C6-47C7-8565-4A9DEA4C68F6}">
      <dgm:prSet/>
      <dgm:spPr/>
      <dgm:t>
        <a:bodyPr/>
        <a:lstStyle/>
        <a:p>
          <a:endParaRPr lang="en-US"/>
        </a:p>
      </dgm:t>
    </dgm:pt>
    <dgm:pt modelId="{660B34E3-BCC4-426D-9777-77FFC896D047}">
      <dgm:prSet/>
      <dgm:spPr/>
      <dgm:t>
        <a:bodyPr/>
        <a:lstStyle/>
        <a:p>
          <a:r>
            <a:rPr lang="de-DE"/>
            <a:t>Google Kubernetes Engine</a:t>
          </a:r>
          <a:endParaRPr lang="en-US"/>
        </a:p>
      </dgm:t>
    </dgm:pt>
    <dgm:pt modelId="{0D230C5C-E477-4485-89C3-33D3E7477791}" type="parTrans" cxnId="{BC0BD595-4810-4A9D-8F49-E8E5A86EA74C}">
      <dgm:prSet/>
      <dgm:spPr/>
      <dgm:t>
        <a:bodyPr/>
        <a:lstStyle/>
        <a:p>
          <a:endParaRPr lang="en-US"/>
        </a:p>
      </dgm:t>
    </dgm:pt>
    <dgm:pt modelId="{65E8331D-9E8C-4521-9D49-E1DAA1699BEF}" type="sibTrans" cxnId="{BC0BD595-4810-4A9D-8F49-E8E5A86EA74C}">
      <dgm:prSet/>
      <dgm:spPr/>
      <dgm:t>
        <a:bodyPr/>
        <a:lstStyle/>
        <a:p>
          <a:endParaRPr lang="en-US"/>
        </a:p>
      </dgm:t>
    </dgm:pt>
    <dgm:pt modelId="{4D11F838-F7BB-4174-A4A7-DD442EA82005}" type="pres">
      <dgm:prSet presAssocID="{5E8A1CAD-446E-4B77-8D47-EBBDD77C3B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EC8868-C919-4332-83EB-1EFCEF37FCDE}" type="pres">
      <dgm:prSet presAssocID="{276EE16D-4D0D-4367-833B-9EEB61089B67}" presName="hierRoot1" presStyleCnt="0"/>
      <dgm:spPr/>
    </dgm:pt>
    <dgm:pt modelId="{C59BDAA4-48D2-4745-ACF0-FA23A0D16007}" type="pres">
      <dgm:prSet presAssocID="{276EE16D-4D0D-4367-833B-9EEB61089B67}" presName="composite" presStyleCnt="0"/>
      <dgm:spPr/>
    </dgm:pt>
    <dgm:pt modelId="{7570E4E0-9C7D-4ABE-85AC-491D1F87A2F3}" type="pres">
      <dgm:prSet presAssocID="{276EE16D-4D0D-4367-833B-9EEB61089B67}" presName="background" presStyleLbl="node0" presStyleIdx="0" presStyleCnt="4"/>
      <dgm:spPr/>
    </dgm:pt>
    <dgm:pt modelId="{588B83F3-7BD5-4C5F-8BC2-C383711F04A7}" type="pres">
      <dgm:prSet presAssocID="{276EE16D-4D0D-4367-833B-9EEB61089B67}" presName="text" presStyleLbl="fgAcc0" presStyleIdx="0" presStyleCnt="4">
        <dgm:presLayoutVars>
          <dgm:chPref val="3"/>
        </dgm:presLayoutVars>
      </dgm:prSet>
      <dgm:spPr/>
    </dgm:pt>
    <dgm:pt modelId="{5DD20465-6711-4A53-A7BD-3CEFDBCDD505}" type="pres">
      <dgm:prSet presAssocID="{276EE16D-4D0D-4367-833B-9EEB61089B67}" presName="hierChild2" presStyleCnt="0"/>
      <dgm:spPr/>
    </dgm:pt>
    <dgm:pt modelId="{BD83E980-997F-43FF-B4B7-9D677342B308}" type="pres">
      <dgm:prSet presAssocID="{504CB629-3CEE-4257-B0BD-E50DA4CF1BA4}" presName="hierRoot1" presStyleCnt="0"/>
      <dgm:spPr/>
    </dgm:pt>
    <dgm:pt modelId="{B210EC28-48A9-462D-A8A1-EB899055C1FD}" type="pres">
      <dgm:prSet presAssocID="{504CB629-3CEE-4257-B0BD-E50DA4CF1BA4}" presName="composite" presStyleCnt="0"/>
      <dgm:spPr/>
    </dgm:pt>
    <dgm:pt modelId="{C9FD2FE2-01B8-40AE-908A-03E8B14C5885}" type="pres">
      <dgm:prSet presAssocID="{504CB629-3CEE-4257-B0BD-E50DA4CF1BA4}" presName="background" presStyleLbl="node0" presStyleIdx="1" presStyleCnt="4"/>
      <dgm:spPr/>
    </dgm:pt>
    <dgm:pt modelId="{4D8CF3C6-32AF-47A9-AF8E-5AD7736E5144}" type="pres">
      <dgm:prSet presAssocID="{504CB629-3CEE-4257-B0BD-E50DA4CF1BA4}" presName="text" presStyleLbl="fgAcc0" presStyleIdx="1" presStyleCnt="4">
        <dgm:presLayoutVars>
          <dgm:chPref val="3"/>
        </dgm:presLayoutVars>
      </dgm:prSet>
      <dgm:spPr/>
    </dgm:pt>
    <dgm:pt modelId="{97FDC05D-D8B4-423B-AECD-55441F908E5E}" type="pres">
      <dgm:prSet presAssocID="{504CB629-3CEE-4257-B0BD-E50DA4CF1BA4}" presName="hierChild2" presStyleCnt="0"/>
      <dgm:spPr/>
    </dgm:pt>
    <dgm:pt modelId="{7382C695-0ABD-4233-B9B6-AE111D234910}" type="pres">
      <dgm:prSet presAssocID="{8EDB1274-5415-4446-8C65-7F7A0BAABBFA}" presName="hierRoot1" presStyleCnt="0"/>
      <dgm:spPr/>
    </dgm:pt>
    <dgm:pt modelId="{2F25C31E-4F1D-4822-942E-551EDCFA6B91}" type="pres">
      <dgm:prSet presAssocID="{8EDB1274-5415-4446-8C65-7F7A0BAABBFA}" presName="composite" presStyleCnt="0"/>
      <dgm:spPr/>
    </dgm:pt>
    <dgm:pt modelId="{A8366C82-8527-428C-833A-072377C024AE}" type="pres">
      <dgm:prSet presAssocID="{8EDB1274-5415-4446-8C65-7F7A0BAABBFA}" presName="background" presStyleLbl="node0" presStyleIdx="2" presStyleCnt="4"/>
      <dgm:spPr/>
    </dgm:pt>
    <dgm:pt modelId="{60786AE7-BE63-4E81-A305-31C7612428A4}" type="pres">
      <dgm:prSet presAssocID="{8EDB1274-5415-4446-8C65-7F7A0BAABBFA}" presName="text" presStyleLbl="fgAcc0" presStyleIdx="2" presStyleCnt="4">
        <dgm:presLayoutVars>
          <dgm:chPref val="3"/>
        </dgm:presLayoutVars>
      </dgm:prSet>
      <dgm:spPr/>
    </dgm:pt>
    <dgm:pt modelId="{FE9D3039-2E7A-414F-83DA-DC0526451588}" type="pres">
      <dgm:prSet presAssocID="{8EDB1274-5415-4446-8C65-7F7A0BAABBFA}" presName="hierChild2" presStyleCnt="0"/>
      <dgm:spPr/>
    </dgm:pt>
    <dgm:pt modelId="{74ED89E4-5B36-4586-81E1-7A6A1BF5602A}" type="pres">
      <dgm:prSet presAssocID="{660B34E3-BCC4-426D-9777-77FFC896D047}" presName="hierRoot1" presStyleCnt="0"/>
      <dgm:spPr/>
    </dgm:pt>
    <dgm:pt modelId="{8860907C-9E18-4736-B949-25F8CEC7690A}" type="pres">
      <dgm:prSet presAssocID="{660B34E3-BCC4-426D-9777-77FFC896D047}" presName="composite" presStyleCnt="0"/>
      <dgm:spPr/>
    </dgm:pt>
    <dgm:pt modelId="{66484166-8520-4583-8409-FF531BF8CC7D}" type="pres">
      <dgm:prSet presAssocID="{660B34E3-BCC4-426D-9777-77FFC896D047}" presName="background" presStyleLbl="node0" presStyleIdx="3" presStyleCnt="4"/>
      <dgm:spPr/>
    </dgm:pt>
    <dgm:pt modelId="{D1D4EDCF-7E71-4453-A8EF-22A217B0DA0F}" type="pres">
      <dgm:prSet presAssocID="{660B34E3-BCC4-426D-9777-77FFC896D047}" presName="text" presStyleLbl="fgAcc0" presStyleIdx="3" presStyleCnt="4">
        <dgm:presLayoutVars>
          <dgm:chPref val="3"/>
        </dgm:presLayoutVars>
      </dgm:prSet>
      <dgm:spPr/>
    </dgm:pt>
    <dgm:pt modelId="{3735306E-E44B-4E60-9514-1819344F6129}" type="pres">
      <dgm:prSet presAssocID="{660B34E3-BCC4-426D-9777-77FFC896D047}" presName="hierChild2" presStyleCnt="0"/>
      <dgm:spPr/>
    </dgm:pt>
  </dgm:ptLst>
  <dgm:cxnLst>
    <dgm:cxn modelId="{4E407121-EFF3-4935-AFED-0801378AD5F8}" type="presOf" srcId="{5E8A1CAD-446E-4B77-8D47-EBBDD77C3B3A}" destId="{4D11F838-F7BB-4174-A4A7-DD442EA82005}" srcOrd="0" destOrd="0" presId="urn:microsoft.com/office/officeart/2005/8/layout/hierarchy1"/>
    <dgm:cxn modelId="{CBEFD360-46E8-428F-9595-8B825E948F58}" srcId="{5E8A1CAD-446E-4B77-8D47-EBBDD77C3B3A}" destId="{276EE16D-4D0D-4367-833B-9EEB61089B67}" srcOrd="0" destOrd="0" parTransId="{7012578B-1D00-4680-B676-F4C4AED2657A}" sibTransId="{F50F0333-E9C9-42BB-8073-6DBE9F9C572E}"/>
    <dgm:cxn modelId="{19B5A164-90C1-4132-9CB3-3662EF39D6CF}" type="presOf" srcId="{276EE16D-4D0D-4367-833B-9EEB61089B67}" destId="{588B83F3-7BD5-4C5F-8BC2-C383711F04A7}" srcOrd="0" destOrd="0" presId="urn:microsoft.com/office/officeart/2005/8/layout/hierarchy1"/>
    <dgm:cxn modelId="{F466C664-22C6-47C7-8565-4A9DEA4C68F6}" srcId="{5E8A1CAD-446E-4B77-8D47-EBBDD77C3B3A}" destId="{8EDB1274-5415-4446-8C65-7F7A0BAABBFA}" srcOrd="2" destOrd="0" parTransId="{11534A2B-8243-4EC0-A688-0B097FF97E06}" sibTransId="{DBBAEF5F-CA55-4F75-A58B-97193A04BC30}"/>
    <dgm:cxn modelId="{BC0BD595-4810-4A9D-8F49-E8E5A86EA74C}" srcId="{5E8A1CAD-446E-4B77-8D47-EBBDD77C3B3A}" destId="{660B34E3-BCC4-426D-9777-77FFC896D047}" srcOrd="3" destOrd="0" parTransId="{0D230C5C-E477-4485-89C3-33D3E7477791}" sibTransId="{65E8331D-9E8C-4521-9D49-E1DAA1699BEF}"/>
    <dgm:cxn modelId="{EE431AAA-F6D1-4EC9-BE75-CB5F6C02F60B}" srcId="{5E8A1CAD-446E-4B77-8D47-EBBDD77C3B3A}" destId="{504CB629-3CEE-4257-B0BD-E50DA4CF1BA4}" srcOrd="1" destOrd="0" parTransId="{D21EDD77-DBD6-4F38-B9D2-CD1041741F64}" sibTransId="{91540A0B-AF53-4F91-A411-4491AFB175E7}"/>
    <dgm:cxn modelId="{067F67C2-50CA-4656-9B93-9E9CE782FD72}" type="presOf" srcId="{504CB629-3CEE-4257-B0BD-E50DA4CF1BA4}" destId="{4D8CF3C6-32AF-47A9-AF8E-5AD7736E5144}" srcOrd="0" destOrd="0" presId="urn:microsoft.com/office/officeart/2005/8/layout/hierarchy1"/>
    <dgm:cxn modelId="{15B453DD-1493-48D5-A572-69A58BF0EE63}" type="presOf" srcId="{8EDB1274-5415-4446-8C65-7F7A0BAABBFA}" destId="{60786AE7-BE63-4E81-A305-31C7612428A4}" srcOrd="0" destOrd="0" presId="urn:microsoft.com/office/officeart/2005/8/layout/hierarchy1"/>
    <dgm:cxn modelId="{85D772F9-84EE-4895-B803-7CE787E15F2B}" type="presOf" srcId="{660B34E3-BCC4-426D-9777-77FFC896D047}" destId="{D1D4EDCF-7E71-4453-A8EF-22A217B0DA0F}" srcOrd="0" destOrd="0" presId="urn:microsoft.com/office/officeart/2005/8/layout/hierarchy1"/>
    <dgm:cxn modelId="{91D33143-8A6B-47BE-B1A8-A4FF2E57C7E7}" type="presParOf" srcId="{4D11F838-F7BB-4174-A4A7-DD442EA82005}" destId="{9AEC8868-C919-4332-83EB-1EFCEF37FCDE}" srcOrd="0" destOrd="0" presId="urn:microsoft.com/office/officeart/2005/8/layout/hierarchy1"/>
    <dgm:cxn modelId="{B02271A0-3F06-4A66-9205-BF35323F1882}" type="presParOf" srcId="{9AEC8868-C919-4332-83EB-1EFCEF37FCDE}" destId="{C59BDAA4-48D2-4745-ACF0-FA23A0D16007}" srcOrd="0" destOrd="0" presId="urn:microsoft.com/office/officeart/2005/8/layout/hierarchy1"/>
    <dgm:cxn modelId="{2CA28141-6D57-45CF-9008-65EBD1DE9779}" type="presParOf" srcId="{C59BDAA4-48D2-4745-ACF0-FA23A0D16007}" destId="{7570E4E0-9C7D-4ABE-85AC-491D1F87A2F3}" srcOrd="0" destOrd="0" presId="urn:microsoft.com/office/officeart/2005/8/layout/hierarchy1"/>
    <dgm:cxn modelId="{3DE7F130-8596-4AB1-9FB4-62F0792EFFEC}" type="presParOf" srcId="{C59BDAA4-48D2-4745-ACF0-FA23A0D16007}" destId="{588B83F3-7BD5-4C5F-8BC2-C383711F04A7}" srcOrd="1" destOrd="0" presId="urn:microsoft.com/office/officeart/2005/8/layout/hierarchy1"/>
    <dgm:cxn modelId="{12D34FBE-1575-460F-AEB4-C07BEDFDB83C}" type="presParOf" srcId="{9AEC8868-C919-4332-83EB-1EFCEF37FCDE}" destId="{5DD20465-6711-4A53-A7BD-3CEFDBCDD505}" srcOrd="1" destOrd="0" presId="urn:microsoft.com/office/officeart/2005/8/layout/hierarchy1"/>
    <dgm:cxn modelId="{CACB8659-BEFF-4CC9-8244-7B23ED3ED11C}" type="presParOf" srcId="{4D11F838-F7BB-4174-A4A7-DD442EA82005}" destId="{BD83E980-997F-43FF-B4B7-9D677342B308}" srcOrd="1" destOrd="0" presId="urn:microsoft.com/office/officeart/2005/8/layout/hierarchy1"/>
    <dgm:cxn modelId="{389EE28B-ADCE-42AB-8D0F-36BD15389CD9}" type="presParOf" srcId="{BD83E980-997F-43FF-B4B7-9D677342B308}" destId="{B210EC28-48A9-462D-A8A1-EB899055C1FD}" srcOrd="0" destOrd="0" presId="urn:microsoft.com/office/officeart/2005/8/layout/hierarchy1"/>
    <dgm:cxn modelId="{1A74A04B-FAD1-41CC-8DA6-1084D7420A82}" type="presParOf" srcId="{B210EC28-48A9-462D-A8A1-EB899055C1FD}" destId="{C9FD2FE2-01B8-40AE-908A-03E8B14C5885}" srcOrd="0" destOrd="0" presId="urn:microsoft.com/office/officeart/2005/8/layout/hierarchy1"/>
    <dgm:cxn modelId="{250FC62A-81C0-49E0-9468-C435165C2D89}" type="presParOf" srcId="{B210EC28-48A9-462D-A8A1-EB899055C1FD}" destId="{4D8CF3C6-32AF-47A9-AF8E-5AD7736E5144}" srcOrd="1" destOrd="0" presId="urn:microsoft.com/office/officeart/2005/8/layout/hierarchy1"/>
    <dgm:cxn modelId="{9574EF28-7B80-49DF-93A1-6DF6A1508FC7}" type="presParOf" srcId="{BD83E980-997F-43FF-B4B7-9D677342B308}" destId="{97FDC05D-D8B4-423B-AECD-55441F908E5E}" srcOrd="1" destOrd="0" presId="urn:microsoft.com/office/officeart/2005/8/layout/hierarchy1"/>
    <dgm:cxn modelId="{B81AE85A-478D-4C3B-B4F0-24895B35142E}" type="presParOf" srcId="{4D11F838-F7BB-4174-A4A7-DD442EA82005}" destId="{7382C695-0ABD-4233-B9B6-AE111D234910}" srcOrd="2" destOrd="0" presId="urn:microsoft.com/office/officeart/2005/8/layout/hierarchy1"/>
    <dgm:cxn modelId="{90E8C64C-5C63-4A1D-A6F3-29A60102D562}" type="presParOf" srcId="{7382C695-0ABD-4233-B9B6-AE111D234910}" destId="{2F25C31E-4F1D-4822-942E-551EDCFA6B91}" srcOrd="0" destOrd="0" presId="urn:microsoft.com/office/officeart/2005/8/layout/hierarchy1"/>
    <dgm:cxn modelId="{019C704E-8A9A-4746-B23E-6BE584A26D42}" type="presParOf" srcId="{2F25C31E-4F1D-4822-942E-551EDCFA6B91}" destId="{A8366C82-8527-428C-833A-072377C024AE}" srcOrd="0" destOrd="0" presId="urn:microsoft.com/office/officeart/2005/8/layout/hierarchy1"/>
    <dgm:cxn modelId="{F7A54974-F550-4915-905E-3F04A3FEB985}" type="presParOf" srcId="{2F25C31E-4F1D-4822-942E-551EDCFA6B91}" destId="{60786AE7-BE63-4E81-A305-31C7612428A4}" srcOrd="1" destOrd="0" presId="urn:microsoft.com/office/officeart/2005/8/layout/hierarchy1"/>
    <dgm:cxn modelId="{D56D9BD1-0B9D-45F7-B5D6-C36F9DB0E3FD}" type="presParOf" srcId="{7382C695-0ABD-4233-B9B6-AE111D234910}" destId="{FE9D3039-2E7A-414F-83DA-DC0526451588}" srcOrd="1" destOrd="0" presId="urn:microsoft.com/office/officeart/2005/8/layout/hierarchy1"/>
    <dgm:cxn modelId="{535303AB-FFBB-496A-8831-82A3B5CBD0B4}" type="presParOf" srcId="{4D11F838-F7BB-4174-A4A7-DD442EA82005}" destId="{74ED89E4-5B36-4586-81E1-7A6A1BF5602A}" srcOrd="3" destOrd="0" presId="urn:microsoft.com/office/officeart/2005/8/layout/hierarchy1"/>
    <dgm:cxn modelId="{6950B8C3-1B7C-42F9-880A-366221C06763}" type="presParOf" srcId="{74ED89E4-5B36-4586-81E1-7A6A1BF5602A}" destId="{8860907C-9E18-4736-B949-25F8CEC7690A}" srcOrd="0" destOrd="0" presId="urn:microsoft.com/office/officeart/2005/8/layout/hierarchy1"/>
    <dgm:cxn modelId="{A304B50E-6AD1-4415-BBE6-02EE5B18732C}" type="presParOf" srcId="{8860907C-9E18-4736-B949-25F8CEC7690A}" destId="{66484166-8520-4583-8409-FF531BF8CC7D}" srcOrd="0" destOrd="0" presId="urn:microsoft.com/office/officeart/2005/8/layout/hierarchy1"/>
    <dgm:cxn modelId="{A7B59C80-6E5B-4EAD-A014-7FEDE086FD86}" type="presParOf" srcId="{8860907C-9E18-4736-B949-25F8CEC7690A}" destId="{D1D4EDCF-7E71-4453-A8EF-22A217B0DA0F}" srcOrd="1" destOrd="0" presId="urn:microsoft.com/office/officeart/2005/8/layout/hierarchy1"/>
    <dgm:cxn modelId="{D6D70327-195A-40F7-B3F7-3A160A1FBF3A}" type="presParOf" srcId="{74ED89E4-5B36-4586-81E1-7A6A1BF5602A}" destId="{3735306E-E44B-4E60-9514-1819344F61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CED1A-C9DE-4AE1-86EF-5A15EC8B75F1}">
      <dsp:nvSpPr>
        <dsp:cNvPr id="0" name=""/>
        <dsp:cNvSpPr/>
      </dsp:nvSpPr>
      <dsp:spPr>
        <a:xfrm>
          <a:off x="0" y="35716"/>
          <a:ext cx="6190459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Vergleich Microservices / monolithische Architektur</a:t>
          </a:r>
          <a:endParaRPr lang="en-US" sz="2800" kern="1200"/>
        </a:p>
      </dsp:txBody>
      <dsp:txXfrm>
        <a:off x="54373" y="90089"/>
        <a:ext cx="6081713" cy="1005094"/>
      </dsp:txXfrm>
    </dsp:sp>
    <dsp:sp modelId="{AE698EF3-E46F-44E1-A25B-86D330491A36}">
      <dsp:nvSpPr>
        <dsp:cNvPr id="0" name=""/>
        <dsp:cNvSpPr/>
      </dsp:nvSpPr>
      <dsp:spPr>
        <a:xfrm>
          <a:off x="0" y="1230196"/>
          <a:ext cx="6190459" cy="1113840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Was sind Container</a:t>
          </a:r>
          <a:endParaRPr lang="en-US" sz="2800" kern="1200"/>
        </a:p>
      </dsp:txBody>
      <dsp:txXfrm>
        <a:off x="54373" y="1284569"/>
        <a:ext cx="6081713" cy="1005094"/>
      </dsp:txXfrm>
    </dsp:sp>
    <dsp:sp modelId="{F2549613-5687-4AFA-BE77-7CD3221049BB}">
      <dsp:nvSpPr>
        <dsp:cNvPr id="0" name=""/>
        <dsp:cNvSpPr/>
      </dsp:nvSpPr>
      <dsp:spPr>
        <a:xfrm>
          <a:off x="0" y="2424676"/>
          <a:ext cx="6190459" cy="1113840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Kubernetes</a:t>
          </a:r>
          <a:endParaRPr lang="en-US" sz="2800" kern="1200" dirty="0"/>
        </a:p>
      </dsp:txBody>
      <dsp:txXfrm>
        <a:off x="54373" y="2479049"/>
        <a:ext cx="6081713" cy="1005094"/>
      </dsp:txXfrm>
    </dsp:sp>
    <dsp:sp modelId="{9B5ABC93-BAF4-4566-B0C1-7D62CADFFD65}">
      <dsp:nvSpPr>
        <dsp:cNvPr id="0" name=""/>
        <dsp:cNvSpPr/>
      </dsp:nvSpPr>
      <dsp:spPr>
        <a:xfrm>
          <a:off x="0" y="3619156"/>
          <a:ext cx="6190459" cy="111384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Live-Demo</a:t>
          </a:r>
          <a:endParaRPr lang="en-US" sz="2800" kern="1200" dirty="0"/>
        </a:p>
      </dsp:txBody>
      <dsp:txXfrm>
        <a:off x="54373" y="3673529"/>
        <a:ext cx="6081713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C179C-823B-4FF7-8A2C-33DF18FB4E2D}">
      <dsp:nvSpPr>
        <dsp:cNvPr id="0" name=""/>
        <dsp:cNvSpPr/>
      </dsp:nvSpPr>
      <dsp:spPr>
        <a:xfrm>
          <a:off x="0" y="30062"/>
          <a:ext cx="5791201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Jeder Anwendungsbereich wird als Microservice gegliedert </a:t>
          </a:r>
          <a:endParaRPr lang="en-US" sz="3000" kern="1200"/>
        </a:p>
      </dsp:txBody>
      <dsp:txXfrm>
        <a:off x="82245" y="112307"/>
        <a:ext cx="5626711" cy="1520310"/>
      </dsp:txXfrm>
    </dsp:sp>
    <dsp:sp modelId="{7B0B6B77-6E33-44F4-B055-9FD7751E91E7}">
      <dsp:nvSpPr>
        <dsp:cNvPr id="0" name=""/>
        <dsp:cNvSpPr/>
      </dsp:nvSpPr>
      <dsp:spPr>
        <a:xfrm>
          <a:off x="0" y="1801263"/>
          <a:ext cx="5791201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Kommunikation über API-Schnittstellen </a:t>
          </a:r>
          <a:endParaRPr lang="en-US" sz="3000" kern="1200"/>
        </a:p>
      </dsp:txBody>
      <dsp:txXfrm>
        <a:off x="82245" y="1883508"/>
        <a:ext cx="5626711" cy="1520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C699-09CD-4285-8204-C7F7337901C3}">
      <dsp:nvSpPr>
        <dsp:cNvPr id="0" name=""/>
        <dsp:cNvSpPr/>
      </dsp:nvSpPr>
      <dsp:spPr>
        <a:xfrm>
          <a:off x="0" y="429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9B69D-E763-417F-BDB5-6ECD11F061DE}">
      <dsp:nvSpPr>
        <dsp:cNvPr id="0" name=""/>
        <dsp:cNvSpPr/>
      </dsp:nvSpPr>
      <dsp:spPr>
        <a:xfrm>
          <a:off x="303819" y="226410"/>
          <a:ext cx="552399" cy="552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C29F1-3734-4FD0-B70D-7C3805F87F9B}">
      <dsp:nvSpPr>
        <dsp:cNvPr id="0" name=""/>
        <dsp:cNvSpPr/>
      </dsp:nvSpPr>
      <dsp:spPr>
        <a:xfrm>
          <a:off x="1160038" y="429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Langsamere Entwicklungsgeschwindigkeit</a:t>
          </a:r>
          <a:endParaRPr lang="en-US" sz="2400" kern="1200"/>
        </a:p>
      </dsp:txBody>
      <dsp:txXfrm>
        <a:off x="1160038" y="429"/>
        <a:ext cx="4631162" cy="1004362"/>
      </dsp:txXfrm>
    </dsp:sp>
    <dsp:sp modelId="{7C959D9D-4B2E-4937-8867-7CDEE8544D59}">
      <dsp:nvSpPr>
        <dsp:cNvPr id="0" name=""/>
        <dsp:cNvSpPr/>
      </dsp:nvSpPr>
      <dsp:spPr>
        <a:xfrm>
          <a:off x="0" y="1255881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6945E-3B87-4590-8CCF-EC9FB688F547}">
      <dsp:nvSpPr>
        <dsp:cNvPr id="0" name=""/>
        <dsp:cNvSpPr/>
      </dsp:nvSpPr>
      <dsp:spPr>
        <a:xfrm>
          <a:off x="303819" y="1481863"/>
          <a:ext cx="552399" cy="552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395B4-FB01-422F-9A9C-9F7568E28037}">
      <dsp:nvSpPr>
        <dsp:cNvPr id="0" name=""/>
        <dsp:cNvSpPr/>
      </dsp:nvSpPr>
      <dsp:spPr>
        <a:xfrm>
          <a:off x="1160038" y="1255881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Skalierbarkeit </a:t>
          </a:r>
          <a:endParaRPr lang="en-US" sz="2400" kern="1200"/>
        </a:p>
      </dsp:txBody>
      <dsp:txXfrm>
        <a:off x="1160038" y="1255881"/>
        <a:ext cx="4631162" cy="1004362"/>
      </dsp:txXfrm>
    </dsp:sp>
    <dsp:sp modelId="{AFAEAFA1-9B3E-47DE-831C-C8546ECC0B1F}">
      <dsp:nvSpPr>
        <dsp:cNvPr id="0" name=""/>
        <dsp:cNvSpPr/>
      </dsp:nvSpPr>
      <dsp:spPr>
        <a:xfrm>
          <a:off x="0" y="2511334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29C84-8DEE-48DC-BCBE-A4C5140B685C}">
      <dsp:nvSpPr>
        <dsp:cNvPr id="0" name=""/>
        <dsp:cNvSpPr/>
      </dsp:nvSpPr>
      <dsp:spPr>
        <a:xfrm>
          <a:off x="303819" y="2737316"/>
          <a:ext cx="552399" cy="552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7A0A-69B1-4AA8-9FAE-99E1FDB1C7E5}">
      <dsp:nvSpPr>
        <dsp:cNvPr id="0" name=""/>
        <dsp:cNvSpPr/>
      </dsp:nvSpPr>
      <dsp:spPr>
        <a:xfrm>
          <a:off x="1160038" y="2511334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Zuverlässigkeit </a:t>
          </a:r>
          <a:endParaRPr lang="en-US" sz="2400" kern="1200"/>
        </a:p>
      </dsp:txBody>
      <dsp:txXfrm>
        <a:off x="1160038" y="2511334"/>
        <a:ext cx="4631162" cy="1004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59D9D-4B2E-4937-8867-7CDEE8544D59}">
      <dsp:nvSpPr>
        <dsp:cNvPr id="0" name=""/>
        <dsp:cNvSpPr/>
      </dsp:nvSpPr>
      <dsp:spPr>
        <a:xfrm>
          <a:off x="0" y="429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6945E-3B87-4590-8CCF-EC9FB688F547}">
      <dsp:nvSpPr>
        <dsp:cNvPr id="0" name=""/>
        <dsp:cNvSpPr/>
      </dsp:nvSpPr>
      <dsp:spPr>
        <a:xfrm>
          <a:off x="303819" y="226410"/>
          <a:ext cx="552399" cy="552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395B4-FB01-422F-9A9C-9F7568E28037}">
      <dsp:nvSpPr>
        <dsp:cNvPr id="0" name=""/>
        <dsp:cNvSpPr/>
      </dsp:nvSpPr>
      <dsp:spPr>
        <a:xfrm>
          <a:off x="1160038" y="429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Unabhängige Entwicklung/Skalierung</a:t>
          </a:r>
          <a:endParaRPr lang="en-US" sz="2500" kern="1200" dirty="0"/>
        </a:p>
      </dsp:txBody>
      <dsp:txXfrm>
        <a:off x="1160038" y="429"/>
        <a:ext cx="4631162" cy="1004362"/>
      </dsp:txXfrm>
    </dsp:sp>
    <dsp:sp modelId="{AFAEAFA1-9B3E-47DE-831C-C8546ECC0B1F}">
      <dsp:nvSpPr>
        <dsp:cNvPr id="0" name=""/>
        <dsp:cNvSpPr/>
      </dsp:nvSpPr>
      <dsp:spPr>
        <a:xfrm>
          <a:off x="0" y="1255881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29C84-8DEE-48DC-BCBE-A4C5140B685C}">
      <dsp:nvSpPr>
        <dsp:cNvPr id="0" name=""/>
        <dsp:cNvSpPr/>
      </dsp:nvSpPr>
      <dsp:spPr>
        <a:xfrm>
          <a:off x="303819" y="1481863"/>
          <a:ext cx="552399" cy="552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7A0A-69B1-4AA8-9FAE-99E1FDB1C7E5}">
      <dsp:nvSpPr>
        <dsp:cNvPr id="0" name=""/>
        <dsp:cNvSpPr/>
      </dsp:nvSpPr>
      <dsp:spPr>
        <a:xfrm>
          <a:off x="1160038" y="1255881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Zuverlässigkeit </a:t>
          </a:r>
          <a:endParaRPr lang="en-US" sz="2500" kern="1200" dirty="0"/>
        </a:p>
      </dsp:txBody>
      <dsp:txXfrm>
        <a:off x="1160038" y="1255881"/>
        <a:ext cx="4631162" cy="1004362"/>
      </dsp:txXfrm>
    </dsp:sp>
    <dsp:sp modelId="{FE147E8B-F2C9-4D74-9B81-EBD78235222E}">
      <dsp:nvSpPr>
        <dsp:cNvPr id="0" name=""/>
        <dsp:cNvSpPr/>
      </dsp:nvSpPr>
      <dsp:spPr>
        <a:xfrm>
          <a:off x="0" y="2511334"/>
          <a:ext cx="5791201" cy="1004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188F5-794F-4B9A-841C-9C4637B62F12}">
      <dsp:nvSpPr>
        <dsp:cNvPr id="0" name=""/>
        <dsp:cNvSpPr/>
      </dsp:nvSpPr>
      <dsp:spPr>
        <a:xfrm>
          <a:off x="303819" y="2737316"/>
          <a:ext cx="552399" cy="552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DEE6D-34ED-457A-961D-A5A4BAD0F251}">
      <dsp:nvSpPr>
        <dsp:cNvPr id="0" name=""/>
        <dsp:cNvSpPr/>
      </dsp:nvSpPr>
      <dsp:spPr>
        <a:xfrm>
          <a:off x="1160038" y="2511334"/>
          <a:ext cx="4631162" cy="100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295" tIns="106295" rIns="106295" bIns="1062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Übersichtlich</a:t>
          </a:r>
          <a:r>
            <a:rPr lang="en-US" sz="2500" kern="1200" dirty="0"/>
            <a:t> / Klein</a:t>
          </a:r>
        </a:p>
      </dsp:txBody>
      <dsp:txXfrm>
        <a:off x="1160038" y="2511334"/>
        <a:ext cx="4631162" cy="1004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43AA-32EF-42E2-B34F-27DCA409BD84}">
      <dsp:nvSpPr>
        <dsp:cNvPr id="0" name=""/>
        <dsp:cNvSpPr/>
      </dsp:nvSpPr>
      <dsp:spPr>
        <a:xfrm>
          <a:off x="0" y="2203"/>
          <a:ext cx="5943601" cy="1116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6618C-F599-4EA1-A74C-6E092D360801}">
      <dsp:nvSpPr>
        <dsp:cNvPr id="0" name=""/>
        <dsp:cNvSpPr/>
      </dsp:nvSpPr>
      <dsp:spPr>
        <a:xfrm>
          <a:off x="337793" y="253454"/>
          <a:ext cx="614169" cy="61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57CC9-FA5A-460B-A841-36980A2ED48F}">
      <dsp:nvSpPr>
        <dsp:cNvPr id="0" name=""/>
        <dsp:cNvSpPr/>
      </dsp:nvSpPr>
      <dsp:spPr>
        <a:xfrm>
          <a:off x="1289756" y="2203"/>
          <a:ext cx="4653844" cy="111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1" tIns="118181" rIns="118181" bIns="1181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Entwickelt von Google</a:t>
          </a:r>
          <a:endParaRPr lang="en-US" sz="1600" kern="1200"/>
        </a:p>
      </dsp:txBody>
      <dsp:txXfrm>
        <a:off x="1289756" y="2203"/>
        <a:ext cx="4653844" cy="1116672"/>
      </dsp:txXfrm>
    </dsp:sp>
    <dsp:sp modelId="{E1512C14-9CE8-44B6-A3E8-257C7CF9B02A}">
      <dsp:nvSpPr>
        <dsp:cNvPr id="0" name=""/>
        <dsp:cNvSpPr/>
      </dsp:nvSpPr>
      <dsp:spPr>
        <a:xfrm>
          <a:off x="0" y="1398043"/>
          <a:ext cx="5943601" cy="1116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AA926-4F5B-4323-9045-E875CE365079}">
      <dsp:nvSpPr>
        <dsp:cNvPr id="0" name=""/>
        <dsp:cNvSpPr/>
      </dsp:nvSpPr>
      <dsp:spPr>
        <a:xfrm>
          <a:off x="337793" y="1649294"/>
          <a:ext cx="614169" cy="61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A0ED4-DBF1-4322-8BF0-097FBEA2E013}">
      <dsp:nvSpPr>
        <dsp:cNvPr id="0" name=""/>
        <dsp:cNvSpPr/>
      </dsp:nvSpPr>
      <dsp:spPr>
        <a:xfrm>
          <a:off x="1289756" y="1398043"/>
          <a:ext cx="4653844" cy="111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1" tIns="118181" rIns="118181" bIns="1181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Open-Source seit 2014</a:t>
          </a:r>
          <a:endParaRPr lang="en-US" sz="1600" kern="1200"/>
        </a:p>
      </dsp:txBody>
      <dsp:txXfrm>
        <a:off x="1289756" y="1398043"/>
        <a:ext cx="4653844" cy="1116672"/>
      </dsp:txXfrm>
    </dsp:sp>
    <dsp:sp modelId="{19EE2B2D-5A42-4A05-8B56-739AACC0BB57}">
      <dsp:nvSpPr>
        <dsp:cNvPr id="0" name=""/>
        <dsp:cNvSpPr/>
      </dsp:nvSpPr>
      <dsp:spPr>
        <a:xfrm>
          <a:off x="0" y="2793884"/>
          <a:ext cx="5943601" cy="1116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6314-47EC-4379-9E85-18143E626067}">
      <dsp:nvSpPr>
        <dsp:cNvPr id="0" name=""/>
        <dsp:cNvSpPr/>
      </dsp:nvSpPr>
      <dsp:spPr>
        <a:xfrm>
          <a:off x="337793" y="3045135"/>
          <a:ext cx="614169" cy="61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905B-932C-4DE0-99C2-241E727D6608}">
      <dsp:nvSpPr>
        <dsp:cNvPr id="0" name=""/>
        <dsp:cNvSpPr/>
      </dsp:nvSpPr>
      <dsp:spPr>
        <a:xfrm>
          <a:off x="1289756" y="2793884"/>
          <a:ext cx="2674620" cy="111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1" tIns="118181" rIns="118181" bIns="1181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Verwaltet Automatisiert Container-Anwendungen:</a:t>
          </a:r>
          <a:endParaRPr lang="en-US" sz="1600" kern="1200"/>
        </a:p>
      </dsp:txBody>
      <dsp:txXfrm>
        <a:off x="1289756" y="2793884"/>
        <a:ext cx="2674620" cy="1116672"/>
      </dsp:txXfrm>
    </dsp:sp>
    <dsp:sp modelId="{C4B34A28-4AF1-4BDF-9E81-42832C5E38BD}">
      <dsp:nvSpPr>
        <dsp:cNvPr id="0" name=""/>
        <dsp:cNvSpPr/>
      </dsp:nvSpPr>
      <dsp:spPr>
        <a:xfrm>
          <a:off x="3964376" y="2793884"/>
          <a:ext cx="1979224" cy="111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1" tIns="118181" rIns="118181" bIns="11818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Computing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Networking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Storage 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HA</a:t>
          </a:r>
          <a:endParaRPr lang="en-US" sz="1100" kern="1200"/>
        </a:p>
      </dsp:txBody>
      <dsp:txXfrm>
        <a:off x="3964376" y="2793884"/>
        <a:ext cx="1979224" cy="1116672"/>
      </dsp:txXfrm>
    </dsp:sp>
    <dsp:sp modelId="{C0D61630-8C88-408D-BAEB-E7E156B56B0F}">
      <dsp:nvSpPr>
        <dsp:cNvPr id="0" name=""/>
        <dsp:cNvSpPr/>
      </dsp:nvSpPr>
      <dsp:spPr>
        <a:xfrm>
          <a:off x="0" y="4189724"/>
          <a:ext cx="5943601" cy="11166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CA65F-91E8-4B87-9B1B-3796BD8638FB}">
      <dsp:nvSpPr>
        <dsp:cNvPr id="0" name=""/>
        <dsp:cNvSpPr/>
      </dsp:nvSpPr>
      <dsp:spPr>
        <a:xfrm>
          <a:off x="337793" y="4440975"/>
          <a:ext cx="614169" cy="61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F70A7-53CA-4FF0-996D-C3FBF5C61D46}">
      <dsp:nvSpPr>
        <dsp:cNvPr id="0" name=""/>
        <dsp:cNvSpPr/>
      </dsp:nvSpPr>
      <dsp:spPr>
        <a:xfrm>
          <a:off x="1289756" y="4189724"/>
          <a:ext cx="4653844" cy="111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1" tIns="118181" rIns="118181" bIns="1181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Kubernetes ist keine Container-Engine</a:t>
          </a:r>
          <a:endParaRPr lang="en-US" sz="1600" kern="1200"/>
        </a:p>
      </dsp:txBody>
      <dsp:txXfrm>
        <a:off x="1289756" y="4189724"/>
        <a:ext cx="4653844" cy="1116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0E4E0-9C7D-4ABE-85AC-491D1F87A2F3}">
      <dsp:nvSpPr>
        <dsp:cNvPr id="0" name=""/>
        <dsp:cNvSpPr/>
      </dsp:nvSpPr>
      <dsp:spPr>
        <a:xfrm>
          <a:off x="3004" y="907567"/>
          <a:ext cx="2145189" cy="136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B83F3-7BD5-4C5F-8BC2-C383711F04A7}">
      <dsp:nvSpPr>
        <dsp:cNvPr id="0" name=""/>
        <dsp:cNvSpPr/>
      </dsp:nvSpPr>
      <dsp:spPr>
        <a:xfrm>
          <a:off x="241358" y="1134004"/>
          <a:ext cx="2145189" cy="136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Rancher Kubernetes Engine</a:t>
          </a:r>
          <a:endParaRPr lang="en-US" sz="2500" kern="1200"/>
        </a:p>
      </dsp:txBody>
      <dsp:txXfrm>
        <a:off x="281255" y="1173901"/>
        <a:ext cx="2065395" cy="1282401"/>
      </dsp:txXfrm>
    </dsp:sp>
    <dsp:sp modelId="{C9FD2FE2-01B8-40AE-908A-03E8B14C5885}">
      <dsp:nvSpPr>
        <dsp:cNvPr id="0" name=""/>
        <dsp:cNvSpPr/>
      </dsp:nvSpPr>
      <dsp:spPr>
        <a:xfrm>
          <a:off x="2624903" y="907567"/>
          <a:ext cx="2145189" cy="136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CF3C6-32AF-47A9-AF8E-5AD7736E5144}">
      <dsp:nvSpPr>
        <dsp:cNvPr id="0" name=""/>
        <dsp:cNvSpPr/>
      </dsp:nvSpPr>
      <dsp:spPr>
        <a:xfrm>
          <a:off x="2863257" y="1134004"/>
          <a:ext cx="2145189" cy="136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RedHat Openshift</a:t>
          </a:r>
          <a:endParaRPr lang="en-US" sz="2500" kern="1200"/>
        </a:p>
      </dsp:txBody>
      <dsp:txXfrm>
        <a:off x="2903154" y="1173901"/>
        <a:ext cx="2065395" cy="1282401"/>
      </dsp:txXfrm>
    </dsp:sp>
    <dsp:sp modelId="{A8366C82-8527-428C-833A-072377C024AE}">
      <dsp:nvSpPr>
        <dsp:cNvPr id="0" name=""/>
        <dsp:cNvSpPr/>
      </dsp:nvSpPr>
      <dsp:spPr>
        <a:xfrm>
          <a:off x="5246802" y="907567"/>
          <a:ext cx="2145189" cy="136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86AE7-BE63-4E81-A305-31C7612428A4}">
      <dsp:nvSpPr>
        <dsp:cNvPr id="0" name=""/>
        <dsp:cNvSpPr/>
      </dsp:nvSpPr>
      <dsp:spPr>
        <a:xfrm>
          <a:off x="5485156" y="1134004"/>
          <a:ext cx="2145189" cy="136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Vmware Tanzu</a:t>
          </a:r>
          <a:endParaRPr lang="en-US" sz="2500" kern="1200"/>
        </a:p>
      </dsp:txBody>
      <dsp:txXfrm>
        <a:off x="5525053" y="1173901"/>
        <a:ext cx="2065395" cy="1282401"/>
      </dsp:txXfrm>
    </dsp:sp>
    <dsp:sp modelId="{66484166-8520-4583-8409-FF531BF8CC7D}">
      <dsp:nvSpPr>
        <dsp:cNvPr id="0" name=""/>
        <dsp:cNvSpPr/>
      </dsp:nvSpPr>
      <dsp:spPr>
        <a:xfrm>
          <a:off x="7868701" y="907567"/>
          <a:ext cx="2145189" cy="136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EDCF-7E71-4453-A8EF-22A217B0DA0F}">
      <dsp:nvSpPr>
        <dsp:cNvPr id="0" name=""/>
        <dsp:cNvSpPr/>
      </dsp:nvSpPr>
      <dsp:spPr>
        <a:xfrm>
          <a:off x="8107055" y="1134004"/>
          <a:ext cx="2145189" cy="136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Google Kubernetes Engine</a:t>
          </a:r>
          <a:endParaRPr lang="en-US" sz="2500" kern="1200"/>
        </a:p>
      </dsp:txBody>
      <dsp:txXfrm>
        <a:off x="8146952" y="1173901"/>
        <a:ext cx="2065395" cy="1282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5E4C2-F3B2-4EC4-9456-47ADC0313F9E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E0B95-C1C4-4149-A28C-CE8E6C798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9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26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8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1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07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00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5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8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3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E0B95-C1C4-4149-A28C-CE8E6C798B6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8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29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7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44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18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68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44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3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0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52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39A218-E389-432B-A64B-A4ED8D6B4B0A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08936E-30F0-47BB-A29A-8991C1529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19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061E06-2199-DA48-C6D8-1BB15B070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de-DE" dirty="0" err="1"/>
              <a:t>Kubernetes</a:t>
            </a:r>
            <a:r>
              <a:rPr lang="de-DE" dirty="0"/>
              <a:t> / Container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ECB03-97E4-C065-9033-98911B71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Florian Werner</a:t>
            </a:r>
          </a:p>
        </p:txBody>
      </p:sp>
    </p:spTree>
    <p:extLst>
      <p:ext uri="{BB962C8B-B14F-4D97-AF65-F5344CB8AC3E}">
        <p14:creationId xmlns:p14="http://schemas.microsoft.com/office/powerpoint/2010/main" val="72524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A15FDF8-F7FA-B8F0-4B09-8D44868E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886" y="685799"/>
            <a:ext cx="7077667" cy="4892676"/>
          </a:xfrm>
        </p:spPr>
        <p:txBody>
          <a:bodyPr anchor="ctr">
            <a:normAutofit/>
          </a:bodyPr>
          <a:lstStyle/>
          <a:p>
            <a:r>
              <a:rPr lang="de-DE" b="1"/>
              <a:t>Live - Demo</a:t>
            </a:r>
          </a:p>
        </p:txBody>
      </p:sp>
    </p:spTree>
    <p:extLst>
      <p:ext uri="{BB962C8B-B14F-4D97-AF65-F5344CB8AC3E}">
        <p14:creationId xmlns:p14="http://schemas.microsoft.com/office/powerpoint/2010/main" val="8422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F1CAFA5-4FB0-CBB9-2575-901CEB67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Container Orchestrierung - Kubernetes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0A92CE1-9E34-5CAB-FACF-26C032E7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1" name="Group 2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19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803596-8EEE-E33F-03A0-ADF3840E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21629"/>
            <a:ext cx="9066180" cy="536608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Containerorchestrierung – Überblick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509302-C579-0E45-1FDE-418F85ADB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07418"/>
            <a:ext cx="5943601" cy="4386981"/>
          </a:xfrm>
        </p:spPr>
        <p:txBody>
          <a:bodyPr/>
          <a:lstStyle/>
          <a:p>
            <a:r>
              <a:rPr lang="de-DE" dirty="0"/>
              <a:t>Einfache Verwaltung</a:t>
            </a:r>
          </a:p>
          <a:p>
            <a:endParaRPr lang="de-DE" dirty="0"/>
          </a:p>
          <a:p>
            <a:r>
              <a:rPr lang="de-DE" dirty="0"/>
              <a:t>Automatisierte Bereitstellung</a:t>
            </a:r>
          </a:p>
          <a:p>
            <a:endParaRPr lang="de-DE" dirty="0"/>
          </a:p>
          <a:p>
            <a:r>
              <a:rPr lang="de-DE" dirty="0"/>
              <a:t>schnelle/Automatische Skalierung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Ausfallsicherheit </a:t>
            </a:r>
          </a:p>
          <a:p>
            <a:endParaRPr lang="de-DE" dirty="0"/>
          </a:p>
          <a:p>
            <a:r>
              <a:rPr lang="de-DE" dirty="0"/>
              <a:t>Einbindung externer Services / Storage</a:t>
            </a:r>
          </a:p>
        </p:txBody>
      </p:sp>
    </p:spTree>
    <p:extLst>
      <p:ext uri="{BB962C8B-B14F-4D97-AF65-F5344CB8AC3E}">
        <p14:creationId xmlns:p14="http://schemas.microsoft.com/office/powerpoint/2010/main" val="25805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0701-2CFA-5596-EE99-7310CE59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188" y="685800"/>
            <a:ext cx="3657600" cy="652112"/>
          </a:xfrm>
        </p:spPr>
        <p:txBody>
          <a:bodyPr>
            <a:normAutofit/>
          </a:bodyPr>
          <a:lstStyle/>
          <a:p>
            <a:r>
              <a:rPr lang="de-DE" sz="3600" dirty="0" err="1"/>
              <a:t>Kubernetes</a:t>
            </a:r>
            <a:endParaRPr lang="de-DE" sz="3600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E511E31-4A7A-7E21-92B3-31037FEC29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5943601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981031D9-6A59-0F4A-A2B6-D6B116D68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0188" y="2037481"/>
            <a:ext cx="2990248" cy="29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50980F-D578-C48B-C60E-D15E2B0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Kubernetes Engine</a:t>
            </a:r>
          </a:p>
        </p:txBody>
      </p:sp>
      <p:sp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837EF8E1-05DF-9AF3-7339-12F085D52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74412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4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2AA4E9-91E3-4D51-899F-55AD6DED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Architektur</a:t>
            </a:r>
          </a:p>
        </p:txBody>
      </p:sp>
      <p:sp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4C780FA-BD9F-CA7D-EF25-1C8713AD2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2" r="10729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5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18EA3C-2121-CDD2-AC8F-1A09E827F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33" r="2" b="2"/>
          <a:stretch/>
        </p:blipFill>
        <p:spPr>
          <a:xfrm>
            <a:off x="792480" y="786117"/>
            <a:ext cx="1060704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911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348FE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7CF98D-533E-70A5-DDA4-0D0D5B44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6" y="954829"/>
            <a:ext cx="7642228" cy="4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15FDF8-F7FA-B8F0-4B09-8D44868E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886" y="685799"/>
            <a:ext cx="7077667" cy="4892676"/>
          </a:xfrm>
        </p:spPr>
        <p:txBody>
          <a:bodyPr anchor="ctr">
            <a:normAutofit/>
          </a:bodyPr>
          <a:lstStyle/>
          <a:p>
            <a:r>
              <a:rPr lang="de-DE" b="1"/>
              <a:t>Live - 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9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B286854B-B21B-48EE-829A-428BD17B8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A396B-60D6-43FF-089A-2ED8016D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Kubernetes - Plattformen</a:t>
            </a:r>
          </a:p>
        </p:txBody>
      </p:sp>
      <p:sp>
        <p:nvSpPr>
          <p:cNvPr id="1043" name="Snip Diagonal Corner Rectangle 6">
            <a:extLst>
              <a:ext uri="{FF2B5EF4-FFF2-40B4-BE49-F238E27FC236}">
                <a16:creationId xmlns:a16="http://schemas.microsoft.com/office/drawing/2014/main" id="{62D24C17-45DC-4B8B-B48E-F2A226EE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Freeform 25">
            <a:extLst>
              <a:ext uri="{FF2B5EF4-FFF2-40B4-BE49-F238E27FC236}">
                <a16:creationId xmlns:a16="http://schemas.microsoft.com/office/drawing/2014/main" id="{C0B35EEF-F0B5-457B-BE6F-B61267EBB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73" y="794540"/>
            <a:ext cx="3311118" cy="1693722"/>
          </a:xfrm>
          <a:custGeom>
            <a:avLst/>
            <a:gdLst>
              <a:gd name="connsiteX0" fmla="*/ 534609 w 3311118"/>
              <a:gd name="connsiteY0" fmla="*/ 0 h 1693722"/>
              <a:gd name="connsiteX1" fmla="*/ 3311118 w 3311118"/>
              <a:gd name="connsiteY1" fmla="*/ 0 h 1693722"/>
              <a:gd name="connsiteX2" fmla="*/ 3311118 w 3311118"/>
              <a:gd name="connsiteY2" fmla="*/ 1693722 h 1693722"/>
              <a:gd name="connsiteX3" fmla="*/ 0 w 3311118"/>
              <a:gd name="connsiteY3" fmla="*/ 1693722 h 1693722"/>
              <a:gd name="connsiteX4" fmla="*/ 0 w 3311118"/>
              <a:gd name="connsiteY4" fmla="*/ 534609 h 169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693722">
                <a:moveTo>
                  <a:pt x="534609" y="0"/>
                </a:moveTo>
                <a:lnTo>
                  <a:pt x="3311118" y="0"/>
                </a:lnTo>
                <a:lnTo>
                  <a:pt x="3311118" y="1693722"/>
                </a:lnTo>
                <a:lnTo>
                  <a:pt x="0" y="1693722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ardener">
            <a:extLst>
              <a:ext uri="{FF2B5EF4-FFF2-40B4-BE49-F238E27FC236}">
                <a16:creationId xmlns:a16="http://schemas.microsoft.com/office/drawing/2014/main" id="{DD887D70-77D5-2DAE-AFA7-B3177F28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496" y="2618147"/>
            <a:ext cx="3110134" cy="31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Kreis, Screenshot, Text, Logo enthält.&#10;&#10;Automatisch generierte Beschreibung">
            <a:extLst>
              <a:ext uri="{FF2B5EF4-FFF2-40B4-BE49-F238E27FC236}">
                <a16:creationId xmlns:a16="http://schemas.microsoft.com/office/drawing/2014/main" id="{461BD0A7-7115-55AD-02BB-8E4C00AD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79" y="875567"/>
            <a:ext cx="2790846" cy="3075312"/>
          </a:xfrm>
          <a:prstGeom prst="rect">
            <a:avLst/>
          </a:prstGeom>
        </p:spPr>
      </p:pic>
      <p:sp useBgFill="1">
        <p:nvSpPr>
          <p:cNvPr id="1047" name="Freeform 28">
            <a:extLst>
              <a:ext uri="{FF2B5EF4-FFF2-40B4-BE49-F238E27FC236}">
                <a16:creationId xmlns:a16="http://schemas.microsoft.com/office/drawing/2014/main" id="{8D6C28F2-A53D-4790-950F-13F5F6D28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79" y="4164226"/>
            <a:ext cx="2790845" cy="1577939"/>
          </a:xfrm>
          <a:custGeom>
            <a:avLst/>
            <a:gdLst>
              <a:gd name="connsiteX0" fmla="*/ 0 w 2790845"/>
              <a:gd name="connsiteY0" fmla="*/ 0 h 1577939"/>
              <a:gd name="connsiteX1" fmla="*/ 2790845 w 2790845"/>
              <a:gd name="connsiteY1" fmla="*/ 0 h 1577939"/>
              <a:gd name="connsiteX2" fmla="*/ 2790845 w 2790845"/>
              <a:gd name="connsiteY2" fmla="*/ 1043331 h 1577939"/>
              <a:gd name="connsiteX3" fmla="*/ 2256237 w 2790845"/>
              <a:gd name="connsiteY3" fmla="*/ 1577939 h 1577939"/>
              <a:gd name="connsiteX4" fmla="*/ 0 w 2790845"/>
              <a:gd name="connsiteY4" fmla="*/ 1577939 h 15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577939">
                <a:moveTo>
                  <a:pt x="0" y="0"/>
                </a:moveTo>
                <a:lnTo>
                  <a:pt x="2790845" y="0"/>
                </a:lnTo>
                <a:lnTo>
                  <a:pt x="2790845" y="1043331"/>
                </a:lnTo>
                <a:lnTo>
                  <a:pt x="2256237" y="1577939"/>
                </a:lnTo>
                <a:lnTo>
                  <a:pt x="0" y="157793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D715EE1-7593-40E5-8F38-30FF7B5E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61944BC-FE08-4F38-ACF6-08AE0D92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2E8037F-AA3D-481E-A606-FE219569E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8079CA50-3DA4-4E34-9257-305BAE347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79938B86-920F-440F-97A2-4C082D99A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33B1810B-9E42-4AEC-92EC-378964CC7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4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E5881CBD-6A5C-9B1D-3BAE-A500D43D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Inhalte</a:t>
            </a:r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CA2AB2A0-CB09-FE92-BCB6-716C12E4C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37582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E5845A0-A67E-4262-AB34-B70AEF8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67" y="238605"/>
            <a:ext cx="8534400" cy="1507067"/>
          </a:xfrm>
        </p:spPr>
        <p:txBody>
          <a:bodyPr/>
          <a:lstStyle/>
          <a:p>
            <a:r>
              <a:rPr lang="de-DE" dirty="0"/>
              <a:t>Monolithische Architektur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144B150D-7E90-377C-90BC-1522F5DBE1A3}"/>
              </a:ext>
            </a:extLst>
          </p:cNvPr>
          <p:cNvSpPr txBox="1">
            <a:spLocks/>
          </p:cNvSpPr>
          <p:nvPr/>
        </p:nvSpPr>
        <p:spPr>
          <a:xfrm>
            <a:off x="3565237" y="1906731"/>
            <a:ext cx="8118763" cy="19818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Anwendungsbereiche werden in einer Software zusammengefasst</a:t>
            </a:r>
          </a:p>
          <a:p>
            <a:endParaRPr lang="de-DE" dirty="0"/>
          </a:p>
          <a:p>
            <a:r>
              <a:rPr lang="de-DE" dirty="0"/>
              <a:t>Komponenten der Software sind voneinander abhängig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CB78E309-E6CF-9AA9-3F87-0C16BE04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82" y="1900093"/>
            <a:ext cx="2333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E5845A0-A67E-4262-AB34-B70AEF8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67" y="238605"/>
            <a:ext cx="8534400" cy="1507067"/>
          </a:xfrm>
        </p:spPr>
        <p:txBody>
          <a:bodyPr/>
          <a:lstStyle/>
          <a:p>
            <a:r>
              <a:rPr lang="de-DE" dirty="0" err="1"/>
              <a:t>MicroService</a:t>
            </a:r>
            <a:r>
              <a:rPr lang="de-DE" dirty="0"/>
              <a:t> Architektur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55AE6A8-DD5A-2EBA-36F1-7126108F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67" y="1943966"/>
            <a:ext cx="5133975" cy="3524250"/>
          </a:xfrm>
          <a:prstGeom prst="rect">
            <a:avLst/>
          </a:prstGeom>
        </p:spPr>
      </p:pic>
      <p:graphicFrame>
        <p:nvGraphicFramePr>
          <p:cNvPr id="13" name="Inhaltsplatzhalter 7">
            <a:extLst>
              <a:ext uri="{FF2B5EF4-FFF2-40B4-BE49-F238E27FC236}">
                <a16:creationId xmlns:a16="http://schemas.microsoft.com/office/drawing/2014/main" id="{15254FE3-C1AC-835B-AA06-BDF894BD46E8}"/>
              </a:ext>
            </a:extLst>
          </p:cNvPr>
          <p:cNvGraphicFramePr/>
          <p:nvPr/>
        </p:nvGraphicFramePr>
        <p:xfrm>
          <a:off x="6096000" y="1943966"/>
          <a:ext cx="5791201" cy="35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8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180260-516B-A726-4E9C-9CABBA1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67" y="355650"/>
            <a:ext cx="11086534" cy="1249091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Vergleich Microservices / monolithische Architektur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1185E9-CDC8-C63B-A324-C73574355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04741"/>
            <a:ext cx="4665134" cy="966227"/>
          </a:xfrm>
        </p:spPr>
        <p:txBody>
          <a:bodyPr/>
          <a:lstStyle/>
          <a:p>
            <a:r>
              <a:rPr lang="de-DE" dirty="0"/>
              <a:t>Nachteile der Software-Monolithen</a:t>
            </a:r>
          </a:p>
        </p:txBody>
      </p:sp>
      <p:graphicFrame>
        <p:nvGraphicFramePr>
          <p:cNvPr id="14" name="Inhaltsplatzhalter 7">
            <a:extLst>
              <a:ext uri="{FF2B5EF4-FFF2-40B4-BE49-F238E27FC236}">
                <a16:creationId xmlns:a16="http://schemas.microsoft.com/office/drawing/2014/main" id="{E5D409A8-F978-C067-7085-CEE52FDD1351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096000" y="2658462"/>
          <a:ext cx="5791201" cy="35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E7F9058-EE80-B902-8DD3-D0A3463824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00667" y="2570968"/>
            <a:ext cx="5121327" cy="32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180260-516B-A726-4E9C-9CABBA1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67" y="355650"/>
            <a:ext cx="11086534" cy="1249091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Vergleich Microservices / monolithische Architektur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C1185E9-CDC8-C63B-A324-C73574355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04741"/>
            <a:ext cx="4665134" cy="966227"/>
          </a:xfrm>
        </p:spPr>
        <p:txBody>
          <a:bodyPr/>
          <a:lstStyle/>
          <a:p>
            <a:r>
              <a:rPr lang="de-DE" dirty="0"/>
              <a:t>Vorteile von Microservices</a:t>
            </a:r>
          </a:p>
        </p:txBody>
      </p:sp>
      <p:graphicFrame>
        <p:nvGraphicFramePr>
          <p:cNvPr id="14" name="Inhaltsplatzhalter 7">
            <a:extLst>
              <a:ext uri="{FF2B5EF4-FFF2-40B4-BE49-F238E27FC236}">
                <a16:creationId xmlns:a16="http://schemas.microsoft.com/office/drawing/2014/main" id="{E5D409A8-F978-C067-7085-CEE52FDD135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86351360"/>
              </p:ext>
            </p:extLst>
          </p:nvPr>
        </p:nvGraphicFramePr>
        <p:xfrm>
          <a:off x="6096000" y="2658462"/>
          <a:ext cx="5791201" cy="35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E7F9058-EE80-B902-8DD3-D0A3463824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00667" y="2570968"/>
            <a:ext cx="5121327" cy="32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4A12B0-8290-89B0-9013-2E72EC55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11" y="290674"/>
            <a:ext cx="6905729" cy="48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A76625-0DD4-9E21-F200-60EBA1E2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8" y="643467"/>
            <a:ext cx="10323208" cy="42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180260-516B-A726-4E9C-9CABBA17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019" y="236734"/>
            <a:ext cx="7113070" cy="1249091"/>
          </a:xfrm>
        </p:spPr>
        <p:txBody>
          <a:bodyPr>
            <a:normAutofit fontScale="90000"/>
          </a:bodyPr>
          <a:lstStyle/>
          <a:p>
            <a:br>
              <a:rPr lang="de-DE"/>
            </a:br>
            <a:r>
              <a:rPr lang="de-DE"/>
              <a:t>Container - Workflow</a:t>
            </a:r>
            <a:br>
              <a:rPr lang="de-DE"/>
            </a:br>
            <a:endParaRPr lang="de-DE" dirty="0"/>
          </a:p>
        </p:txBody>
      </p:sp>
      <p:pic>
        <p:nvPicPr>
          <p:cNvPr id="17" name="Inhaltsplatzhalter 16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972738BD-7213-31DD-5C97-971F10C9B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85" y="1632485"/>
            <a:ext cx="9681029" cy="4181173"/>
          </a:xfrm>
        </p:spPr>
      </p:pic>
    </p:spTree>
    <p:extLst>
      <p:ext uri="{BB962C8B-B14F-4D97-AF65-F5344CB8AC3E}">
        <p14:creationId xmlns:p14="http://schemas.microsoft.com/office/powerpoint/2010/main" val="157841823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Breitbild</PresentationFormat>
  <Paragraphs>68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3</vt:lpstr>
      <vt:lpstr>Segment</vt:lpstr>
      <vt:lpstr>Kubernetes / Container</vt:lpstr>
      <vt:lpstr>Inhalte</vt:lpstr>
      <vt:lpstr>Monolithische Architektur</vt:lpstr>
      <vt:lpstr>MicroService Architektur</vt:lpstr>
      <vt:lpstr> Vergleich Microservices / monolithische Architektur </vt:lpstr>
      <vt:lpstr> Vergleich Microservices / monolithische Architektur </vt:lpstr>
      <vt:lpstr>PowerPoint-Präsentation</vt:lpstr>
      <vt:lpstr>PowerPoint-Präsentation</vt:lpstr>
      <vt:lpstr> Container - Workflow </vt:lpstr>
      <vt:lpstr>Live - Demo</vt:lpstr>
      <vt:lpstr>Container Orchestrierung - Kubernetes</vt:lpstr>
      <vt:lpstr>Containerorchestrierung – Überblick </vt:lpstr>
      <vt:lpstr>Kubernetes</vt:lpstr>
      <vt:lpstr>Kubernetes Engine</vt:lpstr>
      <vt:lpstr>Architektur</vt:lpstr>
      <vt:lpstr>PowerPoint-Präsentation</vt:lpstr>
      <vt:lpstr>PowerPoint-Präsentation</vt:lpstr>
      <vt:lpstr>Live - Demo</vt:lpstr>
      <vt:lpstr>Kubernetes - Plattformen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/ Container</dc:title>
  <dc:creator>Werner, Florian</dc:creator>
  <cp:lastModifiedBy>Werner, Florian</cp:lastModifiedBy>
  <cp:revision>1</cp:revision>
  <dcterms:created xsi:type="dcterms:W3CDTF">2023-09-12T11:10:14Z</dcterms:created>
  <dcterms:modified xsi:type="dcterms:W3CDTF">2023-09-22T10:17:18Z</dcterms:modified>
</cp:coreProperties>
</file>