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8A345-B3D0-3C19-A3B5-46218BEB1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60AB2A-C77D-CED3-38B1-7826F061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CCB495-68C4-32A7-16A5-02A4F354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C1B2-A9B4-4AAF-ABD0-F5E5B1B3E076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2DCE1E-2357-1C2A-E0E7-23266ED3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9A80A-1C60-61F9-0E1D-72360363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0B28-F8CC-44F8-BCCC-DD04C9078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6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F8E88-4A55-988C-B289-13EA3EB7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2DD7B5-1968-21EA-B356-726A973CE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49B9B-4885-5325-475D-AA3E17FD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C1B2-A9B4-4AAF-ABD0-F5E5B1B3E076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29CA33-A016-30B1-98D6-0E4754E9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5DBCF9-DA9A-363E-27E8-67ABF278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0B28-F8CC-44F8-BCCC-DD04C9078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27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58FB10-9C4F-1723-E12B-8B8953303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FE78A3-5563-EC8E-64B9-4AE025072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E9BB47-2FF5-B7ED-982F-6A8D3F53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C1B2-A9B4-4AAF-ABD0-F5E5B1B3E076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CC3095-04A6-A6D4-ED97-8549911A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D6458-13B9-8802-FE08-FB5F5531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0B28-F8CC-44F8-BCCC-DD04C9078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02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589E9-B33E-F386-CEF4-9F62D77D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7323F-6598-BC68-3233-B1735A73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F0EAB8-AE12-38AA-A26F-38B7672E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C1B2-A9B4-4AAF-ABD0-F5E5B1B3E076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F684DA-C303-51BF-43F9-D20342DF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88F561-B284-D9F2-88FC-42642A30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0B28-F8CC-44F8-BCCC-DD04C9078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544C7-E151-BE5E-64DF-A9C7F2A9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1A11AE-A960-E9BF-ACFD-8FD1FAA89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99DCFA-BC37-46B3-3198-3AEA2319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C1B2-A9B4-4AAF-ABD0-F5E5B1B3E076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074A1-31C1-B165-3E31-78180DFB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F3D713-D10E-7357-9102-CF30B6A1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0B28-F8CC-44F8-BCCC-DD04C9078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55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DF4F9-5677-6DE7-73C2-15C2585F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C1C22-C803-BBB8-635A-24191CCE8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B9A3BD-4A32-2EA2-7522-4C672806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8A6051-F719-DC98-B958-860E1514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C1B2-A9B4-4AAF-ABD0-F5E5B1B3E076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7E57EB-D79D-38E5-DDC5-8DE657A0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88D31B-5685-DE90-9F80-A9A9416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0B28-F8CC-44F8-BCCC-DD04C9078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31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1F09D-6C43-9E2B-EB03-C130D733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68D11E-711E-AA88-84AE-3119ABB4D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D5D92D-4046-87F6-F5CA-24E7CD50A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5E260E-241C-4558-2797-02101A00D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D71ACD-44A4-9336-EE7E-89D4D01ED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A5CEAF-0BC5-E835-EF75-F9133D77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C1B2-A9B4-4AAF-ABD0-F5E5B1B3E076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9DFFDA-EBD8-CD68-DDC6-28C61C38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5C497B-9F29-7C1D-8E46-0F46A66B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0B28-F8CC-44F8-BCCC-DD04C9078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04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214B7-2702-F4C3-9E2F-AF001EAA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2252B9-ADCD-EB9C-90FA-0EC7AD25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C1B2-A9B4-4AAF-ABD0-F5E5B1B3E076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AEE819-4190-2EC3-9789-C5AF6E18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B11581-06B1-3A60-1A25-17E07E87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0B28-F8CC-44F8-BCCC-DD04C9078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19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D1C5BF-E07E-9DC8-7D34-24748AEE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C1B2-A9B4-4AAF-ABD0-F5E5B1B3E076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B7BCB0-84D0-38A7-CDAC-C39CE370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D8A38E-9675-F967-B685-AA9261B3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0B28-F8CC-44F8-BCCC-DD04C9078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48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5F665-B92B-71A5-4FEB-1946C758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E0917-0B0B-B304-1815-D4AC19F3C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A1C36F-32B9-85B6-90E8-2AEE2B6E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B6D9D0-70F5-EFC1-5347-B32559E6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C1B2-A9B4-4AAF-ABD0-F5E5B1B3E076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ED473C-C871-3EE3-2CEA-A210CADF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102F8F-DDAC-8E72-DBFD-175625CC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0B28-F8CC-44F8-BCCC-DD04C9078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7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D66A8-DD91-BA0A-CC4A-C3C15084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0DDE2B-6376-F91F-617F-85D068731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973642-0775-B774-1B5B-64B5FEE04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03F759-FD2B-351C-6D4E-69BAFDDD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C1B2-A9B4-4AAF-ABD0-F5E5B1B3E076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C70B32-ECC5-6D33-E708-514AF3F4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59AF74-E625-F5D8-7AA1-40AFA75F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0B28-F8CC-44F8-BCCC-DD04C9078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7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DBED84-91A9-CDE9-AC9A-E75AC6F7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58D9FC-DFB0-665C-4E9B-24A099890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ECCA56-3BE0-3479-F342-14C829C05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BC1B2-A9B4-4AAF-ABD0-F5E5B1B3E076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A38704-3BE3-6C60-CCF9-B0EFEE367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A8B1A9-8BF6-D385-CC4C-1FB5A2387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EA0B28-F8CC-44F8-BCCC-DD04C9078A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78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3AE1A43-69B6-A242-921C-A0327A882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2863"/>
            <a:ext cx="9071610" cy="5497717"/>
          </a:xfrm>
        </p:spPr>
        <p:txBody>
          <a:bodyPr/>
          <a:lstStyle/>
          <a:p>
            <a:endParaRPr lang="pt-BR" dirty="0"/>
          </a:p>
          <a:p>
            <a:endParaRPr lang="pt-BR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pt-BR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Ricardo</a:t>
            </a:r>
            <a:endParaRPr lang="pt-BR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35CBCB1-B2EC-0C01-9505-EC8FE3A3E867}"/>
              </a:ext>
            </a:extLst>
          </p:cNvPr>
          <p:cNvSpPr/>
          <p:nvPr/>
        </p:nvSpPr>
        <p:spPr>
          <a:xfrm>
            <a:off x="6269105" y="737420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C11B4EA-9322-69DE-A299-1C6FEB36DF9E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pt-B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18E52FA-247B-4721-B71B-BA061CF7F3C2}"/>
              </a:ext>
            </a:extLst>
          </p:cNvPr>
          <p:cNvSpPr/>
          <p:nvPr/>
        </p:nvSpPr>
        <p:spPr>
          <a:xfrm>
            <a:off x="4803485" y="2175094"/>
            <a:ext cx="24003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rebuchet MS" panose="020B0603020202020204" pitchFamily="34" charset="0"/>
                <a:cs typeface="Times New Roman" panose="02020603050405020304" pitchFamily="18" charset="0"/>
              </a:rPr>
              <a:t>Silva Godoi</a:t>
            </a:r>
            <a:endParaRPr lang="pt-B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E314DB-57A9-4C08-8E8A-4675E33A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515" y="1827486"/>
            <a:ext cx="4359018" cy="187163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854916A-1A60-4805-9615-F484FF558863}"/>
              </a:ext>
            </a:extLst>
          </p:cNvPr>
          <p:cNvSpPr txBox="1"/>
          <p:nvPr/>
        </p:nvSpPr>
        <p:spPr>
          <a:xfrm>
            <a:off x="7203785" y="2526496"/>
            <a:ext cx="2557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2:Trebuchet MS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FAD886-CB59-4E79-A001-FC8C0C628B23}"/>
              </a:ext>
            </a:extLst>
          </p:cNvPr>
          <p:cNvSpPr txBox="1"/>
          <p:nvPr/>
        </p:nvSpPr>
        <p:spPr>
          <a:xfrm>
            <a:off x="7279958" y="1827486"/>
            <a:ext cx="2557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Fonte 1:Times New Roman</a:t>
            </a:r>
          </a:p>
        </p:txBody>
      </p:sp>
    </p:spTree>
    <p:extLst>
      <p:ext uri="{BB962C8B-B14F-4D97-AF65-F5344CB8AC3E}">
        <p14:creationId xmlns:p14="http://schemas.microsoft.com/office/powerpoint/2010/main" val="322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43C75-2EF9-4CC0-A6FD-0AEC112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09C36-B9F3-4AF2-BC90-77B0BB43A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2450" cy="1866265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3640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Trebuchet MS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Silva Godoi</dc:creator>
  <cp:lastModifiedBy>ALINE BERNARDO PORTUGAL</cp:lastModifiedBy>
  <cp:revision>2</cp:revision>
  <dcterms:created xsi:type="dcterms:W3CDTF">2025-02-27T13:46:44Z</dcterms:created>
  <dcterms:modified xsi:type="dcterms:W3CDTF">2025-02-27T19:45:17Z</dcterms:modified>
</cp:coreProperties>
</file>