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46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B2D20-5E5F-45B3-AAA2-D02E267B8F0D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1A96F-B237-49D8-BC2F-09769B57E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0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2593F-2066-4C2B-9422-098728851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75A99-D958-4853-9BF9-80E27783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7A355-2EC8-458D-9389-C1E9CF29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1CD-47BE-48BB-A34F-B747CFEB3123}" type="datetime1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AF9A61-FE25-448C-8816-02BFAC8D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C8B16-2DCB-40A7-B6CF-74C87B31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7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9DFAE-597A-4564-A391-AD17461B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94B110-08AD-4D73-BA15-93955D49B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8C43A-E3F9-429B-8A2D-679F1C74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2359-C328-4261-B884-5327E4C412FB}" type="datetime1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B65F55-4AD9-4DCA-8964-498F3C44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6BC95-180C-43F3-B1F3-C8727243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13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9A229-076E-4161-9DC5-766E64E6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603FE4-F355-4937-BD2D-F5D94C658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F1D00-8460-4E5F-92DF-120BF1BF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B6CB-0F2A-4A90-8886-96738299E0A0}" type="datetime1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9CA44-A799-4082-9214-CDBF436B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26C86-6BA5-41BE-AD9A-131D25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3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257C-D290-4448-9382-959097F4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CB561-5CF9-44AC-8BF8-FCF86BFC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7FC4C-F26A-41AB-94DB-70AA384A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00BE-E926-4362-BE24-874CAEFDAC0D}" type="datetime1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A4C35-28C0-4A57-9D00-0CF530A8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84BBD-CCA2-4446-AA1C-E5616D9B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0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D03F9-F826-44D3-B0BF-AA0D5B3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F2A308-7998-42ED-820F-4E4A21E4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D73E9-9932-4719-96A7-8B75C0B6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D3C7-AED9-42ED-9777-0BA410C68312}" type="datetime1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9D874-0268-4FF1-AD9B-2470D57E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56ECE-1984-4033-A13F-AA49A3D4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144FE-95A6-408D-B181-A45FF92E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085A4-592C-41C5-BD1C-D8F2FD5DC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B18BC-B674-4892-8CAE-F4F89A25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2B57C-1C09-4C64-B892-E336497E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9ACE-E2B3-461B-8D98-FF4C3B649A19}" type="datetime1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03E829-DE09-4700-B985-3B03DF52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E927F0-9B23-44F3-A3DD-4008047B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18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70A8B-9794-495F-9089-D49E3F3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871F3F-0A38-47D0-AE14-3E1BD6E8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5A6CA-C4E2-4AD9-868B-101DDB51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00E3EA-D242-4446-B7E8-32F498020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8EEB7-00F2-494C-8CAB-8AB715FBC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A6FD4F-5BFF-4842-8E5D-8D81C197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B7C-2DAC-4B1F-B918-A46B85AFDAA8}" type="datetime1">
              <a:rPr lang="pt-BR" smtClean="0"/>
              <a:t>12/12/2020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14FC25-A702-4B37-90C0-E049EEDF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BA17BE-F0A0-49D0-9E00-0BE846AB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33B7-A0B5-45B4-9F51-79FB9D4A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C4457F-684C-43B3-859F-EC56DE06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5FA-4005-463B-BE62-B848FCB65EEA}" type="datetime1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355BBE-B60B-45B0-BB50-BF8CEFF9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BA69D8-011F-42BE-9EAB-18AA2370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7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BE0D11-C223-4DFD-9562-3852B025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1092-C93F-4956-B2FB-1BF3A69473F9}" type="datetime1">
              <a:rPr lang="pt-BR" smtClean="0"/>
              <a:t>12/12/2020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77DD41-892B-43F9-AA21-7A9DCCB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12DD95-8706-4FFA-9C8F-9364A5B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0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E25FD-B8BB-4694-92D8-78731248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5F597-C1E9-44D9-8DD5-94357278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8266B-6561-462E-8DFA-26BB739F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CB2595-F7AA-4EBF-9601-492785F4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7832-1C60-41D8-8298-93EAF741368F}" type="datetime1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717E4-4CE2-4E1A-8EAA-C56899CF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CE1FE1-1505-469E-AD32-55EECA8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7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DC438-FC8A-4524-9F59-717AFA1F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9639D4-F583-402C-8ACA-78B7D92CC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3BE1D2-EEAE-4E19-BF4E-1507E2D9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7F97D5-D996-461F-8486-95D7D728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7D92-9EA3-47DB-8146-B4E196DD8572}" type="datetime1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6BAF5-B71C-453A-BF12-C71F851C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ADF64C-334F-42E6-849B-82D95983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F6FAC1-7991-40C7-A9DA-60C89C8C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5C6A9-963C-4EBF-A78C-D86A86C6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79FCC-745F-4074-B160-7B03C8005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F1023-4C1D-4F7E-894A-065651A6ED82}" type="datetime1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51F64-2EF0-46C7-98CB-AEA9F6B67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PRODUÇÃO DE TEXTOS - FICHAMENTO - FLÁVIA JACONIS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392BB-2BA3-4B99-BEED-2BA45E3D8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43DF-50CD-4329-AEFD-977DA6409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3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FF40-E84F-4D4A-9075-26EC861DA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0A8DE4-847B-4060-9676-28E70B355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4517122-94F6-49D6-90BA-34F4A09F7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3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7BD675-E87E-4693-B0E3-1CC9E92ABD88}"/>
              </a:ext>
            </a:extLst>
          </p:cNvPr>
          <p:cNvSpPr txBox="1"/>
          <p:nvPr/>
        </p:nvSpPr>
        <p:spPr>
          <a:xfrm>
            <a:off x="0" y="5176957"/>
            <a:ext cx="12192000" cy="1661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Produção de Textos</a:t>
            </a:r>
            <a:endParaRPr lang="pt-BR" sz="3600" dirty="0"/>
          </a:p>
          <a:p>
            <a:pPr algn="ctr"/>
            <a:r>
              <a:rPr lang="pt-BR" sz="3600" dirty="0"/>
              <a:t>por </a:t>
            </a:r>
            <a:r>
              <a:rPr lang="pt-BR" sz="3600" b="1" dirty="0"/>
              <a:t>Flávia Jaconis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87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6B96DEA2-BFE9-467C-B61C-E4912D7E3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1695449"/>
            <a:ext cx="5943600" cy="5943600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4E1BE0-C94D-4592-BE30-843E5FE1D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0" y="4286251"/>
            <a:ext cx="5181600" cy="1752600"/>
          </a:xfrm>
        </p:spPr>
        <p:txBody>
          <a:bodyPr/>
          <a:lstStyle/>
          <a:p>
            <a:r>
              <a:rPr lang="pt-BR" sz="2400" b="1" dirty="0"/>
              <a:t>Coerência</a:t>
            </a:r>
            <a:r>
              <a:rPr lang="pt-BR" sz="2400" dirty="0"/>
              <a:t>: interna e externa;</a:t>
            </a:r>
          </a:p>
          <a:p>
            <a:pPr lvl="1"/>
            <a:r>
              <a:rPr lang="pt-BR" dirty="0"/>
              <a:t> Cumpre  4  requisitos: 1)</a:t>
            </a:r>
            <a:r>
              <a:rPr lang="pt-BR" b="1" dirty="0"/>
              <a:t>continuidade</a:t>
            </a:r>
            <a:r>
              <a:rPr lang="pt-BR" dirty="0"/>
              <a:t>, 2) </a:t>
            </a:r>
            <a:r>
              <a:rPr lang="pt-BR" b="1" dirty="0"/>
              <a:t>progressão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3) </a:t>
            </a:r>
            <a:r>
              <a:rPr lang="pt-BR" b="1" dirty="0"/>
              <a:t>não-contradição</a:t>
            </a:r>
            <a:r>
              <a:rPr lang="pt-BR" dirty="0"/>
              <a:t> e 4) </a:t>
            </a:r>
            <a:r>
              <a:rPr lang="pt-BR" b="1" dirty="0"/>
              <a:t>relação;</a:t>
            </a:r>
          </a:p>
          <a:p>
            <a:pPr marL="457200" lvl="1" indent="0">
              <a:buNone/>
            </a:pPr>
            <a:endParaRPr lang="pt-BR" b="1" i="0" u="none" strike="noStrike" baseline="30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C8795-779D-49B1-9CFC-322C7DEB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PRODUÇÃO DE TEXTOS - FICHAMENTO - FLÁVIA JACONIS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B9450-A5A6-4F37-9CC9-D6263197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43DF-50CD-4329-AEFD-977DA6409182}" type="slidenum">
              <a:rPr lang="pt-BR" smtClean="0"/>
              <a:t>2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D43F39-A08D-4EDC-9F91-D5A254B95EFE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D168F-626A-477F-A47B-A6F258F9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54769"/>
            <a:ext cx="10515600" cy="777875"/>
          </a:xfrm>
        </p:spPr>
        <p:txBody>
          <a:bodyPr>
            <a:normAutofit/>
          </a:bodyPr>
          <a:lstStyle/>
          <a:p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Produção de Textos </a:t>
            </a: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Elementos principais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90275108-BB4F-42EF-A78E-88AD7B23C7FE}"/>
              </a:ext>
            </a:extLst>
          </p:cNvPr>
          <p:cNvSpPr txBox="1">
            <a:spLocks/>
          </p:cNvSpPr>
          <p:nvPr/>
        </p:nvSpPr>
        <p:spPr>
          <a:xfrm>
            <a:off x="6858000" y="4371577"/>
            <a:ext cx="5181600" cy="12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Coesão</a:t>
            </a:r>
            <a:r>
              <a:rPr lang="pt-BR" sz="2400" dirty="0"/>
              <a:t>: refere-se à estrutura formal do texto;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AD58FBAB-49E7-4698-BF5A-779DA4D3DBB9}"/>
              </a:ext>
            </a:extLst>
          </p:cNvPr>
          <p:cNvSpPr txBox="1">
            <a:spLocks/>
          </p:cNvSpPr>
          <p:nvPr/>
        </p:nvSpPr>
        <p:spPr>
          <a:xfrm>
            <a:off x="666750" y="996554"/>
            <a:ext cx="11125200" cy="1355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Um bom texto deve cumprir a função de passar claramente uma mensagem utilizando-se de linguagem adequada ao público que se quer comunicar.  Para textos técnicos e dissertativos, algumas normas cultas devem ser observadas.</a:t>
            </a:r>
            <a:endParaRPr lang="pt-BR" b="1" baseline="30000" dirty="0">
              <a:solidFill>
                <a:srgbClr val="00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12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Produção de Textos – Elementos principais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Sonia Jaconis</dc:creator>
  <cp:lastModifiedBy>Sonia Jaconis</cp:lastModifiedBy>
  <cp:revision>7</cp:revision>
  <dcterms:created xsi:type="dcterms:W3CDTF">2020-12-12T21:29:07Z</dcterms:created>
  <dcterms:modified xsi:type="dcterms:W3CDTF">2020-12-13T13:29:04Z</dcterms:modified>
</cp:coreProperties>
</file>