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3" r:id="rId4"/>
    <p:sldId id="275" r:id="rId5"/>
    <p:sldId id="276" r:id="rId6"/>
    <p:sldId id="280" r:id="rId7"/>
    <p:sldId id="274" r:id="rId8"/>
    <p:sldId id="272" r:id="rId9"/>
    <p:sldId id="257" r:id="rId10"/>
    <p:sldId id="261" r:id="rId11"/>
    <p:sldId id="262" r:id="rId12"/>
    <p:sldId id="263" r:id="rId13"/>
    <p:sldId id="265" r:id="rId14"/>
    <p:sldId id="264" r:id="rId15"/>
    <p:sldId id="267" r:id="rId16"/>
    <p:sldId id="268" r:id="rId17"/>
    <p:sldId id="269" r:id="rId18"/>
    <p:sldId id="270" r:id="rId19"/>
    <p:sldId id="278" r:id="rId20"/>
    <p:sldId id="27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Autofit/>
          </a:bodyPr>
          <a:lstStyle/>
          <a:p>
            <a:r>
              <a:rPr lang="de-DE" sz="5400" dirty="0" smtClean="0"/>
              <a:t>SEP 2012 Gruppe Normal 2</a:t>
            </a:r>
            <a:br>
              <a:rPr lang="de-DE" sz="5400" dirty="0" smtClean="0"/>
            </a:br>
            <a:endParaRPr lang="de-DE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Konsole + Buttons</a:t>
            </a:r>
          </a:p>
          <a:p>
            <a:r>
              <a:rPr lang="de-DE" dirty="0" smtClean="0"/>
              <a:t>Items</a:t>
            </a:r>
          </a:p>
          <a:p>
            <a:r>
              <a:rPr lang="de-DE" dirty="0" smtClean="0"/>
              <a:t>Lebensenergie</a:t>
            </a:r>
          </a:p>
          <a:p>
            <a:pPr lvl="1"/>
            <a:r>
              <a:rPr lang="de-DE" dirty="0" smtClean="0"/>
              <a:t>Gewinnen &amp; Verlieren</a:t>
            </a:r>
          </a:p>
          <a:p>
            <a:r>
              <a:rPr lang="de-DE" dirty="0" smtClean="0"/>
              <a:t>Neues Level konstruiert</a:t>
            </a:r>
          </a:p>
          <a:p>
            <a:r>
              <a:rPr lang="de-DE" dirty="0" smtClean="0"/>
              <a:t>Deutsche Inhalte</a:t>
            </a:r>
          </a:p>
          <a:p>
            <a:r>
              <a:rPr lang="de-DE" dirty="0" smtClean="0"/>
              <a:t>Eigene Story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Polymorphe Befehlsstruktur</a:t>
            </a:r>
          </a:p>
          <a:p>
            <a:r>
              <a:rPr lang="de-DE" dirty="0" smtClean="0"/>
              <a:t>TextVerwalter</a:t>
            </a:r>
          </a:p>
          <a:p>
            <a:r>
              <a:rPr lang="de-DE" dirty="0" smtClean="0"/>
              <a:t>Konventionen</a:t>
            </a:r>
          </a:p>
          <a:p>
            <a:pPr lvl="1"/>
            <a:r>
              <a:rPr lang="de-DE" dirty="0" smtClean="0"/>
              <a:t>Getter und Setter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Swing [0gayh, 0schlund]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Neue Befehle</a:t>
            </a:r>
          </a:p>
          <a:p>
            <a:pPr lvl="1"/>
            <a:r>
              <a:rPr lang="de-DE" dirty="0" smtClean="0"/>
              <a:t>Nehmen</a:t>
            </a:r>
          </a:p>
          <a:p>
            <a:pPr lvl="1"/>
            <a:r>
              <a:rPr lang="de-DE" dirty="0" smtClean="0"/>
              <a:t>Essen</a:t>
            </a:r>
          </a:p>
          <a:p>
            <a:r>
              <a:rPr lang="de-DE" dirty="0" smtClean="0"/>
              <a:t>Giftkrümel</a:t>
            </a:r>
          </a:p>
          <a:p>
            <a:r>
              <a:rPr lang="de-DE" dirty="0" smtClean="0"/>
              <a:t>Maus in Räumen</a:t>
            </a:r>
          </a:p>
          <a:p>
            <a:r>
              <a:rPr lang="de-DE" dirty="0" smtClean="0"/>
              <a:t>Tests mit </a:t>
            </a:r>
            <a:r>
              <a:rPr lang="de-DE" dirty="0" err="1" smtClean="0"/>
              <a:t>EclEmma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Kuchen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dirty="0" smtClean="0"/>
              <a:t> Krümel</a:t>
            </a:r>
          </a:p>
          <a:p>
            <a:r>
              <a:rPr lang="de-DE" dirty="0" smtClean="0"/>
              <a:t>Trennen von UI &amp; Logik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EclEmma</a:t>
            </a:r>
            <a:r>
              <a:rPr lang="de-DE" sz="2800" i="1" dirty="0"/>
              <a:t> </a:t>
            </a:r>
            <a:r>
              <a:rPr lang="de-DE" sz="2800" i="1" dirty="0" smtClean="0"/>
              <a:t>[1roebe, 1griese]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[1fechner]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err="1" smtClean="0"/>
              <a:t>Leveleditor</a:t>
            </a:r>
            <a:r>
              <a:rPr lang="de-DE" dirty="0" smtClean="0"/>
              <a:t> Alpha</a:t>
            </a:r>
          </a:p>
          <a:p>
            <a:r>
              <a:rPr lang="de-DE" dirty="0" smtClean="0"/>
              <a:t>Level laden und speichern</a:t>
            </a:r>
          </a:p>
          <a:p>
            <a:r>
              <a:rPr lang="de-DE" dirty="0" smtClean="0"/>
              <a:t>Zufällige Maus-Position</a:t>
            </a:r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r>
              <a:rPr lang="de-DE" dirty="0" smtClean="0"/>
              <a:t>Raumanzeige</a:t>
            </a:r>
          </a:p>
          <a:p>
            <a:r>
              <a:rPr lang="de-DE" dirty="0" smtClean="0"/>
              <a:t>Labor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Dies und das</a:t>
            </a:r>
          </a:p>
          <a:p>
            <a:r>
              <a:rPr lang="de-DE" dirty="0" smtClean="0"/>
              <a:t>XML für Level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File-IO und XML [1fechner, 1jost]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[1griese]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 überarbeitet</a:t>
            </a:r>
          </a:p>
          <a:p>
            <a:pPr lvl="1"/>
            <a:r>
              <a:rPr lang="de-DE" dirty="0" smtClean="0"/>
              <a:t>Raumansicht</a:t>
            </a:r>
          </a:p>
          <a:p>
            <a:r>
              <a:rPr lang="de-DE" dirty="0" err="1" smtClean="0"/>
              <a:t>FileChooser</a:t>
            </a:r>
            <a:endParaRPr lang="de-DE" dirty="0" smtClean="0"/>
          </a:p>
          <a:p>
            <a:r>
              <a:rPr lang="de-DE" dirty="0" smtClean="0"/>
              <a:t>Mehrere Mäuse</a:t>
            </a:r>
          </a:p>
          <a:p>
            <a:r>
              <a:rPr lang="de-DE" dirty="0" smtClean="0"/>
              <a:t>Katze</a:t>
            </a:r>
          </a:p>
          <a:p>
            <a:r>
              <a:rPr lang="de-DE" dirty="0" smtClean="0"/>
              <a:t>Hilfe verbessert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SpielKontext aufgeteilt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RMI [0ortmann, 0klein]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[0schlund]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 Beta</a:t>
            </a:r>
          </a:p>
          <a:p>
            <a:pPr lvl="1"/>
            <a:r>
              <a:rPr lang="de-DE" dirty="0" smtClean="0"/>
              <a:t>Inkl. Laden &amp; Speichern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PreAlpha</a:t>
            </a:r>
            <a:endParaRPr lang="de-DE" dirty="0" smtClean="0"/>
          </a:p>
          <a:p>
            <a:pPr lvl="1"/>
            <a:r>
              <a:rPr lang="de-DE" dirty="0" smtClean="0"/>
              <a:t>Architektur ersonnen</a:t>
            </a:r>
          </a:p>
          <a:p>
            <a:r>
              <a:rPr lang="de-DE" dirty="0" err="1" smtClean="0"/>
              <a:t>Redesign</a:t>
            </a:r>
            <a:endParaRPr lang="de-DE" dirty="0" smtClean="0"/>
          </a:p>
          <a:p>
            <a:r>
              <a:rPr lang="de-DE" dirty="0" smtClean="0"/>
              <a:t>Schauen-Befehl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[0ortmann]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Alpha</a:t>
            </a:r>
          </a:p>
          <a:p>
            <a:pPr lvl="1"/>
            <a:r>
              <a:rPr lang="de-DE" dirty="0" smtClean="0"/>
              <a:t>Verbindungen möglich</a:t>
            </a:r>
          </a:p>
          <a:p>
            <a:r>
              <a:rPr lang="de-DE" dirty="0" smtClean="0"/>
              <a:t>GUI skalierbar</a:t>
            </a:r>
          </a:p>
          <a:p>
            <a:r>
              <a:rPr lang="de-DE" dirty="0" smtClean="0"/>
              <a:t>Hübsche Bilder</a:t>
            </a:r>
          </a:p>
          <a:p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Auf Netzwerk angepasst</a:t>
            </a:r>
          </a:p>
          <a:p>
            <a:r>
              <a:rPr lang="de-DE" dirty="0" smtClean="0"/>
              <a:t>Raumbilddarstellung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[0klein]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Beta</a:t>
            </a:r>
          </a:p>
          <a:p>
            <a:r>
              <a:rPr lang="de-DE" dirty="0" smtClean="0"/>
              <a:t>Editor erweitert</a:t>
            </a:r>
          </a:p>
          <a:p>
            <a:pPr lvl="1"/>
            <a:r>
              <a:rPr lang="de-DE" dirty="0" smtClean="0"/>
              <a:t>Räume verschieben</a:t>
            </a:r>
          </a:p>
          <a:p>
            <a:r>
              <a:rPr lang="de-DE" dirty="0" smtClean="0"/>
              <a:t>Neue Grafiken</a:t>
            </a:r>
          </a:p>
          <a:p>
            <a:r>
              <a:rPr lang="de-DE" dirty="0" smtClean="0"/>
              <a:t>Raumanzeige im MP</a:t>
            </a:r>
          </a:p>
          <a:p>
            <a:r>
              <a:rPr lang="de-DE" dirty="0" err="1" smtClean="0"/>
              <a:t>Bugfixes</a:t>
            </a:r>
            <a:r>
              <a:rPr lang="de-DE" dirty="0" smtClean="0"/>
              <a:t> ohne Ende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Neue Befehlsstruktur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PreRelease</a:t>
            </a:r>
            <a:endParaRPr lang="de-DE" dirty="0" smtClean="0"/>
          </a:p>
          <a:p>
            <a:r>
              <a:rPr lang="de-DE" dirty="0" smtClean="0"/>
              <a:t>Editor</a:t>
            </a:r>
          </a:p>
          <a:p>
            <a:pPr lvl="1"/>
            <a:r>
              <a:rPr lang="de-DE" dirty="0" smtClean="0"/>
              <a:t>Drag &amp; Drop</a:t>
            </a:r>
          </a:p>
          <a:p>
            <a:r>
              <a:rPr lang="de-DE" dirty="0" smtClean="0"/>
              <a:t>Tastatursteuerung</a:t>
            </a:r>
          </a:p>
          <a:p>
            <a:r>
              <a:rPr lang="de-DE" dirty="0" smtClean="0"/>
              <a:t>Bilddarstellung um Items erweitert</a:t>
            </a:r>
          </a:p>
          <a:p>
            <a:r>
              <a:rPr lang="de-DE" dirty="0" smtClean="0"/>
              <a:t>Beinstellen</a:t>
            </a:r>
          </a:p>
          <a:p>
            <a:r>
              <a:rPr lang="de-DE" dirty="0" smtClean="0"/>
              <a:t>BUGFIXES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Testklassen</a:t>
            </a:r>
          </a:p>
          <a:p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355976" y="273600"/>
            <a:ext cx="4483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[1wiedema/1roebe]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2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[0graeff]</a:t>
            </a:r>
          </a:p>
        </p:txBody>
      </p:sp>
      <p:sp>
        <p:nvSpPr>
          <p:cNvPr id="8" name="Textfeld 7"/>
          <p:cNvSpPr txBox="1"/>
          <p:nvPr/>
        </p:nvSpPr>
        <p:spPr>
          <a:xfrm rot="21418250">
            <a:off x="2368093" y="2363186"/>
            <a:ext cx="4035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BUGFIXES, Testklassen und </a:t>
            </a:r>
          </a:p>
          <a:p>
            <a:pPr algn="ctr"/>
            <a:r>
              <a:rPr lang="de-DE" sz="4400" dirty="0" smtClean="0"/>
              <a:t>Vorbereitung der Präsentation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</a:p>
          <a:p>
            <a:r>
              <a:rPr lang="de-DE" dirty="0" smtClean="0"/>
              <a:t>Unsere Architektur</a:t>
            </a:r>
          </a:p>
          <a:p>
            <a:r>
              <a:rPr lang="de-DE" dirty="0" smtClean="0"/>
              <a:t>Tagesplan</a:t>
            </a:r>
          </a:p>
          <a:p>
            <a:r>
              <a:rPr lang="de-DE" dirty="0" smtClean="0"/>
              <a:t>Unser Spiel</a:t>
            </a:r>
          </a:p>
          <a:p>
            <a:r>
              <a:rPr lang="de-DE" dirty="0" smtClean="0"/>
              <a:t>Historie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Gruppenkuscheln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Java 7</a:t>
            </a:r>
          </a:p>
          <a:p>
            <a:pPr lvl="1"/>
            <a:r>
              <a:rPr lang="de-DE" dirty="0" smtClean="0"/>
              <a:t>RMI</a:t>
            </a:r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r>
              <a:rPr lang="de-DE" dirty="0" smtClean="0"/>
              <a:t>JAXB</a:t>
            </a:r>
          </a:p>
          <a:p>
            <a:pPr lvl="1"/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(Indigo / Juno)</a:t>
            </a:r>
          </a:p>
          <a:p>
            <a:pPr lvl="1"/>
            <a:r>
              <a:rPr lang="de-DE" dirty="0" err="1" smtClean="0"/>
              <a:t>EclEmma</a:t>
            </a:r>
            <a:endParaRPr lang="de-DE" dirty="0" smtClean="0"/>
          </a:p>
          <a:p>
            <a:pPr lvl="1"/>
            <a:r>
              <a:rPr lang="de-DE" dirty="0" err="1" smtClean="0"/>
              <a:t>eGit</a:t>
            </a:r>
            <a:endParaRPr lang="de-DE" dirty="0" smtClean="0"/>
          </a:p>
          <a:p>
            <a:pPr lvl="1"/>
            <a:r>
              <a:rPr lang="de-DE" dirty="0" err="1" smtClean="0"/>
              <a:t>FindBugs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49736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Gimp</a:t>
            </a:r>
            <a:r>
              <a:rPr lang="de-DE" dirty="0" smtClean="0"/>
              <a:t>, MS Paint</a:t>
            </a:r>
          </a:p>
          <a:p>
            <a:r>
              <a:rPr lang="de-DE" dirty="0" err="1" smtClean="0"/>
              <a:t>Violet</a:t>
            </a:r>
            <a:endParaRPr lang="de-DE" dirty="0" smtClean="0"/>
          </a:p>
          <a:p>
            <a:r>
              <a:rPr lang="de-DE" dirty="0" err="1" smtClean="0"/>
              <a:t>KanbanBoard</a:t>
            </a:r>
            <a:endParaRPr lang="de-DE" dirty="0" smtClean="0"/>
          </a:p>
          <a:p>
            <a:pPr lvl="1"/>
            <a:r>
              <a:rPr lang="de-DE" dirty="0" err="1" smtClean="0"/>
              <a:t>Storykarten</a:t>
            </a:r>
            <a:endParaRPr lang="de-DE" dirty="0" smtClean="0"/>
          </a:p>
          <a:p>
            <a:pPr lvl="1"/>
            <a:r>
              <a:rPr lang="de-DE" dirty="0" smtClean="0"/>
              <a:t>Taskkarten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Client-Server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Werkzeug und Werkzeug-UI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Package</a:t>
            </a:r>
            <a:r>
              <a:rPr lang="de-DE" dirty="0" smtClean="0"/>
              <a:t>-Struktur: </a:t>
            </a:r>
            <a:r>
              <a:rPr lang="de-DE" dirty="0" err="1" smtClean="0"/>
              <a:t>Plugin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das System</a:t>
            </a:r>
            <a:endParaRPr lang="de-DE" dirty="0"/>
          </a:p>
        </p:txBody>
      </p:sp>
      <p:pic>
        <p:nvPicPr>
          <p:cNvPr id="1026" name="Picture 2" descr="Z:\SEP\SEP12\stuff\Zuul-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38" y="1628800"/>
            <a:ext cx="8054502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 smtClean="0"/>
              <a:t>Trucks</a:t>
            </a:r>
            <a:endParaRPr lang="de-DE" strike="sngStrik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0gayh: Mädchen für alles</a:t>
            </a:r>
          </a:p>
          <a:p>
            <a:r>
              <a:rPr lang="de-DE" dirty="0" smtClean="0"/>
              <a:t>0graeff</a:t>
            </a:r>
            <a:r>
              <a:rPr lang="de-DE" dirty="0" smtClean="0"/>
              <a:t>: Editor</a:t>
            </a:r>
          </a:p>
          <a:p>
            <a:r>
              <a:rPr lang="de-DE" dirty="0" smtClean="0"/>
              <a:t>0klein</a:t>
            </a:r>
            <a:r>
              <a:rPr lang="de-DE" dirty="0" smtClean="0"/>
              <a:t>: </a:t>
            </a:r>
            <a:r>
              <a:rPr lang="de-DE" dirty="0" err="1" smtClean="0"/>
              <a:t>Testabdeckung+Raumstruktur</a:t>
            </a:r>
            <a:endParaRPr lang="de-DE" dirty="0" smtClean="0"/>
          </a:p>
          <a:p>
            <a:r>
              <a:rPr lang="de-DE" dirty="0" smtClean="0"/>
              <a:t>0ortmann</a:t>
            </a:r>
            <a:r>
              <a:rPr lang="de-DE" dirty="0" smtClean="0"/>
              <a:t>: RMI</a:t>
            </a:r>
          </a:p>
          <a:p>
            <a:r>
              <a:rPr lang="de-DE" dirty="0" smtClean="0"/>
              <a:t>0schlund</a:t>
            </a:r>
            <a:r>
              <a:rPr lang="de-DE" dirty="0" smtClean="0"/>
              <a:t>: Testabdeckung</a:t>
            </a:r>
          </a:p>
          <a:p>
            <a:r>
              <a:rPr lang="de-DE" dirty="0" smtClean="0"/>
              <a:t>1fechner</a:t>
            </a:r>
            <a:r>
              <a:rPr lang="de-DE" dirty="0" smtClean="0"/>
              <a:t>: Grafiken</a:t>
            </a:r>
          </a:p>
          <a:p>
            <a:r>
              <a:rPr lang="de-DE" dirty="0" smtClean="0"/>
              <a:t>1griese: RMI + XML</a:t>
            </a:r>
          </a:p>
          <a:p>
            <a:r>
              <a:rPr lang="de-DE" dirty="0" smtClean="0"/>
              <a:t>1jost</a:t>
            </a:r>
            <a:r>
              <a:rPr lang="de-DE" dirty="0" smtClean="0"/>
              <a:t>: XML + GUI</a:t>
            </a:r>
          </a:p>
          <a:p>
            <a:r>
              <a:rPr lang="de-DE" dirty="0" smtClean="0"/>
              <a:t>1roebe</a:t>
            </a:r>
            <a:r>
              <a:rPr lang="de-DE" dirty="0" smtClean="0"/>
              <a:t>: GUI + Grafiken</a:t>
            </a:r>
          </a:p>
          <a:p>
            <a:r>
              <a:rPr lang="de-DE" dirty="0" smtClean="0"/>
              <a:t>1wiedema: </a:t>
            </a:r>
            <a:r>
              <a:rPr lang="de-DE" dirty="0" err="1" smtClean="0"/>
              <a:t>Git</a:t>
            </a:r>
            <a:endParaRPr lang="de-D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Tagesplan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6059016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[Vortrag]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Standup</a:t>
            </a:r>
            <a:r>
              <a:rPr lang="de-DE" dirty="0" smtClean="0"/>
              <a:t>-Meeting (10-30 min)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Mittag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[Code Review]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Kundenpräsentation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19256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Dr. Little ist klein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Muss Gegengift finden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Raumwechsel kostet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Krümel geben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Giftkrümel nicht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Maus kann Weg weisen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Katze ist aggressiv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363272" cy="3849291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einrichten</a:t>
            </a:r>
          </a:p>
          <a:p>
            <a:pPr lvl="1"/>
            <a:r>
              <a:rPr lang="de-DE" dirty="0" smtClean="0"/>
              <a:t>Templates und </a:t>
            </a:r>
            <a:r>
              <a:rPr lang="de-DE" dirty="0" err="1" smtClean="0"/>
              <a:t>Codeformatter</a:t>
            </a:r>
            <a:r>
              <a:rPr lang="de-DE" dirty="0" smtClean="0"/>
              <a:t> leicht verändert aus SE2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Repository </a:t>
            </a:r>
            <a:r>
              <a:rPr lang="en-US" dirty="0" err="1" smtClean="0"/>
              <a:t>einrichten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Git</a:t>
            </a:r>
            <a:r>
              <a:rPr lang="de-DE" sz="2800" i="1" dirty="0" smtClean="0"/>
              <a:t> [0graeff, 1wiedema]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Gruppenleiter: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Bildschirmpräsentation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SEP 2012 Gruppe Normal 2 </vt:lpstr>
      <vt:lpstr>Inhalt</vt:lpstr>
      <vt:lpstr>Benutzte Technik</vt:lpstr>
      <vt:lpstr>Unsere Architektur</vt:lpstr>
      <vt:lpstr>Überblick über das System</vt:lpstr>
      <vt:lpstr>Trucks</vt:lpstr>
      <vt:lpstr>Tagesplan</vt:lpstr>
      <vt:lpstr>Unser Spiel</vt:lpstr>
      <vt:lpstr>Donnerstag 1</vt:lpstr>
      <vt:lpstr>Freitag 1</vt:lpstr>
      <vt:lpstr>Montag 1</vt:lpstr>
      <vt:lpstr>Dienstag 1</vt:lpstr>
      <vt:lpstr>Mittwoch 1</vt:lpstr>
      <vt:lpstr>Donnerstag 2</vt:lpstr>
      <vt:lpstr>Freitag 2</vt:lpstr>
      <vt:lpstr>Montag 2</vt:lpstr>
      <vt:lpstr>Dienstag 2</vt:lpstr>
      <vt:lpstr>Mittwoch 2</vt:lpstr>
      <vt:lpstr>LIVE!</vt:lpstr>
      <vt:lpstr>Ergebnis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Donnerstag 1</dc:title>
  <dc:creator>David Jost</dc:creator>
  <cp:lastModifiedBy>0gayh</cp:lastModifiedBy>
  <cp:revision>64</cp:revision>
  <dcterms:created xsi:type="dcterms:W3CDTF">2012-09-26T09:15:54Z</dcterms:created>
  <dcterms:modified xsi:type="dcterms:W3CDTF">2012-09-27T13:30:34Z</dcterms:modified>
</cp:coreProperties>
</file>